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261" y="620688"/>
            <a:ext cx="93084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Повторення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правил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введення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редагування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тексту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(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символів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абзаців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https://im0-tub-ua.yandex.net/i?id=363f116855927175443fc02dc4da74f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73016"/>
            <a:ext cx="2927649" cy="2927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VO\Documents\Безнный.jpg"/>
          <p:cNvPicPr>
            <a:picLocks noChangeAspect="1" noChangeArrowheads="1"/>
          </p:cNvPicPr>
          <p:nvPr/>
        </p:nvPicPr>
        <p:blipFill>
          <a:blip r:embed="rId2" cstate="print"/>
          <a:srcRect r="62871" b="50000"/>
          <a:stretch>
            <a:fillRect/>
          </a:stretch>
        </p:blipFill>
        <p:spPr bwMode="auto">
          <a:xfrm>
            <a:off x="467544" y="620689"/>
            <a:ext cx="828092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54803" cy="4809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3397" t="59303" r="27863" b="29116"/>
          <a:stretch>
            <a:fillRect/>
          </a:stretch>
        </p:blipFill>
        <p:spPr bwMode="auto">
          <a:xfrm>
            <a:off x="2699792" y="2996952"/>
            <a:ext cx="48965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620688"/>
            <a:ext cx="864448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Елементарні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операції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редагування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видалення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Вставлення тексту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676" y="1700808"/>
            <a:ext cx="8509796" cy="496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Вставлення символу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00" y="1700808"/>
            <a:ext cx="8833324" cy="496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Заміна тексту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49094" cy="475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vitppt.com.ua/images/12/11866/96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Повторюємо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Як створити новий документ?</a:t>
            </a:r>
          </a:p>
          <a:p>
            <a:r>
              <a:rPr lang="uk-UA" dirty="0" smtClean="0"/>
              <a:t>Скільки пробілів між словами?</a:t>
            </a:r>
          </a:p>
          <a:p>
            <a:r>
              <a:rPr lang="uk-UA" dirty="0" smtClean="0"/>
              <a:t>Між якими розділовими знаками пропуск не ставиться?</a:t>
            </a:r>
          </a:p>
          <a:p>
            <a:r>
              <a:rPr lang="uk-UA" dirty="0" smtClean="0"/>
              <a:t>Текст з якого боку стирає клавіша </a:t>
            </a:r>
            <a:r>
              <a:rPr lang="en-US" dirty="0" smtClean="0"/>
              <a:t>Delete</a:t>
            </a:r>
            <a:r>
              <a:rPr lang="uk-UA" dirty="0" smtClean="0"/>
              <a:t>?</a:t>
            </a:r>
          </a:p>
          <a:p>
            <a:r>
              <a:rPr lang="uk-UA" dirty="0" smtClean="0"/>
              <a:t>Як відбувається заміна слова на інше?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76873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Вивчити матеріал</a:t>
            </a:r>
          </a:p>
          <a:p>
            <a:pPr algn="ctr">
              <a:buNone/>
            </a:pPr>
            <a:r>
              <a:rPr lang="uk-UA" sz="4400" b="1" dirty="0" smtClean="0"/>
              <a:t> розглянутий на уроці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08720"/>
            <a:ext cx="6484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 descr="http://easyen.ru/_bl/83/3605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680520" cy="3919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Повторимо правила поведінки в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ютерному</a:t>
            </a:r>
            <a:r>
              <a:rPr lang="uk-UA" dirty="0" smtClean="0"/>
              <a:t> класі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rcRect l="12010" t="1225" r="3683" b="4435"/>
          <a:stretch>
            <a:fillRect/>
          </a:stretch>
        </p:blipFill>
        <p:spPr>
          <a:xfrm>
            <a:off x="1619672" y="1412776"/>
            <a:ext cx="6264696" cy="530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IVO\Documents\Безымянный.jpg"/>
          <p:cNvPicPr>
            <a:picLocks noChangeAspect="1" noChangeArrowheads="1"/>
          </p:cNvPicPr>
          <p:nvPr/>
        </p:nvPicPr>
        <p:blipFill>
          <a:blip r:embed="rId2" cstate="print"/>
          <a:srcRect l="5876" t="4349" r="47967" b="16799"/>
          <a:stretch>
            <a:fillRect/>
          </a:stretch>
        </p:blipFill>
        <p:spPr bwMode="auto">
          <a:xfrm>
            <a:off x="251520" y="188640"/>
            <a:ext cx="8676457" cy="64648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IVO\Documents\й.jpg"/>
          <p:cNvPicPr>
            <a:picLocks noChangeAspect="1" noChangeArrowheads="1"/>
          </p:cNvPicPr>
          <p:nvPr/>
        </p:nvPicPr>
        <p:blipFill>
          <a:blip r:embed="rId2" cstate="print"/>
          <a:srcRect l="2362" t="2075" r="53538" b="27373"/>
          <a:stretch>
            <a:fillRect/>
          </a:stretch>
        </p:blipFill>
        <p:spPr bwMode="auto">
          <a:xfrm>
            <a:off x="179512" y="620688"/>
            <a:ext cx="8746854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IVO\Documents\ный.jpg"/>
          <p:cNvPicPr>
            <a:picLocks noChangeAspect="1" noChangeArrowheads="1"/>
          </p:cNvPicPr>
          <p:nvPr/>
        </p:nvPicPr>
        <p:blipFill>
          <a:blip r:embed="rId2" cstate="print"/>
          <a:srcRect r="58662" b="33399"/>
          <a:stretch>
            <a:fillRect/>
          </a:stretch>
        </p:blipFill>
        <p:spPr bwMode="auto">
          <a:xfrm>
            <a:off x="323528" y="620688"/>
            <a:ext cx="8581241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нового документа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89248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Послідовність опрацювання нового документа</a:t>
            </a:r>
            <a:endParaRPr lang="ru-RU" b="1" dirty="0"/>
          </a:p>
        </p:txBody>
      </p:sp>
      <p:pic>
        <p:nvPicPr>
          <p:cNvPr id="4098" name="Picture 2" descr="C:\Users\vIVO\Documents\ымянный.jpg"/>
          <p:cNvPicPr>
            <a:picLocks noChangeAspect="1" noChangeArrowheads="1"/>
          </p:cNvPicPr>
          <p:nvPr/>
        </p:nvPicPr>
        <p:blipFill>
          <a:blip r:embed="rId2" cstate="print"/>
          <a:srcRect r="56300" b="72826"/>
          <a:stretch>
            <a:fillRect/>
          </a:stretch>
        </p:blipFill>
        <p:spPr bwMode="auto">
          <a:xfrm>
            <a:off x="0" y="2420888"/>
            <a:ext cx="9144000" cy="21871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Правила вводу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31125" r="15605" b="33438"/>
          <a:stretch>
            <a:fillRect/>
          </a:stretch>
        </p:blipFill>
        <p:spPr bwMode="auto">
          <a:xfrm>
            <a:off x="323528" y="1844824"/>
            <a:ext cx="590465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1507" t="50984" r="20115" b="19485"/>
          <a:stretch>
            <a:fillRect/>
          </a:stretch>
        </p:blipFill>
        <p:spPr bwMode="auto">
          <a:xfrm>
            <a:off x="3923928" y="4697760"/>
            <a:ext cx="499340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204864"/>
            <a:ext cx="6768752" cy="12961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Перехід на нову сторінку текстового</a:t>
            </a:r>
          </a:p>
          <a:p>
            <a:pPr>
              <a:buNone/>
            </a:pPr>
            <a:r>
              <a:rPr lang="uk-UA" dirty="0" smtClean="0"/>
              <a:t>документа здійснюється автоматично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799" t="32110" r="26121" b="49187"/>
          <a:stretch>
            <a:fillRect/>
          </a:stretch>
        </p:blipFill>
        <p:spPr bwMode="auto">
          <a:xfrm>
            <a:off x="467544" y="548680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3717032"/>
            <a:ext cx="626851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нового абзацу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написніть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клавішу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Enter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157192"/>
            <a:ext cx="6835461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 при введенні тексту курсор доходить</a:t>
            </a:r>
          </a:p>
          <a:p>
            <a:pPr algn="ctr"/>
            <a:r>
              <a:rPr lang="uk-UA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 краю рядка, він автоматично</a:t>
            </a:r>
          </a:p>
          <a:p>
            <a:pPr algn="ctr"/>
            <a:r>
              <a:rPr lang="uk-U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Переходить на новий рядок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118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Повторимо правила поведінки в комп’ютерному класі</vt:lpstr>
      <vt:lpstr>Слайд 3</vt:lpstr>
      <vt:lpstr>Слайд 4</vt:lpstr>
      <vt:lpstr>Слайд 5</vt:lpstr>
      <vt:lpstr>Створення нового документа</vt:lpstr>
      <vt:lpstr>Послідовність опрацювання нового документа</vt:lpstr>
      <vt:lpstr>Правила вводу</vt:lpstr>
      <vt:lpstr>Слайд 9</vt:lpstr>
      <vt:lpstr>Слайд 10</vt:lpstr>
      <vt:lpstr>Слайд 11</vt:lpstr>
      <vt:lpstr>Вставлення тексту</vt:lpstr>
      <vt:lpstr>Вставлення символу</vt:lpstr>
      <vt:lpstr>Заміна тексту</vt:lpstr>
      <vt:lpstr>Слайд 15</vt:lpstr>
      <vt:lpstr>Повторюємо</vt:lpstr>
      <vt:lpstr>Домашнє завдання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17</cp:revision>
  <dcterms:created xsi:type="dcterms:W3CDTF">2017-03-04T16:49:45Z</dcterms:created>
  <dcterms:modified xsi:type="dcterms:W3CDTF">2018-03-12T12:53:36Z</dcterms:modified>
</cp:coreProperties>
</file>