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1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78" r:id="rId11"/>
    <p:sldId id="266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79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15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83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6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28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43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73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0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81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8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36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41283-6655-40F0-9E7B-E1DAB835ADE4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7C6B-26F4-437B-B1D1-8D3B52988B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0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238" y="341519"/>
            <a:ext cx="6154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Типи алгоритмів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6527" y="11805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Опис кожної підзадачі здійснюється з використанням трьох базових алгоритмічних структур: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5778" y="3175061"/>
            <a:ext cx="214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Слідування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4495" y="3236616"/>
            <a:ext cx="232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Розгалуження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64024" y="3203842"/>
            <a:ext cx="2014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Повторення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2" y="4270986"/>
            <a:ext cx="3212870" cy="2139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97" y="4270986"/>
            <a:ext cx="3834716" cy="2249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235" y="4118572"/>
            <a:ext cx="3383573" cy="2292295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5458691" y="2372845"/>
            <a:ext cx="467673" cy="802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9090447">
            <a:off x="2577197" y="2478631"/>
            <a:ext cx="982281" cy="5781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76677">
            <a:off x="8495753" y="2516227"/>
            <a:ext cx="1161684" cy="559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50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677" y="369372"/>
            <a:ext cx="9397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Виконавці в середовищі Скретч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7" y="1253391"/>
            <a:ext cx="11000081" cy="51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61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98" y="312448"/>
            <a:ext cx="6842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Графічний редактор </a:t>
            </a:r>
            <a:r>
              <a:rPr lang="en-US" sz="3200" dirty="0" smtClean="0">
                <a:latin typeface="Arial Black" panose="020B0A04020102020204" pitchFamily="34" charset="0"/>
              </a:rPr>
              <a:t>Scratch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8" y="1119294"/>
            <a:ext cx="11553438" cy="55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1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30717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Лінійні</a:t>
            </a:r>
            <a:r>
              <a:rPr lang="en-US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latin typeface="Arial Black" panose="020B0A04020102020204" pitchFamily="34" charset="0"/>
              </a:rPr>
              <a:t>алгоритми 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13" y="1076611"/>
            <a:ext cx="10466501" cy="52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36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194" y="279461"/>
            <a:ext cx="6163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Лінійні алгоритми 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3" y="1048902"/>
            <a:ext cx="10511521" cy="51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9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885" y="321025"/>
            <a:ext cx="6163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Лінійні алгоритми 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5" y="1338004"/>
            <a:ext cx="9685433" cy="4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8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985" y="239877"/>
            <a:ext cx="889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Типи алгоритмів (</a:t>
            </a:r>
            <a:r>
              <a:rPr lang="ru-RU" sz="4000" dirty="0" err="1" smtClean="0">
                <a:latin typeface="Arial Black" panose="020B0A04020102020204" pitchFamily="34" charset="0"/>
              </a:rPr>
              <a:t>повторення</a:t>
            </a:r>
            <a:r>
              <a:rPr lang="ru-RU" sz="4000" dirty="0" smtClean="0">
                <a:latin typeface="Arial Black" panose="020B0A04020102020204" pitchFamily="34" charset="0"/>
              </a:rPr>
              <a:t>)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5" y="1277257"/>
            <a:ext cx="10231711" cy="2163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73" y="4018189"/>
            <a:ext cx="9661298" cy="22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481" y="418007"/>
            <a:ext cx="6500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Лінійні алгоритми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81" y="1414202"/>
            <a:ext cx="10199224" cy="4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90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172" y="265607"/>
            <a:ext cx="7047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Команди групи Рух 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3" y="1390947"/>
            <a:ext cx="10350502" cy="50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8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449" y="396359"/>
            <a:ext cx="6705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Лінійні алгоритми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12" y="1469621"/>
            <a:ext cx="10102073" cy="46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3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867" y="348734"/>
            <a:ext cx="6163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Лінійні алгоритми 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24" y="1307823"/>
            <a:ext cx="10926540" cy="53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740" y="251752"/>
            <a:ext cx="6163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Лінійні алгоритми 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9" y="1122218"/>
            <a:ext cx="1162808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01" y="334879"/>
            <a:ext cx="6163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Лінійні алгоритми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1" y="1357745"/>
            <a:ext cx="10312324" cy="50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88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226" y="385019"/>
            <a:ext cx="7561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Виконавці в середовищі Скретч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25" y="1291771"/>
            <a:ext cx="11449317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1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51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10</cp:revision>
  <dcterms:created xsi:type="dcterms:W3CDTF">2017-03-02T13:01:52Z</dcterms:created>
  <dcterms:modified xsi:type="dcterms:W3CDTF">2017-04-24T16:26:10Z</dcterms:modified>
</cp:coreProperties>
</file>