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378" r:id="rId3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7E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52" autoAdjust="0"/>
    <p:restoredTop sz="94660"/>
  </p:normalViewPr>
  <p:slideViewPr>
    <p:cSldViewPr>
      <p:cViewPr>
        <p:scale>
          <a:sx n="62" d="100"/>
          <a:sy n="62" d="100"/>
        </p:scale>
        <p:origin x="-116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9A7400-672D-4C2A-A0BC-3DB91C3E611F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584"/>
            <a:ext cx="8786842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Наочні посібники і дидактичний матеріал</a:t>
            </a:r>
            <a:endParaRPr lang="ru-RU" sz="3600" b="1" dirty="0">
              <a:ln w="18000">
                <a:noFill/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5214942" cy="5043510"/>
          </a:xfrm>
        </p:spPr>
        <p:txBody>
          <a:bodyPr>
            <a:noAutofit/>
          </a:bodyPr>
          <a:lstStyle/>
          <a:p>
            <a:pPr marL="18000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ru-RU" sz="2400" dirty="0" smtClean="0"/>
              <a:t>н</a:t>
            </a:r>
            <a:r>
              <a:rPr lang="uk-UA" sz="2400" dirty="0" err="1" smtClean="0"/>
              <a:t>абір</a:t>
            </a:r>
            <a:r>
              <a:rPr lang="uk-UA" sz="2400" dirty="0" smtClean="0"/>
              <a:t> геометричних фігур</a:t>
            </a:r>
            <a:r>
              <a:rPr lang="en-US" sz="2400" dirty="0" smtClean="0"/>
              <a:t>       </a:t>
            </a:r>
            <a:r>
              <a:rPr lang="uk-UA" sz="2400" dirty="0" smtClean="0"/>
              <a:t>різного кольору  і розміру;</a:t>
            </a:r>
          </a:p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/>
              <a:t>набір карток з числовими </a:t>
            </a:r>
            <a:r>
              <a:rPr lang="en-US" dirty="0" smtClean="0"/>
              <a:t>     </a:t>
            </a:r>
            <a:r>
              <a:rPr lang="uk-UA" dirty="0" smtClean="0"/>
              <a:t>фігурами</a:t>
            </a:r>
            <a:r>
              <a:rPr lang="uk-UA" dirty="0"/>
              <a:t>;</a:t>
            </a:r>
            <a:endParaRPr lang="ru-RU" dirty="0"/>
          </a:p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/>
              <a:t>набір карток з цифрами і арифметичними знаками</a:t>
            </a:r>
            <a:r>
              <a:rPr lang="uk-UA" dirty="0" smtClean="0"/>
              <a:t>;</a:t>
            </a:r>
            <a:endParaRPr lang="ru-RU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42910" y="4214818"/>
            <a:ext cx="4929222" cy="2286016"/>
            <a:chOff x="1728" y="5616"/>
            <a:chExt cx="6336" cy="1728"/>
          </a:xfrm>
          <a:effectLst/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 rot="-2598721">
              <a:off x="2016" y="5760"/>
              <a:ext cx="720" cy="7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600" y="6048"/>
              <a:ext cx="432" cy="43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 rot="-2253332">
              <a:off x="4032" y="6192"/>
              <a:ext cx="1440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>
              <a:off x="4896" y="6480"/>
              <a:ext cx="720" cy="720"/>
            </a:xfrm>
            <a:prstGeom prst="parallelogram">
              <a:avLst>
                <a:gd name="adj" fmla="val 250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17"/>
            <p:cNvSpPr>
              <a:spLocks noChangeArrowheads="1"/>
            </p:cNvSpPr>
            <p:nvPr/>
          </p:nvSpPr>
          <p:spPr bwMode="auto">
            <a:xfrm rot="2207047">
              <a:off x="2736" y="6624"/>
              <a:ext cx="1584" cy="4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5616" y="6624"/>
              <a:ext cx="720" cy="57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>
              <a:off x="6336" y="6768"/>
              <a:ext cx="1296" cy="576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 rot="-2328246">
              <a:off x="7200" y="5616"/>
              <a:ext cx="864" cy="1584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auto">
            <a:xfrm rot="-2341959">
              <a:off x="5616" y="6048"/>
              <a:ext cx="1296" cy="144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1728" y="6912"/>
              <a:ext cx="1152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71682" name="Picture 2" descr="http://www.detki31.ru/UserFiles/Image/img189_32538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9" y="1518074"/>
            <a:ext cx="3071802" cy="3839752"/>
          </a:xfrm>
          <a:prstGeom prst="rect">
            <a:avLst/>
          </a:prstGeom>
          <a:noFill/>
        </p:spPr>
      </p:pic>
      <p:pic>
        <p:nvPicPr>
          <p:cNvPr id="21" name="Содержимое 5"/>
          <p:cNvPicPr>
            <a:picLocks noChangeAspect="1"/>
          </p:cNvPicPr>
          <p:nvPr/>
        </p:nvPicPr>
        <p:blipFill>
          <a:blip r:embed="rId3" cstate="print"/>
          <a:srcRect l="4587" t="21379" r="77065" b="57810"/>
          <a:stretch>
            <a:fillRect/>
          </a:stretch>
        </p:blipFill>
        <p:spPr>
          <a:xfrm>
            <a:off x="4357686" y="2357430"/>
            <a:ext cx="1428760" cy="642942"/>
          </a:xfrm>
          <a:prstGeom prst="rect">
            <a:avLst/>
          </a:prstGeom>
        </p:spPr>
      </p:pic>
      <p:pic>
        <p:nvPicPr>
          <p:cNvPr id="22" name="Содержимое 5"/>
          <p:cNvPicPr>
            <a:picLocks noChangeAspect="1"/>
          </p:cNvPicPr>
          <p:nvPr/>
        </p:nvPicPr>
        <p:blipFill>
          <a:blip r:embed="rId3" cstate="print"/>
          <a:srcRect l="44036" t="21379" r="41285" b="57810"/>
          <a:stretch>
            <a:fillRect/>
          </a:stretch>
        </p:blipFill>
        <p:spPr>
          <a:xfrm>
            <a:off x="4714876" y="1500174"/>
            <a:ext cx="114300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584"/>
            <a:ext cx="8786842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Наочні посібники і дидактичний матеріал</a:t>
            </a:r>
            <a:endParaRPr lang="ru-RU" sz="3600" b="1" dirty="0">
              <a:ln w="18000">
                <a:noFill/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5214942" cy="5043510"/>
          </a:xfrm>
        </p:spPr>
        <p:txBody>
          <a:bodyPr>
            <a:noAutofit/>
          </a:bodyPr>
          <a:lstStyle/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 smtClean="0"/>
              <a:t>таблиця </a:t>
            </a:r>
            <a:r>
              <a:rPr lang="uk-UA" dirty="0" err="1" smtClean="0"/>
              <a:t>“Числові</a:t>
            </a:r>
            <a:r>
              <a:rPr lang="uk-UA" dirty="0" smtClean="0"/>
              <a:t> </a:t>
            </a:r>
            <a:r>
              <a:rPr lang="uk-UA" dirty="0" err="1" smtClean="0"/>
              <a:t>сходи”</a:t>
            </a:r>
            <a:r>
              <a:rPr lang="uk-UA" dirty="0" smtClean="0"/>
              <a:t>, що складається по мірі вивчення нових чисел;</a:t>
            </a:r>
          </a:p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 smtClean="0"/>
              <a:t>ряд чисел від 1 до 10;</a:t>
            </a:r>
            <a:endParaRPr lang="ru-RU" dirty="0" smtClean="0"/>
          </a:p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 smtClean="0"/>
              <a:t>круги для вивчення складу чисел;</a:t>
            </a:r>
            <a:endParaRPr lang="ru-RU" dirty="0" smtClean="0"/>
          </a:p>
          <a:p>
            <a:pPr marL="180000" lvl="2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q"/>
            </a:pPr>
            <a:r>
              <a:rPr lang="uk-UA" dirty="0" smtClean="0"/>
              <a:t>картки для вивчення складу чисел;</a:t>
            </a:r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412" y="1434246"/>
            <a:ext cx="3857620" cy="178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5218027"/>
            <a:ext cx="7500990" cy="178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2" name="Picture 2" descr="http://fs203.www.ex.ua/show/60167013/60167013.jpg?8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9420" y="3191295"/>
            <a:ext cx="1681472" cy="2380845"/>
          </a:xfrm>
          <a:prstGeom prst="rect">
            <a:avLst/>
          </a:prstGeom>
          <a:noFill/>
        </p:spPr>
      </p:pic>
      <p:pic>
        <p:nvPicPr>
          <p:cNvPr id="81924" name="Picture 4" descr="http://www.pedkabinet.ru/_ph/5/11295061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1798" y="4143381"/>
            <a:ext cx="2143803" cy="1571636"/>
          </a:xfrm>
          <a:prstGeom prst="rect">
            <a:avLst/>
          </a:prstGeom>
          <a:noFill/>
        </p:spPr>
      </p:pic>
      <p:pic>
        <p:nvPicPr>
          <p:cNvPr id="81926" name="Picture 6" descr="http://5fan.info/files/198/0572a579f1a56958ea2fa2a571726815.html_files/rId10.png"/>
          <p:cNvPicPr>
            <a:picLocks noChangeAspect="1" noChangeArrowheads="1"/>
          </p:cNvPicPr>
          <p:nvPr/>
        </p:nvPicPr>
        <p:blipFill>
          <a:blip r:embed="rId6"/>
          <a:srcRect b="19367"/>
          <a:stretch>
            <a:fillRect/>
          </a:stretch>
        </p:blipFill>
        <p:spPr bwMode="auto">
          <a:xfrm>
            <a:off x="6727871" y="4465528"/>
            <a:ext cx="2559037" cy="892298"/>
          </a:xfrm>
          <a:prstGeom prst="rect">
            <a:avLst/>
          </a:prstGeom>
          <a:noFill/>
        </p:spPr>
      </p:pic>
      <p:pic>
        <p:nvPicPr>
          <p:cNvPr id="81928" name="Picture 8" descr="http://i020.radikal.ru/0910/8e/14115ff90f1d.jpg"/>
          <p:cNvPicPr>
            <a:picLocks noChangeAspect="1" noChangeArrowheads="1"/>
          </p:cNvPicPr>
          <p:nvPr/>
        </p:nvPicPr>
        <p:blipFill>
          <a:blip r:embed="rId7"/>
          <a:srcRect l="21835" b="9416"/>
          <a:stretch>
            <a:fillRect/>
          </a:stretch>
        </p:blipFill>
        <p:spPr bwMode="auto">
          <a:xfrm>
            <a:off x="7500958" y="5356371"/>
            <a:ext cx="1643073" cy="1430215"/>
          </a:xfrm>
          <a:prstGeom prst="rect">
            <a:avLst/>
          </a:prstGeom>
          <a:noFill/>
        </p:spPr>
      </p:pic>
      <p:pic>
        <p:nvPicPr>
          <p:cNvPr id="81930" name="Picture 10" descr="http://planetadetstva.net/wp-content/uploads/2014/04/Didakticheskaja-igra-na-zakreplenie-sostava-chisla-%C2%ABNeobychnyj-krug%C2%BB-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84986" y="3214686"/>
            <a:ext cx="215901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f1a8fdb589523ff614d646c3e2cdb95a805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2150</TotalTime>
  <Words>65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Модульная</vt:lpstr>
      <vt:lpstr>Наочні посібники і дидактичний матеріал</vt:lpstr>
      <vt:lpstr>Наочні посібники і дидактичний матеріал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  Методика навчання нумерації чисел першого десятку</dc:title>
  <dc:creator>Admin</dc:creator>
  <cp:lastModifiedBy>Marinochka</cp:lastModifiedBy>
  <cp:revision>153</cp:revision>
  <dcterms:created xsi:type="dcterms:W3CDTF">2013-02-05T10:11:33Z</dcterms:created>
  <dcterms:modified xsi:type="dcterms:W3CDTF">2015-06-06T17:22:17Z</dcterms:modified>
</cp:coreProperties>
</file>