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79" r:id="rId2"/>
    <p:sldId id="380" r:id="rId3"/>
    <p:sldId id="370" r:id="rId4"/>
    <p:sldId id="371" r:id="rId5"/>
    <p:sldId id="372" r:id="rId6"/>
    <p:sldId id="303" r:id="rId7"/>
    <p:sldId id="381" r:id="rId8"/>
    <p:sldId id="382" r:id="rId9"/>
    <p:sldId id="383" r:id="rId10"/>
    <p:sldId id="309" r:id="rId11"/>
    <p:sldId id="384" r:id="rId12"/>
    <p:sldId id="385" r:id="rId13"/>
    <p:sldId id="386" r:id="rId14"/>
    <p:sldId id="388" r:id="rId15"/>
    <p:sldId id="387" r:id="rId16"/>
    <p:sldId id="389" r:id="rId17"/>
    <p:sldId id="390" r:id="rId18"/>
    <p:sldId id="391" r:id="rId19"/>
    <p:sldId id="394" r:id="rId20"/>
    <p:sldId id="392" r:id="rId21"/>
    <p:sldId id="393" r:id="rId22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7EF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52" autoAdjust="0"/>
    <p:restoredTop sz="94660"/>
  </p:normalViewPr>
  <p:slideViewPr>
    <p:cSldViewPr>
      <p:cViewPr>
        <p:scale>
          <a:sx n="51" d="100"/>
          <a:sy n="51" d="100"/>
        </p:scale>
        <p:origin x="-654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886E62-4DF3-4FAD-8EC4-0CA889B4F3BC}" type="doc">
      <dgm:prSet loTypeId="urn:microsoft.com/office/officeart/2005/8/layout/hList3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76EAF2D-AB5C-4D7A-B2CF-E6C44B9A0CFB}">
      <dgm:prSet phldrT="[Текст]" custT="1"/>
      <dgm:spPr/>
      <dgm:t>
        <a:bodyPr/>
        <a:lstStyle/>
        <a:p>
          <a:r>
            <a:rPr lang="uk-UA" sz="3600" b="1" dirty="0" smtClean="0"/>
            <a:t>Способи порівняння</a:t>
          </a:r>
          <a:endParaRPr lang="ru-RU" sz="3600" b="1" dirty="0"/>
        </a:p>
      </dgm:t>
    </dgm:pt>
    <dgm:pt modelId="{1AE934C6-1F36-4923-BDBE-DDED59B406C3}" type="parTrans" cxnId="{F266B40A-DDBC-47F5-8BB0-12D38D45DFEE}">
      <dgm:prSet/>
      <dgm:spPr/>
      <dgm:t>
        <a:bodyPr/>
        <a:lstStyle/>
        <a:p>
          <a:endParaRPr lang="ru-RU"/>
        </a:p>
      </dgm:t>
    </dgm:pt>
    <dgm:pt modelId="{B1620EE8-3A7D-41A6-B8AA-6A19FCECF1B9}" type="sibTrans" cxnId="{F266B40A-DDBC-47F5-8BB0-12D38D45DFEE}">
      <dgm:prSet/>
      <dgm:spPr/>
      <dgm:t>
        <a:bodyPr/>
        <a:lstStyle/>
        <a:p>
          <a:endParaRPr lang="ru-RU"/>
        </a:p>
      </dgm:t>
    </dgm:pt>
    <dgm:pt modelId="{73604282-C966-4D5F-A3C9-FF5C37246CF8}">
      <dgm:prSet phldrT="[Текст]" custT="1"/>
      <dgm:spPr/>
      <dgm:t>
        <a:bodyPr/>
        <a:lstStyle/>
        <a:p>
          <a:r>
            <a:rPr lang="uk-UA" sz="2400" b="1" dirty="0" smtClean="0"/>
            <a:t>Спосіб утворення пар</a:t>
          </a:r>
          <a:endParaRPr lang="ru-RU" sz="2400" b="1" dirty="0"/>
        </a:p>
      </dgm:t>
    </dgm:pt>
    <dgm:pt modelId="{481C73E5-F2A2-4DDE-83AD-DAC5BBFE9001}" type="parTrans" cxnId="{3697EA23-96C7-4AEB-935E-0D1EC62DA437}">
      <dgm:prSet/>
      <dgm:spPr/>
      <dgm:t>
        <a:bodyPr/>
        <a:lstStyle/>
        <a:p>
          <a:endParaRPr lang="ru-RU"/>
        </a:p>
      </dgm:t>
    </dgm:pt>
    <dgm:pt modelId="{D9E2760D-DE44-442A-A3A2-DFCC9D2D2410}" type="sibTrans" cxnId="{3697EA23-96C7-4AEB-935E-0D1EC62DA437}">
      <dgm:prSet/>
      <dgm:spPr/>
      <dgm:t>
        <a:bodyPr/>
        <a:lstStyle/>
        <a:p>
          <a:endParaRPr lang="ru-RU"/>
        </a:p>
      </dgm:t>
    </dgm:pt>
    <dgm:pt modelId="{214F6CE1-42EE-4310-9977-9CB534D7B8F5}">
      <dgm:prSet phldrT="[Текст]" custT="1"/>
      <dgm:spPr/>
      <dgm:t>
        <a:bodyPr/>
        <a:lstStyle/>
        <a:p>
          <a:r>
            <a:rPr lang="uk-UA" sz="2400" b="1" dirty="0" smtClean="0"/>
            <a:t>За розташуванням числа на числовому промені</a:t>
          </a:r>
          <a:endParaRPr lang="ru-RU" sz="2400" b="1" dirty="0"/>
        </a:p>
      </dgm:t>
    </dgm:pt>
    <dgm:pt modelId="{8B34125A-BB68-4FA8-BBA1-F7B60B1D698C}" type="parTrans" cxnId="{7FE86368-3120-46C7-9804-AC72A3690255}">
      <dgm:prSet/>
      <dgm:spPr/>
      <dgm:t>
        <a:bodyPr/>
        <a:lstStyle/>
        <a:p>
          <a:endParaRPr lang="ru-RU"/>
        </a:p>
      </dgm:t>
    </dgm:pt>
    <dgm:pt modelId="{5F5534B9-936B-4F47-B0A0-DBAC1070D526}" type="sibTrans" cxnId="{7FE86368-3120-46C7-9804-AC72A3690255}">
      <dgm:prSet/>
      <dgm:spPr/>
      <dgm:t>
        <a:bodyPr/>
        <a:lstStyle/>
        <a:p>
          <a:endParaRPr lang="ru-RU"/>
        </a:p>
      </dgm:t>
    </dgm:pt>
    <dgm:pt modelId="{3AEA1A43-9C5E-49FE-8A60-612287F0E413}">
      <dgm:prSet phldrT="[Текст]" custT="1"/>
      <dgm:spPr/>
      <dgm:t>
        <a:bodyPr/>
        <a:lstStyle/>
        <a:p>
          <a:r>
            <a:rPr lang="uk-UA" sz="2400" b="1" dirty="0" smtClean="0"/>
            <a:t>Логічний – на підставі складу числа</a:t>
          </a:r>
          <a:endParaRPr lang="ru-RU" sz="2400" b="1" dirty="0"/>
        </a:p>
      </dgm:t>
    </dgm:pt>
    <dgm:pt modelId="{7899ECA1-A020-4BE0-A55F-8DADC23250CD}" type="parTrans" cxnId="{AFC1BE78-56D4-461D-A6D4-3DAEE5B749F1}">
      <dgm:prSet/>
      <dgm:spPr/>
      <dgm:t>
        <a:bodyPr/>
        <a:lstStyle/>
        <a:p>
          <a:endParaRPr lang="ru-RU"/>
        </a:p>
      </dgm:t>
    </dgm:pt>
    <dgm:pt modelId="{692197E1-D376-4440-AE80-A16094FAA9F3}" type="sibTrans" cxnId="{AFC1BE78-56D4-461D-A6D4-3DAEE5B749F1}">
      <dgm:prSet/>
      <dgm:spPr/>
      <dgm:t>
        <a:bodyPr/>
        <a:lstStyle/>
        <a:p>
          <a:endParaRPr lang="ru-RU"/>
        </a:p>
      </dgm:t>
    </dgm:pt>
    <dgm:pt modelId="{25004011-B7D2-4387-B8CD-DD387461AE00}" type="pres">
      <dgm:prSet presAssocID="{00886E62-4DF3-4FAD-8EC4-0CA889B4F3B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2312BE-F090-4C43-9E5C-DA36740A11F4}" type="pres">
      <dgm:prSet presAssocID="{A76EAF2D-AB5C-4D7A-B2CF-E6C44B9A0CFB}" presName="roof" presStyleLbl="dkBgShp" presStyleIdx="0" presStyleCnt="2"/>
      <dgm:spPr/>
      <dgm:t>
        <a:bodyPr/>
        <a:lstStyle/>
        <a:p>
          <a:endParaRPr lang="ru-RU"/>
        </a:p>
      </dgm:t>
    </dgm:pt>
    <dgm:pt modelId="{FCFE313F-06D1-4CB7-A173-45D77B1530D5}" type="pres">
      <dgm:prSet presAssocID="{A76EAF2D-AB5C-4D7A-B2CF-E6C44B9A0CFB}" presName="pillars" presStyleCnt="0"/>
      <dgm:spPr/>
      <dgm:t>
        <a:bodyPr/>
        <a:lstStyle/>
        <a:p>
          <a:endParaRPr lang="ru-RU"/>
        </a:p>
      </dgm:t>
    </dgm:pt>
    <dgm:pt modelId="{BD71E509-0E29-48F3-9D76-13EB613C371D}" type="pres">
      <dgm:prSet presAssocID="{A76EAF2D-AB5C-4D7A-B2CF-E6C44B9A0CFB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706441-6538-45CB-B9C0-E338212C45E2}" type="pres">
      <dgm:prSet presAssocID="{214F6CE1-42EE-4310-9977-9CB534D7B8F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E01D45-75BD-4A08-A920-170909DEB2D7}" type="pres">
      <dgm:prSet presAssocID="{3AEA1A43-9C5E-49FE-8A60-612287F0E413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9D3E4-F34C-41CE-A302-BEAE1FF320C9}" type="pres">
      <dgm:prSet presAssocID="{A76EAF2D-AB5C-4D7A-B2CF-E6C44B9A0CFB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05047CC1-87F3-41AB-94C9-DD8698061E10}" type="presOf" srcId="{214F6CE1-42EE-4310-9977-9CB534D7B8F5}" destId="{9E706441-6538-45CB-B9C0-E338212C45E2}" srcOrd="0" destOrd="0" presId="urn:microsoft.com/office/officeart/2005/8/layout/hList3"/>
    <dgm:cxn modelId="{9A5C415D-87CC-4700-B760-2091361703D9}" type="presOf" srcId="{73604282-C966-4D5F-A3C9-FF5C37246CF8}" destId="{BD71E509-0E29-48F3-9D76-13EB613C371D}" srcOrd="0" destOrd="0" presId="urn:microsoft.com/office/officeart/2005/8/layout/hList3"/>
    <dgm:cxn modelId="{7FE86368-3120-46C7-9804-AC72A3690255}" srcId="{A76EAF2D-AB5C-4D7A-B2CF-E6C44B9A0CFB}" destId="{214F6CE1-42EE-4310-9977-9CB534D7B8F5}" srcOrd="1" destOrd="0" parTransId="{8B34125A-BB68-4FA8-BBA1-F7B60B1D698C}" sibTransId="{5F5534B9-936B-4F47-B0A0-DBAC1070D526}"/>
    <dgm:cxn modelId="{8F2C9BFE-DDA8-47F4-943F-20AFD3E94806}" type="presOf" srcId="{00886E62-4DF3-4FAD-8EC4-0CA889B4F3BC}" destId="{25004011-B7D2-4387-B8CD-DD387461AE00}" srcOrd="0" destOrd="0" presId="urn:microsoft.com/office/officeart/2005/8/layout/hList3"/>
    <dgm:cxn modelId="{3697EA23-96C7-4AEB-935E-0D1EC62DA437}" srcId="{A76EAF2D-AB5C-4D7A-B2CF-E6C44B9A0CFB}" destId="{73604282-C966-4D5F-A3C9-FF5C37246CF8}" srcOrd="0" destOrd="0" parTransId="{481C73E5-F2A2-4DDE-83AD-DAC5BBFE9001}" sibTransId="{D9E2760D-DE44-442A-A3A2-DFCC9D2D2410}"/>
    <dgm:cxn modelId="{DCBABCA2-A043-44F4-B343-2D392BE60FAC}" type="presOf" srcId="{A76EAF2D-AB5C-4D7A-B2CF-E6C44B9A0CFB}" destId="{072312BE-F090-4C43-9E5C-DA36740A11F4}" srcOrd="0" destOrd="0" presId="urn:microsoft.com/office/officeart/2005/8/layout/hList3"/>
    <dgm:cxn modelId="{9F9E90F4-BAAB-4C88-AB47-2D69001F9E14}" type="presOf" srcId="{3AEA1A43-9C5E-49FE-8A60-612287F0E413}" destId="{65E01D45-75BD-4A08-A920-170909DEB2D7}" srcOrd="0" destOrd="0" presId="urn:microsoft.com/office/officeart/2005/8/layout/hList3"/>
    <dgm:cxn modelId="{F266B40A-DDBC-47F5-8BB0-12D38D45DFEE}" srcId="{00886E62-4DF3-4FAD-8EC4-0CA889B4F3BC}" destId="{A76EAF2D-AB5C-4D7A-B2CF-E6C44B9A0CFB}" srcOrd="0" destOrd="0" parTransId="{1AE934C6-1F36-4923-BDBE-DDED59B406C3}" sibTransId="{B1620EE8-3A7D-41A6-B8AA-6A19FCECF1B9}"/>
    <dgm:cxn modelId="{AFC1BE78-56D4-461D-A6D4-3DAEE5B749F1}" srcId="{A76EAF2D-AB5C-4D7A-B2CF-E6C44B9A0CFB}" destId="{3AEA1A43-9C5E-49FE-8A60-612287F0E413}" srcOrd="2" destOrd="0" parTransId="{7899ECA1-A020-4BE0-A55F-8DADC23250CD}" sibTransId="{692197E1-D376-4440-AE80-A16094FAA9F3}"/>
    <dgm:cxn modelId="{0FA9A32D-0DCF-46E6-81EA-3D3490FE1D9C}" type="presParOf" srcId="{25004011-B7D2-4387-B8CD-DD387461AE00}" destId="{072312BE-F090-4C43-9E5C-DA36740A11F4}" srcOrd="0" destOrd="0" presId="urn:microsoft.com/office/officeart/2005/8/layout/hList3"/>
    <dgm:cxn modelId="{D4B55C48-D5AF-4019-B1F0-88001B80C34A}" type="presParOf" srcId="{25004011-B7D2-4387-B8CD-DD387461AE00}" destId="{FCFE313F-06D1-4CB7-A173-45D77B1530D5}" srcOrd="1" destOrd="0" presId="urn:microsoft.com/office/officeart/2005/8/layout/hList3"/>
    <dgm:cxn modelId="{0B24F73D-CDB2-4E33-9A13-4EBF35525A6C}" type="presParOf" srcId="{FCFE313F-06D1-4CB7-A173-45D77B1530D5}" destId="{BD71E509-0E29-48F3-9D76-13EB613C371D}" srcOrd="0" destOrd="0" presId="urn:microsoft.com/office/officeart/2005/8/layout/hList3"/>
    <dgm:cxn modelId="{D994CEFD-F915-4330-A04F-F12D4AF1E88B}" type="presParOf" srcId="{FCFE313F-06D1-4CB7-A173-45D77B1530D5}" destId="{9E706441-6538-45CB-B9C0-E338212C45E2}" srcOrd="1" destOrd="0" presId="urn:microsoft.com/office/officeart/2005/8/layout/hList3"/>
    <dgm:cxn modelId="{25016BB6-83EF-4FA0-A97D-0E561C0F6F80}" type="presParOf" srcId="{FCFE313F-06D1-4CB7-A173-45D77B1530D5}" destId="{65E01D45-75BD-4A08-A920-170909DEB2D7}" srcOrd="2" destOrd="0" presId="urn:microsoft.com/office/officeart/2005/8/layout/hList3"/>
    <dgm:cxn modelId="{1D628ED7-A316-44C1-9C8F-A61D9778A6BF}" type="presParOf" srcId="{25004011-B7D2-4387-B8CD-DD387461AE00}" destId="{3239D3E4-F34C-41CE-A302-BEAE1FF320C9}" srcOrd="2" destOrd="0" presId="urn:microsoft.com/office/officeart/2005/8/layout/h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C8ED9F-64FF-4F9E-B24F-52190B8AFAD0}" type="doc">
      <dgm:prSet loTypeId="urn:microsoft.com/office/officeart/2005/8/layout/hList7" loCatId="list" qsTypeId="urn:microsoft.com/office/officeart/2005/8/quickstyle/simple3" qsCatId="simple" csTypeId="urn:microsoft.com/office/officeart/2005/8/colors/colorful3" csCatId="colorful" phldr="1"/>
      <dgm:spPr/>
    </dgm:pt>
    <dgm:pt modelId="{CF35586C-6DE2-4C13-A8D9-388B5B2F1D2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Знаки рівності і нерівності</a:t>
          </a:r>
          <a:endParaRPr lang="ru-RU" sz="2400" dirty="0" smtClean="0"/>
        </a:p>
      </dgm:t>
    </dgm:pt>
    <dgm:pt modelId="{CC5490B4-8970-4DFE-892C-2BC8CF5C82F2}" type="parTrans" cxnId="{E3D7232B-713A-4BA8-A004-2FE3CE821A24}">
      <dgm:prSet/>
      <dgm:spPr/>
      <dgm:t>
        <a:bodyPr/>
        <a:lstStyle/>
        <a:p>
          <a:endParaRPr lang="ru-RU" sz="2400"/>
        </a:p>
      </dgm:t>
    </dgm:pt>
    <dgm:pt modelId="{3F4B2AA3-1E63-4A08-BD91-80A9EB862F55}" type="sibTrans" cxnId="{E3D7232B-713A-4BA8-A004-2FE3CE821A24}">
      <dgm:prSet/>
      <dgm:spPr/>
      <dgm:t>
        <a:bodyPr/>
        <a:lstStyle/>
        <a:p>
          <a:endParaRPr lang="ru-RU" sz="2400"/>
        </a:p>
      </dgm:t>
    </dgm:pt>
    <dgm:pt modelId="{B01D67FC-CE01-4D0A-A961-A3A142BCAAFC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Поняття рівності, нерівності</a:t>
          </a:r>
          <a:endParaRPr lang="ru-RU" sz="2400" dirty="0" smtClean="0"/>
        </a:p>
        <a:p>
          <a:endParaRPr lang="ru-RU" sz="2400" dirty="0"/>
        </a:p>
      </dgm:t>
    </dgm:pt>
    <dgm:pt modelId="{A2452C01-5E99-4FBD-9664-BC0EB78A6CC9}" type="parTrans" cxnId="{233DB0AE-5342-43A6-8036-B8FEE65C5386}">
      <dgm:prSet/>
      <dgm:spPr/>
      <dgm:t>
        <a:bodyPr/>
        <a:lstStyle/>
        <a:p>
          <a:endParaRPr lang="ru-RU" sz="2400"/>
        </a:p>
      </dgm:t>
    </dgm:pt>
    <dgm:pt modelId="{A9C4B45A-AD25-4DD7-8F4E-D79B6186A897}" type="sibTrans" cxnId="{233DB0AE-5342-43A6-8036-B8FEE65C5386}">
      <dgm:prSet/>
      <dgm:spPr/>
      <dgm:t>
        <a:bodyPr/>
        <a:lstStyle/>
        <a:p>
          <a:endParaRPr lang="ru-RU" sz="2400"/>
        </a:p>
      </dgm:t>
    </dgm:pt>
    <dgm:pt modelId="{F51B294C-423D-4720-89D4-3C3E7F4319B4}">
      <dgm:prSet phldrT="[Текст]" custT="1"/>
      <dgm:spPr/>
      <dgm:t>
        <a:bodyPr/>
        <a:lstStyle/>
        <a:p>
          <a:r>
            <a:rPr lang="uk-UA" sz="2400" dirty="0" smtClean="0"/>
            <a:t>Істині й хибні рівності і нерівності</a:t>
          </a:r>
          <a:endParaRPr lang="ru-RU" sz="2400" dirty="0"/>
        </a:p>
      </dgm:t>
    </dgm:pt>
    <dgm:pt modelId="{6F16885F-C92B-47AB-B66F-EED7336A97C9}" type="parTrans" cxnId="{2DEBB5FB-C44F-4F4C-8866-04EE24C1FAD1}">
      <dgm:prSet/>
      <dgm:spPr/>
      <dgm:t>
        <a:bodyPr/>
        <a:lstStyle/>
        <a:p>
          <a:endParaRPr lang="ru-RU" sz="2400"/>
        </a:p>
      </dgm:t>
    </dgm:pt>
    <dgm:pt modelId="{26ACCC0D-0155-4033-97A9-D6A9B0CFA206}" type="sibTrans" cxnId="{2DEBB5FB-C44F-4F4C-8866-04EE24C1FAD1}">
      <dgm:prSet/>
      <dgm:spPr/>
      <dgm:t>
        <a:bodyPr/>
        <a:lstStyle/>
        <a:p>
          <a:endParaRPr lang="ru-RU" sz="2400"/>
        </a:p>
      </dgm:t>
    </dgm:pt>
    <dgm:pt modelId="{40E70FD5-375C-43B2-A8B7-5A4A8FB7E8A7}" type="pres">
      <dgm:prSet presAssocID="{E2C8ED9F-64FF-4F9E-B24F-52190B8AFAD0}" presName="Name0" presStyleCnt="0">
        <dgm:presLayoutVars>
          <dgm:dir/>
          <dgm:resizeHandles val="exact"/>
        </dgm:presLayoutVars>
      </dgm:prSet>
      <dgm:spPr/>
    </dgm:pt>
    <dgm:pt modelId="{E6851B43-D267-4675-88D3-7C07B17A3DB0}" type="pres">
      <dgm:prSet presAssocID="{E2C8ED9F-64FF-4F9E-B24F-52190B8AFAD0}" presName="fgShape" presStyleLbl="fgShp" presStyleIdx="0" presStyleCnt="1"/>
      <dgm:spPr/>
    </dgm:pt>
    <dgm:pt modelId="{C41CE8D4-CF88-4710-91EA-DCF87DB3EF9E}" type="pres">
      <dgm:prSet presAssocID="{E2C8ED9F-64FF-4F9E-B24F-52190B8AFAD0}" presName="linComp" presStyleCnt="0"/>
      <dgm:spPr/>
    </dgm:pt>
    <dgm:pt modelId="{9A770847-582E-404D-940D-D516DAB0E560}" type="pres">
      <dgm:prSet presAssocID="{CF35586C-6DE2-4C13-A8D9-388B5B2F1D25}" presName="compNode" presStyleCnt="0"/>
      <dgm:spPr/>
    </dgm:pt>
    <dgm:pt modelId="{FF566A2F-2C04-4617-8ED8-307C454F4976}" type="pres">
      <dgm:prSet presAssocID="{CF35586C-6DE2-4C13-A8D9-388B5B2F1D25}" presName="bkgdShape" presStyleLbl="node1" presStyleIdx="0" presStyleCnt="3"/>
      <dgm:spPr/>
      <dgm:t>
        <a:bodyPr/>
        <a:lstStyle/>
        <a:p>
          <a:endParaRPr lang="ru-RU"/>
        </a:p>
      </dgm:t>
    </dgm:pt>
    <dgm:pt modelId="{F47919D5-2F17-4F5A-A447-DCAB0F2DFD2A}" type="pres">
      <dgm:prSet presAssocID="{CF35586C-6DE2-4C13-A8D9-388B5B2F1D25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4A642-5A30-485F-ADD9-3F9131162BF2}" type="pres">
      <dgm:prSet presAssocID="{CF35586C-6DE2-4C13-A8D9-388B5B2F1D25}" presName="invisiNode" presStyleLbl="node1" presStyleIdx="0" presStyleCnt="3"/>
      <dgm:spPr/>
    </dgm:pt>
    <dgm:pt modelId="{DCDE9702-6F67-43D5-A6D8-352B217196B5}" type="pres">
      <dgm:prSet presAssocID="{CF35586C-6DE2-4C13-A8D9-388B5B2F1D25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4C2607A-7165-4465-8D21-7114AC9EEA62}" type="pres">
      <dgm:prSet presAssocID="{3F4B2AA3-1E63-4A08-BD91-80A9EB862F5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C269C53-ED98-4BDB-AD70-31DEC283E4FB}" type="pres">
      <dgm:prSet presAssocID="{B01D67FC-CE01-4D0A-A961-A3A142BCAAFC}" presName="compNode" presStyleCnt="0"/>
      <dgm:spPr/>
    </dgm:pt>
    <dgm:pt modelId="{AA5E265F-71A1-481B-A622-EB0121FCFD35}" type="pres">
      <dgm:prSet presAssocID="{B01D67FC-CE01-4D0A-A961-A3A142BCAAFC}" presName="bkgdShape" presStyleLbl="node1" presStyleIdx="1" presStyleCnt="3"/>
      <dgm:spPr/>
      <dgm:t>
        <a:bodyPr/>
        <a:lstStyle/>
        <a:p>
          <a:endParaRPr lang="ru-RU"/>
        </a:p>
      </dgm:t>
    </dgm:pt>
    <dgm:pt modelId="{A1244E04-3FE8-411D-A468-68C0AE548A09}" type="pres">
      <dgm:prSet presAssocID="{B01D67FC-CE01-4D0A-A961-A3A142BCAAFC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B59A6-5E6E-4D2E-A4DB-5DEB0B39AE4F}" type="pres">
      <dgm:prSet presAssocID="{B01D67FC-CE01-4D0A-A961-A3A142BCAAFC}" presName="invisiNode" presStyleLbl="node1" presStyleIdx="1" presStyleCnt="3"/>
      <dgm:spPr/>
    </dgm:pt>
    <dgm:pt modelId="{BDC35042-9708-4954-B947-B1B9F12B297F}" type="pres">
      <dgm:prSet presAssocID="{B01D67FC-CE01-4D0A-A961-A3A142BCAAFC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AE73ADD-FCA1-4851-9DF8-5296FA600612}" type="pres">
      <dgm:prSet presAssocID="{A9C4B45A-AD25-4DD7-8F4E-D79B6186A89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C4C3AD0-0DAA-4085-B630-25666B3E5C9D}" type="pres">
      <dgm:prSet presAssocID="{F51B294C-423D-4720-89D4-3C3E7F4319B4}" presName="compNode" presStyleCnt="0"/>
      <dgm:spPr/>
    </dgm:pt>
    <dgm:pt modelId="{0D6D1A33-F2C3-41BB-82F7-44B2FCE0CD35}" type="pres">
      <dgm:prSet presAssocID="{F51B294C-423D-4720-89D4-3C3E7F4319B4}" presName="bkgdShape" presStyleLbl="node1" presStyleIdx="2" presStyleCnt="3"/>
      <dgm:spPr/>
      <dgm:t>
        <a:bodyPr/>
        <a:lstStyle/>
        <a:p>
          <a:endParaRPr lang="ru-RU"/>
        </a:p>
      </dgm:t>
    </dgm:pt>
    <dgm:pt modelId="{7BD4C34C-8FF0-42E8-B8FF-D1A764763D99}" type="pres">
      <dgm:prSet presAssocID="{F51B294C-423D-4720-89D4-3C3E7F4319B4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A0268F-4E0C-402C-B29D-95DEAEC51049}" type="pres">
      <dgm:prSet presAssocID="{F51B294C-423D-4720-89D4-3C3E7F4319B4}" presName="invisiNode" presStyleLbl="node1" presStyleIdx="2" presStyleCnt="3"/>
      <dgm:spPr/>
    </dgm:pt>
    <dgm:pt modelId="{D183FE15-918A-44E8-97C4-31698FCEDFC4}" type="pres">
      <dgm:prSet presAssocID="{F51B294C-423D-4720-89D4-3C3E7F4319B4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2DEBB5FB-C44F-4F4C-8866-04EE24C1FAD1}" srcId="{E2C8ED9F-64FF-4F9E-B24F-52190B8AFAD0}" destId="{F51B294C-423D-4720-89D4-3C3E7F4319B4}" srcOrd="2" destOrd="0" parTransId="{6F16885F-C92B-47AB-B66F-EED7336A97C9}" sibTransId="{26ACCC0D-0155-4033-97A9-D6A9B0CFA206}"/>
    <dgm:cxn modelId="{E763F194-7858-4C3F-8F7D-4AE82553B924}" type="presOf" srcId="{B01D67FC-CE01-4D0A-A961-A3A142BCAAFC}" destId="{AA5E265F-71A1-481B-A622-EB0121FCFD35}" srcOrd="0" destOrd="0" presId="urn:microsoft.com/office/officeart/2005/8/layout/hList7"/>
    <dgm:cxn modelId="{AF0A4140-6780-4925-B45E-65E90ACDEE30}" type="presOf" srcId="{A9C4B45A-AD25-4DD7-8F4E-D79B6186A897}" destId="{8AE73ADD-FCA1-4851-9DF8-5296FA600612}" srcOrd="0" destOrd="0" presId="urn:microsoft.com/office/officeart/2005/8/layout/hList7"/>
    <dgm:cxn modelId="{F49AA83D-C2A7-44E2-ADB4-E2443C47837A}" type="presOf" srcId="{3F4B2AA3-1E63-4A08-BD91-80A9EB862F55}" destId="{74C2607A-7165-4465-8D21-7114AC9EEA62}" srcOrd="0" destOrd="0" presId="urn:microsoft.com/office/officeart/2005/8/layout/hList7"/>
    <dgm:cxn modelId="{0FBEA549-B716-48CF-BDD2-FEC752B609A8}" type="presOf" srcId="{CF35586C-6DE2-4C13-A8D9-388B5B2F1D25}" destId="{F47919D5-2F17-4F5A-A447-DCAB0F2DFD2A}" srcOrd="1" destOrd="0" presId="urn:microsoft.com/office/officeart/2005/8/layout/hList7"/>
    <dgm:cxn modelId="{00B34A45-5C09-4AF3-AECF-CBEE0319ECA8}" type="presOf" srcId="{B01D67FC-CE01-4D0A-A961-A3A142BCAAFC}" destId="{A1244E04-3FE8-411D-A468-68C0AE548A09}" srcOrd="1" destOrd="0" presId="urn:microsoft.com/office/officeart/2005/8/layout/hList7"/>
    <dgm:cxn modelId="{6D5A92EF-39B0-45C4-80E2-DF96CB1DF930}" type="presOf" srcId="{CF35586C-6DE2-4C13-A8D9-388B5B2F1D25}" destId="{FF566A2F-2C04-4617-8ED8-307C454F4976}" srcOrd="0" destOrd="0" presId="urn:microsoft.com/office/officeart/2005/8/layout/hList7"/>
    <dgm:cxn modelId="{E3D7232B-713A-4BA8-A004-2FE3CE821A24}" srcId="{E2C8ED9F-64FF-4F9E-B24F-52190B8AFAD0}" destId="{CF35586C-6DE2-4C13-A8D9-388B5B2F1D25}" srcOrd="0" destOrd="0" parTransId="{CC5490B4-8970-4DFE-892C-2BC8CF5C82F2}" sibTransId="{3F4B2AA3-1E63-4A08-BD91-80A9EB862F55}"/>
    <dgm:cxn modelId="{233DB0AE-5342-43A6-8036-B8FEE65C5386}" srcId="{E2C8ED9F-64FF-4F9E-B24F-52190B8AFAD0}" destId="{B01D67FC-CE01-4D0A-A961-A3A142BCAAFC}" srcOrd="1" destOrd="0" parTransId="{A2452C01-5E99-4FBD-9664-BC0EB78A6CC9}" sibTransId="{A9C4B45A-AD25-4DD7-8F4E-D79B6186A897}"/>
    <dgm:cxn modelId="{972270BE-708A-4046-8B92-FF7C97316643}" type="presOf" srcId="{E2C8ED9F-64FF-4F9E-B24F-52190B8AFAD0}" destId="{40E70FD5-375C-43B2-A8B7-5A4A8FB7E8A7}" srcOrd="0" destOrd="0" presId="urn:microsoft.com/office/officeart/2005/8/layout/hList7"/>
    <dgm:cxn modelId="{28E71CCB-9474-426B-A2F0-B0AE365404F1}" type="presOf" srcId="{F51B294C-423D-4720-89D4-3C3E7F4319B4}" destId="{7BD4C34C-8FF0-42E8-B8FF-D1A764763D99}" srcOrd="1" destOrd="0" presId="urn:microsoft.com/office/officeart/2005/8/layout/hList7"/>
    <dgm:cxn modelId="{DAA43DF5-4F64-4F22-B723-9E63D7DC1712}" type="presOf" srcId="{F51B294C-423D-4720-89D4-3C3E7F4319B4}" destId="{0D6D1A33-F2C3-41BB-82F7-44B2FCE0CD35}" srcOrd="0" destOrd="0" presId="urn:microsoft.com/office/officeart/2005/8/layout/hList7"/>
    <dgm:cxn modelId="{8F358760-EA95-475A-997B-C0BB86F55577}" type="presParOf" srcId="{40E70FD5-375C-43B2-A8B7-5A4A8FB7E8A7}" destId="{E6851B43-D267-4675-88D3-7C07B17A3DB0}" srcOrd="0" destOrd="0" presId="urn:microsoft.com/office/officeart/2005/8/layout/hList7"/>
    <dgm:cxn modelId="{FDF60EC7-EDA2-4050-84B5-10E1C1E6C5B0}" type="presParOf" srcId="{40E70FD5-375C-43B2-A8B7-5A4A8FB7E8A7}" destId="{C41CE8D4-CF88-4710-91EA-DCF87DB3EF9E}" srcOrd="1" destOrd="0" presId="urn:microsoft.com/office/officeart/2005/8/layout/hList7"/>
    <dgm:cxn modelId="{5C13461A-F4F8-4AE7-99A1-B649389AFEF3}" type="presParOf" srcId="{C41CE8D4-CF88-4710-91EA-DCF87DB3EF9E}" destId="{9A770847-582E-404D-940D-D516DAB0E560}" srcOrd="0" destOrd="0" presId="urn:microsoft.com/office/officeart/2005/8/layout/hList7"/>
    <dgm:cxn modelId="{8D7BB5B1-F451-478E-A229-CBDF31C92C12}" type="presParOf" srcId="{9A770847-582E-404D-940D-D516DAB0E560}" destId="{FF566A2F-2C04-4617-8ED8-307C454F4976}" srcOrd="0" destOrd="0" presId="urn:microsoft.com/office/officeart/2005/8/layout/hList7"/>
    <dgm:cxn modelId="{5C1D189C-2FBC-4328-90BA-28647EAE5905}" type="presParOf" srcId="{9A770847-582E-404D-940D-D516DAB0E560}" destId="{F47919D5-2F17-4F5A-A447-DCAB0F2DFD2A}" srcOrd="1" destOrd="0" presId="urn:microsoft.com/office/officeart/2005/8/layout/hList7"/>
    <dgm:cxn modelId="{64F17F48-17EE-4495-A6AE-79E9190411CB}" type="presParOf" srcId="{9A770847-582E-404D-940D-D516DAB0E560}" destId="{9784A642-5A30-485F-ADD9-3F9131162BF2}" srcOrd="2" destOrd="0" presId="urn:microsoft.com/office/officeart/2005/8/layout/hList7"/>
    <dgm:cxn modelId="{BB3C4453-D093-4164-920E-BC4A661E3419}" type="presParOf" srcId="{9A770847-582E-404D-940D-D516DAB0E560}" destId="{DCDE9702-6F67-43D5-A6D8-352B217196B5}" srcOrd="3" destOrd="0" presId="urn:microsoft.com/office/officeart/2005/8/layout/hList7"/>
    <dgm:cxn modelId="{3BC57A33-5B7E-4049-99A0-377DA324180E}" type="presParOf" srcId="{C41CE8D4-CF88-4710-91EA-DCF87DB3EF9E}" destId="{74C2607A-7165-4465-8D21-7114AC9EEA62}" srcOrd="1" destOrd="0" presId="urn:microsoft.com/office/officeart/2005/8/layout/hList7"/>
    <dgm:cxn modelId="{F42C5A62-59A8-4C42-BF77-A3DD7C3367E5}" type="presParOf" srcId="{C41CE8D4-CF88-4710-91EA-DCF87DB3EF9E}" destId="{3C269C53-ED98-4BDB-AD70-31DEC283E4FB}" srcOrd="2" destOrd="0" presId="urn:microsoft.com/office/officeart/2005/8/layout/hList7"/>
    <dgm:cxn modelId="{0FB79E27-23E3-45F2-9AD2-E8CEA4727084}" type="presParOf" srcId="{3C269C53-ED98-4BDB-AD70-31DEC283E4FB}" destId="{AA5E265F-71A1-481B-A622-EB0121FCFD35}" srcOrd="0" destOrd="0" presId="urn:microsoft.com/office/officeart/2005/8/layout/hList7"/>
    <dgm:cxn modelId="{0982F9A8-D706-44A7-8BC2-981B38A00EF0}" type="presParOf" srcId="{3C269C53-ED98-4BDB-AD70-31DEC283E4FB}" destId="{A1244E04-3FE8-411D-A468-68C0AE548A09}" srcOrd="1" destOrd="0" presId="urn:microsoft.com/office/officeart/2005/8/layout/hList7"/>
    <dgm:cxn modelId="{352CD37D-9DF1-421D-B26F-A161BDC8F1B0}" type="presParOf" srcId="{3C269C53-ED98-4BDB-AD70-31DEC283E4FB}" destId="{1AFB59A6-5E6E-4D2E-A4DB-5DEB0B39AE4F}" srcOrd="2" destOrd="0" presId="urn:microsoft.com/office/officeart/2005/8/layout/hList7"/>
    <dgm:cxn modelId="{6507912C-6CE5-4CD2-BAD4-280C101369D6}" type="presParOf" srcId="{3C269C53-ED98-4BDB-AD70-31DEC283E4FB}" destId="{BDC35042-9708-4954-B947-B1B9F12B297F}" srcOrd="3" destOrd="0" presId="urn:microsoft.com/office/officeart/2005/8/layout/hList7"/>
    <dgm:cxn modelId="{8885C57C-A263-47EB-A761-0C477302D043}" type="presParOf" srcId="{C41CE8D4-CF88-4710-91EA-DCF87DB3EF9E}" destId="{8AE73ADD-FCA1-4851-9DF8-5296FA600612}" srcOrd="3" destOrd="0" presId="urn:microsoft.com/office/officeart/2005/8/layout/hList7"/>
    <dgm:cxn modelId="{1617BE1C-9ABC-47AB-B3EE-97CF70EC420B}" type="presParOf" srcId="{C41CE8D4-CF88-4710-91EA-DCF87DB3EF9E}" destId="{1C4C3AD0-0DAA-4085-B630-25666B3E5C9D}" srcOrd="4" destOrd="0" presId="urn:microsoft.com/office/officeart/2005/8/layout/hList7"/>
    <dgm:cxn modelId="{7FCEC94B-D28D-4606-A87E-9A935DCE835A}" type="presParOf" srcId="{1C4C3AD0-0DAA-4085-B630-25666B3E5C9D}" destId="{0D6D1A33-F2C3-41BB-82F7-44B2FCE0CD35}" srcOrd="0" destOrd="0" presId="urn:microsoft.com/office/officeart/2005/8/layout/hList7"/>
    <dgm:cxn modelId="{C06C5B13-8198-47CA-8FB2-198FF72B85F2}" type="presParOf" srcId="{1C4C3AD0-0DAA-4085-B630-25666B3E5C9D}" destId="{7BD4C34C-8FF0-42E8-B8FF-D1A764763D99}" srcOrd="1" destOrd="0" presId="urn:microsoft.com/office/officeart/2005/8/layout/hList7"/>
    <dgm:cxn modelId="{29531A27-7717-4FA9-A724-A7C45C24247C}" type="presParOf" srcId="{1C4C3AD0-0DAA-4085-B630-25666B3E5C9D}" destId="{EEA0268F-4E0C-402C-B29D-95DEAEC51049}" srcOrd="2" destOrd="0" presId="urn:microsoft.com/office/officeart/2005/8/layout/hList7"/>
    <dgm:cxn modelId="{CE2EF183-26B4-456F-AEF9-FCAFDC39F070}" type="presParOf" srcId="{1C4C3AD0-0DAA-4085-B630-25666B3E5C9D}" destId="{D183FE15-918A-44E8-97C4-31698FCEDFC4}" srcOrd="3" destOrd="0" presId="urn:microsoft.com/office/officeart/2005/8/layout/hList7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0C175B-24E9-4C7F-AC81-32E1C362D84A}" type="doc">
      <dgm:prSet loTypeId="urn:microsoft.com/office/officeart/2005/8/layout/pyramid1" loCatId="pyramid" qsTypeId="urn:microsoft.com/office/officeart/2005/8/quickstyle/3d5" qsCatId="3D" csTypeId="urn:microsoft.com/office/officeart/2005/8/colors/colorful1" csCatId="colorful" phldr="1"/>
      <dgm:spPr/>
    </dgm:pt>
    <dgm:pt modelId="{A0F6102A-616D-4D13-9511-B055870C77B7}">
      <dgm:prSet phldrT="[Текст]" custT="1"/>
      <dgm:spPr/>
      <dgm:t>
        <a:bodyPr/>
        <a:lstStyle/>
        <a:p>
          <a:r>
            <a:rPr lang="uk-UA" sz="3600" dirty="0" smtClean="0"/>
            <a:t>ЛС</a:t>
          </a:r>
          <a:endParaRPr lang="ru-RU" sz="3600" dirty="0"/>
        </a:p>
      </dgm:t>
    </dgm:pt>
    <dgm:pt modelId="{6D703837-1F76-41AA-80D5-B72BAE4A06D2}" type="parTrans" cxnId="{9EA72D12-B03A-4F00-A4BB-44D66D55F756}">
      <dgm:prSet/>
      <dgm:spPr/>
      <dgm:t>
        <a:bodyPr/>
        <a:lstStyle/>
        <a:p>
          <a:endParaRPr lang="ru-RU" sz="3600"/>
        </a:p>
      </dgm:t>
    </dgm:pt>
    <dgm:pt modelId="{EF2E9708-888F-43A1-9AA3-C9C08E0E94E9}" type="sibTrans" cxnId="{9EA72D12-B03A-4F00-A4BB-44D66D55F756}">
      <dgm:prSet/>
      <dgm:spPr/>
      <dgm:t>
        <a:bodyPr/>
        <a:lstStyle/>
        <a:p>
          <a:endParaRPr lang="ru-RU" sz="3600"/>
        </a:p>
      </dgm:t>
    </dgm:pt>
    <dgm:pt modelId="{C4B4E5FC-52E8-4FE0-BF07-019DEA95E923}">
      <dgm:prSet phldrT="[Текст]" custT="1"/>
      <dgm:spPr/>
      <dgm:t>
        <a:bodyPr/>
        <a:lstStyle/>
        <a:p>
          <a:r>
            <a:rPr lang="uk-UA" sz="3600" dirty="0" smtClean="0"/>
            <a:t>Вміння логічно міркувати</a:t>
          </a:r>
          <a:endParaRPr lang="ru-RU" sz="3600" dirty="0"/>
        </a:p>
      </dgm:t>
    </dgm:pt>
    <dgm:pt modelId="{95240506-B5AD-43DD-B8DB-CEA05C287787}" type="parTrans" cxnId="{C7F89AE1-B24F-4657-90A4-0CB262C6B38E}">
      <dgm:prSet/>
      <dgm:spPr/>
      <dgm:t>
        <a:bodyPr/>
        <a:lstStyle/>
        <a:p>
          <a:endParaRPr lang="ru-RU" sz="3600"/>
        </a:p>
      </dgm:t>
    </dgm:pt>
    <dgm:pt modelId="{309A1B62-D972-4EB4-9C10-9F25806AA724}" type="sibTrans" cxnId="{C7F89AE1-B24F-4657-90A4-0CB262C6B38E}">
      <dgm:prSet/>
      <dgm:spPr/>
      <dgm:t>
        <a:bodyPr/>
        <a:lstStyle/>
        <a:p>
          <a:endParaRPr lang="ru-RU" sz="3600"/>
        </a:p>
      </dgm:t>
    </dgm:pt>
    <dgm:pt modelId="{47DCF941-238B-44E2-A2CA-4C0D1450DE22}">
      <dgm:prSet phldrT="[Текст]" custT="1"/>
      <dgm:spPr/>
      <dgm:t>
        <a:bodyPr/>
        <a:lstStyle/>
        <a:p>
          <a:r>
            <a:rPr lang="uk-UA" sz="3600" dirty="0" smtClean="0"/>
            <a:t>Знання складу чисел</a:t>
          </a:r>
          <a:endParaRPr lang="ru-RU" sz="3600" dirty="0"/>
        </a:p>
      </dgm:t>
    </dgm:pt>
    <dgm:pt modelId="{E02E0069-41AB-4373-A915-B196A8F68EAC}" type="parTrans" cxnId="{DCBE9F5B-EFE9-46E2-BAE7-4B76E40ADBFF}">
      <dgm:prSet/>
      <dgm:spPr/>
      <dgm:t>
        <a:bodyPr/>
        <a:lstStyle/>
        <a:p>
          <a:endParaRPr lang="ru-RU" sz="3600"/>
        </a:p>
      </dgm:t>
    </dgm:pt>
    <dgm:pt modelId="{614FFD89-C4EC-43E4-A0D8-56E37C23DE73}" type="sibTrans" cxnId="{DCBE9F5B-EFE9-46E2-BAE7-4B76E40ADBFF}">
      <dgm:prSet/>
      <dgm:spPr/>
      <dgm:t>
        <a:bodyPr/>
        <a:lstStyle/>
        <a:p>
          <a:endParaRPr lang="ru-RU" sz="3600"/>
        </a:p>
      </dgm:t>
    </dgm:pt>
    <dgm:pt modelId="{2B57D490-8B66-45AA-B42D-CD1D7109555B}" type="pres">
      <dgm:prSet presAssocID="{3E0C175B-24E9-4C7F-AC81-32E1C362D84A}" presName="Name0" presStyleCnt="0">
        <dgm:presLayoutVars>
          <dgm:dir/>
          <dgm:animLvl val="lvl"/>
          <dgm:resizeHandles val="exact"/>
        </dgm:presLayoutVars>
      </dgm:prSet>
      <dgm:spPr/>
    </dgm:pt>
    <dgm:pt modelId="{A7F0EF32-DE6E-43DA-B557-4BE3EC5FC9ED}" type="pres">
      <dgm:prSet presAssocID="{A0F6102A-616D-4D13-9511-B055870C77B7}" presName="Name8" presStyleCnt="0"/>
      <dgm:spPr/>
    </dgm:pt>
    <dgm:pt modelId="{40544546-0E7E-43FF-8D52-F7EF2AA0C121}" type="pres">
      <dgm:prSet presAssocID="{A0F6102A-616D-4D13-9511-B055870C77B7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ECE81C-E2D5-42E0-B2E0-8F9984CE2192}" type="pres">
      <dgm:prSet presAssocID="{A0F6102A-616D-4D13-9511-B055870C77B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CC4BF3-CC4D-4DEF-922C-174EABD821E7}" type="pres">
      <dgm:prSet presAssocID="{C4B4E5FC-52E8-4FE0-BF07-019DEA95E923}" presName="Name8" presStyleCnt="0"/>
      <dgm:spPr/>
    </dgm:pt>
    <dgm:pt modelId="{D69CA856-CF90-4100-8F91-B13030BBF740}" type="pres">
      <dgm:prSet presAssocID="{C4B4E5FC-52E8-4FE0-BF07-019DEA95E923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B257A-ABC3-4B04-9B26-3FED94C85A7A}" type="pres">
      <dgm:prSet presAssocID="{C4B4E5FC-52E8-4FE0-BF07-019DEA95E92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599CB-EDD3-4076-88DA-7C054D95CADE}" type="pres">
      <dgm:prSet presAssocID="{47DCF941-238B-44E2-A2CA-4C0D1450DE22}" presName="Name8" presStyleCnt="0"/>
      <dgm:spPr/>
    </dgm:pt>
    <dgm:pt modelId="{90711162-F3D3-4AD5-93C0-C83E171F4411}" type="pres">
      <dgm:prSet presAssocID="{47DCF941-238B-44E2-A2CA-4C0D1450DE22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8EFBE-7231-4793-BF57-555C98A9E66B}" type="pres">
      <dgm:prSet presAssocID="{47DCF941-238B-44E2-A2CA-4C0D1450DE2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1BAB71-DE41-4C9A-8452-B4C8E1161891}" type="presOf" srcId="{A0F6102A-616D-4D13-9511-B055870C77B7}" destId="{40544546-0E7E-43FF-8D52-F7EF2AA0C121}" srcOrd="0" destOrd="0" presId="urn:microsoft.com/office/officeart/2005/8/layout/pyramid1"/>
    <dgm:cxn modelId="{CE8257FE-8B65-4591-A930-B34FCA1C2730}" type="presOf" srcId="{47DCF941-238B-44E2-A2CA-4C0D1450DE22}" destId="{90711162-F3D3-4AD5-93C0-C83E171F4411}" srcOrd="0" destOrd="0" presId="urn:microsoft.com/office/officeart/2005/8/layout/pyramid1"/>
    <dgm:cxn modelId="{30C2857F-6599-4859-B88C-3C571A2AABC9}" type="presOf" srcId="{A0F6102A-616D-4D13-9511-B055870C77B7}" destId="{67ECE81C-E2D5-42E0-B2E0-8F9984CE2192}" srcOrd="1" destOrd="0" presId="urn:microsoft.com/office/officeart/2005/8/layout/pyramid1"/>
    <dgm:cxn modelId="{A55F34F2-A2C3-4D23-B268-7A050090ECCC}" type="presOf" srcId="{C4B4E5FC-52E8-4FE0-BF07-019DEA95E923}" destId="{D69CA856-CF90-4100-8F91-B13030BBF740}" srcOrd="0" destOrd="0" presId="urn:microsoft.com/office/officeart/2005/8/layout/pyramid1"/>
    <dgm:cxn modelId="{74FA8C5C-6A8D-475C-B746-A9482625D2AC}" type="presOf" srcId="{C4B4E5FC-52E8-4FE0-BF07-019DEA95E923}" destId="{7B3B257A-ABC3-4B04-9B26-3FED94C85A7A}" srcOrd="1" destOrd="0" presId="urn:microsoft.com/office/officeart/2005/8/layout/pyramid1"/>
    <dgm:cxn modelId="{DCBE9F5B-EFE9-46E2-BAE7-4B76E40ADBFF}" srcId="{3E0C175B-24E9-4C7F-AC81-32E1C362D84A}" destId="{47DCF941-238B-44E2-A2CA-4C0D1450DE22}" srcOrd="2" destOrd="0" parTransId="{E02E0069-41AB-4373-A915-B196A8F68EAC}" sibTransId="{614FFD89-C4EC-43E4-A0D8-56E37C23DE73}"/>
    <dgm:cxn modelId="{AA0670B3-048A-4DCF-8586-E11CE11E6F6D}" type="presOf" srcId="{3E0C175B-24E9-4C7F-AC81-32E1C362D84A}" destId="{2B57D490-8B66-45AA-B42D-CD1D7109555B}" srcOrd="0" destOrd="0" presId="urn:microsoft.com/office/officeart/2005/8/layout/pyramid1"/>
    <dgm:cxn modelId="{A3A3A669-5C7C-40C6-8560-B907ACFD417B}" type="presOf" srcId="{47DCF941-238B-44E2-A2CA-4C0D1450DE22}" destId="{4308EFBE-7231-4793-BF57-555C98A9E66B}" srcOrd="1" destOrd="0" presId="urn:microsoft.com/office/officeart/2005/8/layout/pyramid1"/>
    <dgm:cxn modelId="{9EA72D12-B03A-4F00-A4BB-44D66D55F756}" srcId="{3E0C175B-24E9-4C7F-AC81-32E1C362D84A}" destId="{A0F6102A-616D-4D13-9511-B055870C77B7}" srcOrd="0" destOrd="0" parTransId="{6D703837-1F76-41AA-80D5-B72BAE4A06D2}" sibTransId="{EF2E9708-888F-43A1-9AA3-C9C08E0E94E9}"/>
    <dgm:cxn modelId="{C7F89AE1-B24F-4657-90A4-0CB262C6B38E}" srcId="{3E0C175B-24E9-4C7F-AC81-32E1C362D84A}" destId="{C4B4E5FC-52E8-4FE0-BF07-019DEA95E923}" srcOrd="1" destOrd="0" parTransId="{95240506-B5AD-43DD-B8DB-CEA05C287787}" sibTransId="{309A1B62-D972-4EB4-9C10-9F25806AA724}"/>
    <dgm:cxn modelId="{92AE4B5B-F53B-4C8C-9089-7C5FCC153AB3}" type="presParOf" srcId="{2B57D490-8B66-45AA-B42D-CD1D7109555B}" destId="{A7F0EF32-DE6E-43DA-B557-4BE3EC5FC9ED}" srcOrd="0" destOrd="0" presId="urn:microsoft.com/office/officeart/2005/8/layout/pyramid1"/>
    <dgm:cxn modelId="{3531C416-7E5D-4666-8DCA-35F773EEC279}" type="presParOf" srcId="{A7F0EF32-DE6E-43DA-B557-4BE3EC5FC9ED}" destId="{40544546-0E7E-43FF-8D52-F7EF2AA0C121}" srcOrd="0" destOrd="0" presId="urn:microsoft.com/office/officeart/2005/8/layout/pyramid1"/>
    <dgm:cxn modelId="{ACC2CFE8-B967-4416-9B9B-1B0B1C6171A9}" type="presParOf" srcId="{A7F0EF32-DE6E-43DA-B557-4BE3EC5FC9ED}" destId="{67ECE81C-E2D5-42E0-B2E0-8F9984CE2192}" srcOrd="1" destOrd="0" presId="urn:microsoft.com/office/officeart/2005/8/layout/pyramid1"/>
    <dgm:cxn modelId="{90694261-709D-4F11-9135-2B13A0477A24}" type="presParOf" srcId="{2B57D490-8B66-45AA-B42D-CD1D7109555B}" destId="{CFCC4BF3-CC4D-4DEF-922C-174EABD821E7}" srcOrd="1" destOrd="0" presId="urn:microsoft.com/office/officeart/2005/8/layout/pyramid1"/>
    <dgm:cxn modelId="{08A4F4EC-F8BD-43FA-8A53-2E8850D61392}" type="presParOf" srcId="{CFCC4BF3-CC4D-4DEF-922C-174EABD821E7}" destId="{D69CA856-CF90-4100-8F91-B13030BBF740}" srcOrd="0" destOrd="0" presId="urn:microsoft.com/office/officeart/2005/8/layout/pyramid1"/>
    <dgm:cxn modelId="{6C403D26-2420-4C76-BB80-CC1F999308A0}" type="presParOf" srcId="{CFCC4BF3-CC4D-4DEF-922C-174EABD821E7}" destId="{7B3B257A-ABC3-4B04-9B26-3FED94C85A7A}" srcOrd="1" destOrd="0" presId="urn:microsoft.com/office/officeart/2005/8/layout/pyramid1"/>
    <dgm:cxn modelId="{F8C3F12B-8F7C-421B-82DB-B74FFA9903A7}" type="presParOf" srcId="{2B57D490-8B66-45AA-B42D-CD1D7109555B}" destId="{A8B599CB-EDD3-4076-88DA-7C054D95CADE}" srcOrd="2" destOrd="0" presId="urn:microsoft.com/office/officeart/2005/8/layout/pyramid1"/>
    <dgm:cxn modelId="{99BF0AE9-E2D2-4996-8305-3B5039F66E4C}" type="presParOf" srcId="{A8B599CB-EDD3-4076-88DA-7C054D95CADE}" destId="{90711162-F3D3-4AD5-93C0-C83E171F4411}" srcOrd="0" destOrd="0" presId="urn:microsoft.com/office/officeart/2005/8/layout/pyramid1"/>
    <dgm:cxn modelId="{A2886E49-9C31-46AB-B5CF-77BDDA358280}" type="presParOf" srcId="{A8B599CB-EDD3-4076-88DA-7C054D95CADE}" destId="{4308EFBE-7231-4793-BF57-555C98A9E66B}" srcOrd="1" destOrd="0" presId="urn:microsoft.com/office/officeart/2005/8/layout/pyramid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99A7400-672D-4C2A-A0BC-3DB91C3E611F}" type="datetimeFigureOut">
              <a:rPr lang="ru-RU" smtClean="0"/>
              <a:pPr/>
              <a:t>07.06.2015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03FF298-984E-480C-8BF9-37C3AFCAC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чисел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500174"/>
          <a:ext cx="9144000" cy="535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39D3E4-F34C-41CE-A302-BEAE1FF320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239D3E4-F34C-41CE-A302-BEAE1FF320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2312BE-F090-4C43-9E5C-DA36740A11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072312BE-F090-4C43-9E5C-DA36740A11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71E509-0E29-48F3-9D76-13EB613C37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BD71E509-0E29-48F3-9D76-13EB613C37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706441-6538-45CB-B9C0-E338212C4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9E706441-6538-45CB-B9C0-E338212C45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E01D45-75BD-4A08-A920-170909DEB2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65E01D45-75BD-4A08-A920-170909DEB2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6927" t="74862" r="85261" b="15763"/>
          <a:stretch>
            <a:fillRect/>
          </a:stretch>
        </p:blipFill>
        <p:spPr bwMode="auto">
          <a:xfrm>
            <a:off x="1500166" y="4857760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6927" t="74862" r="85261" b="15763"/>
          <a:stretch>
            <a:fillRect/>
          </a:stretch>
        </p:blipFill>
        <p:spPr bwMode="auto">
          <a:xfrm>
            <a:off x="1428728" y="6000768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6927" t="74862" r="85261" b="15763"/>
          <a:stretch>
            <a:fillRect/>
          </a:stretch>
        </p:blipFill>
        <p:spPr bwMode="auto">
          <a:xfrm>
            <a:off x="2000232" y="5429264"/>
            <a:ext cx="7143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6927" t="73819" r="36823" b="17847"/>
          <a:stretch>
            <a:fillRect/>
          </a:stretch>
        </p:blipFill>
        <p:spPr bwMode="auto">
          <a:xfrm>
            <a:off x="3571868" y="5000636"/>
            <a:ext cx="57150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78021" t="71736" r="15729" b="20972"/>
          <a:stretch>
            <a:fillRect/>
          </a:stretch>
        </p:blipFill>
        <p:spPr bwMode="auto">
          <a:xfrm>
            <a:off x="8358214" y="4857760"/>
            <a:ext cx="57150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78021" t="71736" r="15729" b="20972"/>
          <a:stretch>
            <a:fillRect/>
          </a:stretch>
        </p:blipFill>
        <p:spPr bwMode="auto">
          <a:xfrm>
            <a:off x="7858148" y="4857760"/>
            <a:ext cx="57150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857224" y="1285860"/>
            <a:ext cx="785818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1538" y="1857364"/>
            <a:ext cx="1071570" cy="2159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357686" y="1500174"/>
            <a:ext cx="64294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857620" y="1857364"/>
            <a:ext cx="142876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357686" y="2428868"/>
            <a:ext cx="428628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215206" y="1428736"/>
            <a:ext cx="64294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215206" y="1928802"/>
            <a:ext cx="71438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одержимое 2"/>
          <p:cNvSpPr txBox="1">
            <a:spLocks/>
          </p:cNvSpPr>
          <p:nvPr/>
        </p:nvSpPr>
        <p:spPr>
          <a:xfrm>
            <a:off x="475928" y="285749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1833250" y="285749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Содержимое 2"/>
          <p:cNvSpPr txBox="1">
            <a:spLocks/>
          </p:cNvSpPr>
          <p:nvPr/>
        </p:nvSpPr>
        <p:spPr>
          <a:xfrm>
            <a:off x="3571868" y="285749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Содержимое 2"/>
          <p:cNvSpPr txBox="1">
            <a:spLocks/>
          </p:cNvSpPr>
          <p:nvPr/>
        </p:nvSpPr>
        <p:spPr>
          <a:xfrm>
            <a:off x="4976522" y="285749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Содержимое 2"/>
          <p:cNvSpPr txBox="1">
            <a:spLocks/>
          </p:cNvSpPr>
          <p:nvPr/>
        </p:nvSpPr>
        <p:spPr>
          <a:xfrm>
            <a:off x="6643702" y="285749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Содержимое 2"/>
          <p:cNvSpPr txBox="1">
            <a:spLocks/>
          </p:cNvSpPr>
          <p:nvPr/>
        </p:nvSpPr>
        <p:spPr>
          <a:xfrm>
            <a:off x="8048356" y="285749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uk-UA" sz="3600" b="1" i="1" dirty="0" smtClean="0"/>
              <a:t>5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Содержимое 2"/>
          <p:cNvSpPr txBox="1">
            <a:spLocks/>
          </p:cNvSpPr>
          <p:nvPr/>
        </p:nvSpPr>
        <p:spPr>
          <a:xfrm>
            <a:off x="1142976" y="285749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600" b="1" i="1" dirty="0" smtClean="0"/>
              <a:t>&gt;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Содержимое 2"/>
          <p:cNvSpPr txBox="1">
            <a:spLocks/>
          </p:cNvSpPr>
          <p:nvPr/>
        </p:nvSpPr>
        <p:spPr>
          <a:xfrm>
            <a:off x="4286248" y="285749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Содержимое 2"/>
          <p:cNvSpPr txBox="1">
            <a:spLocks/>
          </p:cNvSpPr>
          <p:nvPr/>
        </p:nvSpPr>
        <p:spPr>
          <a:xfrm>
            <a:off x="7358082" y="285749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&lt;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142844" y="1500174"/>
            <a:ext cx="1214446" cy="14287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8001024" y="1428736"/>
            <a:ext cx="1000132" cy="16430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428596" y="2786058"/>
            <a:ext cx="2071702" cy="78581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715140" y="2857496"/>
            <a:ext cx="2071702" cy="78581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3643314"/>
            <a:ext cx="9358346" cy="3214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Читання нерівностей</a:t>
            </a:r>
            <a:endParaRPr lang="ru-RU" sz="36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7908" y="1556792"/>
            <a:ext cx="7534620" cy="315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>
            <a:off x="2500298" y="4213230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428860" y="4570420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42976" y="478632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П'ять більше чотирьох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142976" y="5110475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Чотири менше п'яти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7358083" cy="252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Істинні та хибні нерівності</a:t>
            </a:r>
            <a:endParaRPr lang="ru-RU" sz="36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321703" y="3607595"/>
            <a:ext cx="500066" cy="2857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img4.wikia.nocookie.net/__cb20130807111959/allmafia/ru/images/8/8a/%D0%93%D0%B0%D0%BB%D0%BE%D1%87%D0%BA%D0%B0-%D0%B7%D0%B5%D0%BB%D0%B5%D0%BD%D0%B0%D1%8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3500438"/>
            <a:ext cx="500066" cy="500067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982777"/>
            <a:ext cx="8143932" cy="287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214546" y="6143644"/>
            <a:ext cx="2428892" cy="1428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57752" y="6143644"/>
            <a:ext cx="1143008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786182" y="6143644"/>
            <a:ext cx="2857520" cy="21272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6"/>
            <a:ext cx="7668917" cy="25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2181886" y="335756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2</a:t>
            </a:r>
            <a:endParaRPr lang="ru-RU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539472" y="335756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7</a:t>
            </a:r>
            <a:endParaRPr lang="ru-RU" sz="3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214810" y="335756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5</a:t>
            </a:r>
            <a:endParaRPr lang="ru-RU" sz="3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857488" y="335756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3</a:t>
            </a:r>
            <a:endParaRPr lang="ru-RU" sz="3200" b="1" dirty="0"/>
          </a:p>
        </p:txBody>
      </p:sp>
      <p:sp>
        <p:nvSpPr>
          <p:cNvPr id="26" name="Заголовок 25"/>
          <p:cNvSpPr>
            <a:spLocks noGrp="1"/>
          </p:cNvSpPr>
          <p:nvPr>
            <p:ph type="title"/>
          </p:nvPr>
        </p:nvSpPr>
        <p:spPr>
          <a:xfrm>
            <a:off x="457200" y="390282"/>
            <a:ext cx="8229600" cy="68126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Спосіб порівняння на підставі розташування чисел на числовому промені. Підготовка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512" y="4490404"/>
            <a:ext cx="8964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Назвіть числа, які менші ніж число 5. 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Ці числа на числовому промені розташовані ліворуч від числа 5. 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Назвіть числа, які розташовані на числовому промені праворуч від числа 5. 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 ви вважаєте, вони більші чи менші ніж 5?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12" grpId="0" uiExpand="1" build="p"/>
      <p:bldP spid="12" grpId="1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4281" y="1428736"/>
            <a:ext cx="9558281" cy="1857364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785918" y="3373644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786182" y="3373644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86116" y="3373644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786050" y="3373644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85984" y="3373644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857752" y="3373644"/>
            <a:ext cx="21431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857752" y="3302206"/>
            <a:ext cx="21431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429256" y="3373644"/>
            <a:ext cx="21431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429256" y="3302206"/>
            <a:ext cx="21431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929322" y="3373644"/>
            <a:ext cx="21431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929322" y="3302206"/>
            <a:ext cx="21431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429388" y="3373644"/>
            <a:ext cx="21431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429388" y="3302206"/>
            <a:ext cx="21431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Порівняння на підставі розташування чисел на числовому промені. Ознайомлення</a:t>
            </a:r>
            <a:endParaRPr lang="ru-RU" sz="3600" dirty="0"/>
          </a:p>
        </p:txBody>
      </p:sp>
      <p:sp>
        <p:nvSpPr>
          <p:cNvPr id="21" name="Содержимое 20"/>
          <p:cNvSpPr>
            <a:spLocks noGrp="1"/>
          </p:cNvSpPr>
          <p:nvPr>
            <p:ph idx="1"/>
          </p:nvPr>
        </p:nvSpPr>
        <p:spPr>
          <a:xfrm>
            <a:off x="0" y="3714752"/>
            <a:ext cx="9144000" cy="1819672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ru-RU" sz="2400" dirty="0" err="1" smtClean="0"/>
              <a:t>Назвіть</a:t>
            </a:r>
            <a:r>
              <a:rPr lang="ru-RU" sz="2400" dirty="0" smtClean="0"/>
              <a:t> числа, </a:t>
            </a:r>
            <a:r>
              <a:rPr lang="ru-RU" sz="2400" dirty="0" err="1" smtClean="0"/>
              <a:t>які</a:t>
            </a:r>
            <a:r>
              <a:rPr lang="ru-RU" sz="2400" dirty="0" smtClean="0"/>
              <a:t> </a:t>
            </a:r>
            <a:r>
              <a:rPr lang="ru-RU" sz="2400" dirty="0" err="1" smtClean="0"/>
              <a:t>менші</a:t>
            </a:r>
            <a:r>
              <a:rPr lang="ru-RU" sz="2400" dirty="0" smtClean="0"/>
              <a:t> </a:t>
            </a:r>
            <a:r>
              <a:rPr lang="ru-RU" sz="2400" dirty="0" err="1" smtClean="0"/>
              <a:t>ніж</a:t>
            </a:r>
            <a:r>
              <a:rPr lang="ru-RU" sz="2400" dirty="0" smtClean="0"/>
              <a:t> 6. </a:t>
            </a:r>
            <a:r>
              <a:rPr lang="ru-RU" sz="2400" dirty="0" err="1" smtClean="0"/>
              <a:t>Чому</a:t>
            </a:r>
            <a:r>
              <a:rPr lang="ru-RU" sz="2400" dirty="0" smtClean="0"/>
              <a:t> </a:t>
            </a:r>
            <a:r>
              <a:rPr lang="ru-RU" sz="2400" dirty="0" err="1" smtClean="0"/>
              <a:t>ці</a:t>
            </a:r>
            <a:r>
              <a:rPr lang="ru-RU" sz="2400" dirty="0" smtClean="0"/>
              <a:t> числа </a:t>
            </a:r>
            <a:r>
              <a:rPr lang="ru-RU" sz="2400" dirty="0" err="1" smtClean="0"/>
              <a:t>менші</a:t>
            </a:r>
            <a:r>
              <a:rPr lang="ru-RU" sz="2400" dirty="0" smtClean="0"/>
              <a:t>? </a:t>
            </a:r>
          </a:p>
          <a:p>
            <a:pPr>
              <a:spcAft>
                <a:spcPts val="600"/>
              </a:spcAft>
            </a:pPr>
            <a:r>
              <a:rPr lang="ru-RU" sz="2400" dirty="0" err="1" smtClean="0"/>
              <a:t>Назвіть</a:t>
            </a:r>
            <a:r>
              <a:rPr lang="ru-RU" sz="2400" dirty="0" smtClean="0"/>
              <a:t> числа, </a:t>
            </a:r>
            <a:r>
              <a:rPr lang="ru-RU" sz="2400" dirty="0" err="1" smtClean="0"/>
              <a:t>які</a:t>
            </a:r>
            <a:r>
              <a:rPr lang="ru-RU" sz="2400" dirty="0" smtClean="0"/>
              <a:t> </a:t>
            </a:r>
            <a:r>
              <a:rPr lang="ru-RU" sz="2400" dirty="0" err="1" smtClean="0"/>
              <a:t>більші</a:t>
            </a:r>
            <a:r>
              <a:rPr lang="ru-RU" sz="2400" dirty="0" smtClean="0"/>
              <a:t> за 6. </a:t>
            </a:r>
            <a:r>
              <a:rPr lang="ru-RU" sz="2400" dirty="0" err="1" smtClean="0"/>
              <a:t>Чому</a:t>
            </a:r>
            <a:r>
              <a:rPr lang="ru-RU" sz="2400" dirty="0" smtClean="0"/>
              <a:t> </a:t>
            </a:r>
            <a:r>
              <a:rPr lang="ru-RU" sz="2400" dirty="0" err="1" smtClean="0"/>
              <a:t>ці</a:t>
            </a:r>
            <a:r>
              <a:rPr lang="ru-RU" sz="2400" dirty="0" smtClean="0"/>
              <a:t> числа </a:t>
            </a:r>
            <a:r>
              <a:rPr lang="ru-RU" sz="2400" dirty="0" err="1" smtClean="0"/>
              <a:t>більші</a:t>
            </a:r>
            <a:r>
              <a:rPr lang="ru-RU" sz="2400" dirty="0" smtClean="0"/>
              <a:t>? </a:t>
            </a:r>
          </a:p>
          <a:p>
            <a:pPr>
              <a:spcAft>
                <a:spcPts val="600"/>
              </a:spcAft>
            </a:pPr>
            <a:endParaRPr lang="ru-RU" sz="2400" dirty="0" smtClean="0"/>
          </a:p>
          <a:p>
            <a:pPr>
              <a:spcAft>
                <a:spcPts val="600"/>
              </a:spcAft>
            </a:pPr>
            <a:r>
              <a:rPr lang="ru-RU" sz="2400" dirty="0" smtClean="0"/>
              <a:t> </a:t>
            </a:r>
            <a:r>
              <a:rPr lang="ru-RU" sz="2400" dirty="0" err="1" smtClean="0"/>
              <a:t>Назвіть</a:t>
            </a:r>
            <a:r>
              <a:rPr lang="ru-RU" sz="2400" dirty="0" smtClean="0"/>
              <a:t> числа, </a:t>
            </a:r>
            <a:r>
              <a:rPr lang="ru-RU" sz="2400" dirty="0" err="1" smtClean="0"/>
              <a:t>які</a:t>
            </a:r>
            <a:r>
              <a:rPr lang="ru-RU" sz="2400" dirty="0" smtClean="0"/>
              <a:t> </a:t>
            </a:r>
            <a:r>
              <a:rPr lang="ru-RU" sz="2400" dirty="0" err="1" smtClean="0"/>
              <a:t>менші</a:t>
            </a:r>
            <a:r>
              <a:rPr lang="ru-RU" sz="2400" dirty="0" smtClean="0"/>
              <a:t> </a:t>
            </a:r>
            <a:r>
              <a:rPr lang="ru-RU" sz="2400" dirty="0" err="1" smtClean="0"/>
              <a:t>ніж</a:t>
            </a:r>
            <a:r>
              <a:rPr lang="ru-RU" sz="2400" dirty="0" smtClean="0"/>
              <a:t> 3. </a:t>
            </a:r>
            <a:r>
              <a:rPr lang="ru-RU" sz="2400" dirty="0" err="1" smtClean="0"/>
              <a:t>Чому</a:t>
            </a:r>
            <a:r>
              <a:rPr lang="ru-RU" sz="2400" dirty="0" smtClean="0"/>
              <a:t> вони </a:t>
            </a:r>
            <a:r>
              <a:rPr lang="ru-RU" sz="2400" dirty="0" err="1" smtClean="0"/>
              <a:t>менші</a:t>
            </a:r>
            <a:r>
              <a:rPr lang="ru-RU" sz="2400" dirty="0" smtClean="0"/>
              <a:t>? </a:t>
            </a:r>
          </a:p>
          <a:p>
            <a:pPr>
              <a:spcAft>
                <a:spcPts val="600"/>
              </a:spcAft>
            </a:pPr>
            <a:r>
              <a:rPr lang="ru-RU" sz="2400" dirty="0" err="1" smtClean="0"/>
              <a:t>Які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відомі</a:t>
            </a:r>
            <a:r>
              <a:rPr lang="ru-RU" sz="2400" dirty="0" smtClean="0"/>
              <a:t> вам числа </a:t>
            </a:r>
            <a:r>
              <a:rPr lang="ru-RU" sz="2400" dirty="0" err="1" smtClean="0"/>
              <a:t>більші</a:t>
            </a:r>
            <a:r>
              <a:rPr lang="ru-RU" sz="2400" dirty="0" smtClean="0"/>
              <a:t> за 5? </a:t>
            </a:r>
            <a:r>
              <a:rPr lang="ru-RU" sz="2400" dirty="0" err="1" smtClean="0"/>
              <a:t>Чому</a:t>
            </a:r>
            <a:r>
              <a:rPr lang="ru-RU" sz="2400" dirty="0" smtClean="0"/>
              <a:t> вони </a:t>
            </a:r>
            <a:r>
              <a:rPr lang="ru-RU" sz="2400" dirty="0" err="1" smtClean="0"/>
              <a:t>більші</a:t>
            </a:r>
            <a:r>
              <a:rPr lang="ru-RU" sz="2400" dirty="0" smtClean="0"/>
              <a:t> за 5? </a:t>
            </a:r>
            <a:endParaRPr lang="ru-RU" sz="2400" dirty="0"/>
          </a:p>
        </p:txBody>
      </p:sp>
      <p:sp>
        <p:nvSpPr>
          <p:cNvPr id="28" name="Горизонтальный свиток 27"/>
          <p:cNvSpPr/>
          <p:nvPr/>
        </p:nvSpPr>
        <p:spPr>
          <a:xfrm>
            <a:off x="0" y="3643314"/>
            <a:ext cx="9144000" cy="1595021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/>
              <a:t> </a:t>
            </a:r>
            <a:r>
              <a:rPr lang="ru-RU" sz="2400" b="1" dirty="0" err="1" smtClean="0"/>
              <a:t>Висновок</a:t>
            </a:r>
            <a:r>
              <a:rPr lang="ru-RU" sz="2400" b="1" dirty="0" smtClean="0"/>
              <a:t>:  </a:t>
            </a:r>
            <a:r>
              <a:rPr lang="ru-RU" sz="2400" dirty="0" smtClean="0"/>
              <a:t>числа, </a:t>
            </a:r>
            <a:r>
              <a:rPr lang="ru-RU" sz="2400" dirty="0" err="1" smtClean="0"/>
              <a:t>які</a:t>
            </a:r>
            <a:r>
              <a:rPr lang="ru-RU" sz="2400" dirty="0" smtClean="0"/>
              <a:t> на числовому </a:t>
            </a:r>
            <a:r>
              <a:rPr lang="ru-RU" sz="2400" dirty="0" err="1" smtClean="0"/>
              <a:t>промені</a:t>
            </a:r>
            <a:r>
              <a:rPr lang="ru-RU" sz="2400" dirty="0" smtClean="0"/>
              <a:t> </a:t>
            </a:r>
            <a:r>
              <a:rPr lang="ru-RU" sz="2400" dirty="0" err="1" smtClean="0"/>
              <a:t>розташовані</a:t>
            </a:r>
            <a:r>
              <a:rPr lang="ru-RU" sz="2400" dirty="0" smtClean="0"/>
              <a:t> л</a:t>
            </a:r>
            <a:r>
              <a:rPr lang="uk-UA" sz="2400" dirty="0" smtClean="0"/>
              <a:t>і</a:t>
            </a:r>
            <a:r>
              <a:rPr lang="ru-RU" sz="2400" dirty="0" err="1" smtClean="0"/>
              <a:t>воруч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</a:t>
            </a:r>
            <a:r>
              <a:rPr lang="ru-RU" sz="2400" dirty="0" err="1" smtClean="0"/>
              <a:t>даного</a:t>
            </a:r>
            <a:r>
              <a:rPr lang="ru-RU" sz="2400" dirty="0" smtClean="0"/>
              <a:t> числа – </a:t>
            </a:r>
            <a:r>
              <a:rPr lang="ru-RU" sz="2400" dirty="0" err="1" smtClean="0"/>
              <a:t>менші</a:t>
            </a:r>
            <a:r>
              <a:rPr lang="ru-RU" sz="2400" dirty="0" smtClean="0"/>
              <a:t> за </a:t>
            </a:r>
            <a:r>
              <a:rPr lang="ru-RU" sz="2400" dirty="0" err="1" smtClean="0"/>
              <a:t>нього</a:t>
            </a:r>
            <a:r>
              <a:rPr lang="ru-RU" sz="2400" dirty="0" smtClean="0"/>
              <a:t>; числа, </a:t>
            </a:r>
            <a:r>
              <a:rPr lang="ru-RU" sz="2400" dirty="0" err="1" smtClean="0"/>
              <a:t>розташовані</a:t>
            </a:r>
            <a:r>
              <a:rPr lang="ru-RU" sz="2400" dirty="0" smtClean="0"/>
              <a:t> </a:t>
            </a:r>
            <a:r>
              <a:rPr lang="ru-RU" sz="2400" dirty="0" err="1" smtClean="0"/>
              <a:t>праворуч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</a:t>
            </a:r>
            <a:r>
              <a:rPr lang="ru-RU" sz="2400" dirty="0" err="1" smtClean="0"/>
              <a:t>даного</a:t>
            </a:r>
            <a:r>
              <a:rPr lang="ru-RU" sz="2400" dirty="0" smtClean="0"/>
              <a:t> числа  - </a:t>
            </a:r>
            <a:r>
              <a:rPr lang="ru-RU" sz="2400" dirty="0" err="1" smtClean="0"/>
              <a:t>більші</a:t>
            </a:r>
            <a:r>
              <a:rPr lang="ru-RU" sz="2400" dirty="0" smtClean="0"/>
              <a:t> за </a:t>
            </a:r>
            <a:r>
              <a:rPr lang="ru-RU" sz="2400" dirty="0" err="1" smtClean="0"/>
              <a:t>нього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21" grpId="1" uiExpand="1" build="p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на підставі розташування чисел на числовому промені</a:t>
            </a:r>
            <a:endParaRPr lang="ru-RU" sz="36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78310"/>
          <a:stretch>
            <a:fillRect/>
          </a:stretch>
        </p:blipFill>
        <p:spPr bwMode="auto">
          <a:xfrm>
            <a:off x="285720" y="1628799"/>
            <a:ext cx="7715272" cy="657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4500562" y="3143248"/>
            <a:ext cx="285752" cy="28575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214546" y="3071810"/>
            <a:ext cx="435771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2501092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5430050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2929720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3358348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3786976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5001422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215604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4572794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428860" y="3071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86050" y="307181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3240" y="307181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43306" y="307181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4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00562" y="3071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6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29190" y="307181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7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86380" y="307181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8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86446" y="3071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9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71670" y="1785926"/>
            <a:ext cx="7143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C000"/>
                </a:solidFill>
                <a:latin typeface="Adobe Fan Heiti Std B" pitchFamily="34" charset="-128"/>
                <a:ea typeface="Adobe Fan Heiti Std B" pitchFamily="34" charset="-128"/>
              </a:rPr>
              <a:t>  .   </a:t>
            </a:r>
            <a:endParaRPr lang="ru-RU" sz="4800" dirty="0">
              <a:solidFill>
                <a:srgbClr val="FFC000"/>
              </a:solidFill>
              <a:latin typeface="Adobe Fan Heiti Std B" pitchFamily="34" charset="-128"/>
              <a:ea typeface="Adobe Fan Heiti Std B" pitchFamily="34" charset="-128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6287306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5858678" y="3071016"/>
            <a:ext cx="14287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143636" y="307181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10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0" name="Дуга 29"/>
          <p:cNvSpPr/>
          <p:nvPr/>
        </p:nvSpPr>
        <p:spPr>
          <a:xfrm>
            <a:off x="571472" y="2428868"/>
            <a:ext cx="4071966" cy="1271590"/>
          </a:xfrm>
          <a:prstGeom prst="arc">
            <a:avLst>
              <a:gd name="adj1" fmla="val 16394389"/>
              <a:gd name="adj2" fmla="val 0"/>
            </a:avLst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 flipH="1">
            <a:off x="4643438" y="2428868"/>
            <a:ext cx="5286412" cy="1200152"/>
          </a:xfrm>
          <a:prstGeom prst="arc">
            <a:avLst>
              <a:gd name="adj1" fmla="val 18618502"/>
              <a:gd name="adj2" fmla="val 0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2351941" y="2571744"/>
            <a:ext cx="121992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менше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630075" y="2631040"/>
            <a:ext cx="870751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б</a:t>
            </a:r>
            <a:r>
              <a:rPr lang="uk-UA" dirty="0" err="1" smtClean="0"/>
              <a:t>ільше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4143372" y="3071810"/>
            <a:ext cx="31451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5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 cstate="print"/>
          <a:srcRect l="926" t="59919"/>
          <a:stretch>
            <a:fillRect/>
          </a:stretch>
        </p:blipFill>
        <p:spPr bwMode="auto">
          <a:xfrm>
            <a:off x="857256" y="4000504"/>
            <a:ext cx="764383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6" grpId="0"/>
      <p:bldP spid="30" grpId="0" animBg="1"/>
      <p:bldP spid="31" grpId="0" animBg="1"/>
      <p:bldP spid="32" grpId="0" animBg="1"/>
      <p:bldP spid="33" grpId="0" animBg="1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Формування уміння порівнювати числа на підставі розташування чисел на числовому промені</a:t>
            </a:r>
            <a:endParaRPr lang="ru-RU" sz="36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8964488" cy="2466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1904688" y="1928802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&lt;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904688" y="2428868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&lt;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928794" y="2928934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600" b="1" i="1" dirty="0" smtClean="0"/>
              <a:t>&gt;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904688" y="3429000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&lt;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00809"/>
            <a:ext cx="7565644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221088"/>
            <a:ext cx="9144001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Формування уміння порівнювати числа на підставі розташування чисел на числовому промені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3182"/>
            <a:ext cx="9144000" cy="255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1668" y="5143512"/>
            <a:ext cx="399236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3880" y="5143536"/>
            <a:ext cx="5308822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flipV="1">
            <a:off x="647669" y="2536812"/>
            <a:ext cx="6716712" cy="2063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06" y="95249"/>
            <a:ext cx="66246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>
                <a:latin typeface="Times New Roman" pitchFamily="18" charset="0"/>
                <a:cs typeface="Times New Roman" pitchFamily="18" charset="0"/>
              </a:rPr>
              <a:t>Назви числа, які:</a:t>
            </a:r>
          </a:p>
          <a:p>
            <a:pPr eaLnBrk="1" hangingPunct="1"/>
            <a:r>
              <a:rPr lang="uk-UA" altLang="ru-RU" sz="2800">
                <a:latin typeface="Times New Roman" pitchFamily="18" charset="0"/>
                <a:cs typeface="Times New Roman" pitchFamily="18" charset="0"/>
              </a:rPr>
              <a:t> більші за 2, але менші ніж 6;</a:t>
            </a:r>
          </a:p>
        </p:txBody>
      </p:sp>
      <p:sp>
        <p:nvSpPr>
          <p:cNvPr id="6" name="Блок-схема: узел 5"/>
          <p:cNvSpPr/>
          <p:nvPr/>
        </p:nvSpPr>
        <p:spPr>
          <a:xfrm>
            <a:off x="503206" y="2495537"/>
            <a:ext cx="144463" cy="144463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 rot="16200000">
            <a:off x="1025494" y="2487600"/>
            <a:ext cx="252412" cy="144462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" name="Минус 7"/>
          <p:cNvSpPr/>
          <p:nvPr/>
        </p:nvSpPr>
        <p:spPr>
          <a:xfrm rot="16200000">
            <a:off x="1577150" y="2482043"/>
            <a:ext cx="250825" cy="144463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" name="Минус 8"/>
          <p:cNvSpPr/>
          <p:nvPr/>
        </p:nvSpPr>
        <p:spPr>
          <a:xfrm rot="16200000">
            <a:off x="2171669" y="2487599"/>
            <a:ext cx="223838" cy="131763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" name="Минус 9"/>
          <p:cNvSpPr/>
          <p:nvPr/>
        </p:nvSpPr>
        <p:spPr>
          <a:xfrm rot="16200000">
            <a:off x="2731263" y="2488393"/>
            <a:ext cx="223838" cy="130175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" name="Минус 10"/>
          <p:cNvSpPr/>
          <p:nvPr/>
        </p:nvSpPr>
        <p:spPr>
          <a:xfrm rot="16200000">
            <a:off x="3388488" y="2488393"/>
            <a:ext cx="223838" cy="130175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Минус 11"/>
          <p:cNvSpPr/>
          <p:nvPr/>
        </p:nvSpPr>
        <p:spPr>
          <a:xfrm rot="16200000">
            <a:off x="4069525" y="2474106"/>
            <a:ext cx="222250" cy="131762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Минус 12"/>
          <p:cNvSpPr/>
          <p:nvPr/>
        </p:nvSpPr>
        <p:spPr>
          <a:xfrm rot="16200000">
            <a:off x="4690238" y="2474105"/>
            <a:ext cx="222250" cy="131763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Минус 13"/>
          <p:cNvSpPr/>
          <p:nvPr/>
        </p:nvSpPr>
        <p:spPr>
          <a:xfrm rot="16200000">
            <a:off x="5284757" y="2474899"/>
            <a:ext cx="222250" cy="130175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 rot="16200000">
            <a:off x="5958650" y="2488394"/>
            <a:ext cx="222250" cy="131762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Минус 15"/>
          <p:cNvSpPr/>
          <p:nvPr/>
        </p:nvSpPr>
        <p:spPr>
          <a:xfrm rot="16200000">
            <a:off x="6584125" y="2488393"/>
            <a:ext cx="223838" cy="130175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441919" y="527049"/>
            <a:ext cx="5746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>
                <a:solidFill>
                  <a:srgbClr val="FF0000"/>
                </a:solidFill>
              </a:rPr>
              <a:t>3</a:t>
            </a:r>
            <a:endParaRPr lang="ru-RU" altLang="ru-RU" sz="280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16594" y="527049"/>
            <a:ext cx="3190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>
                <a:solidFill>
                  <a:srgbClr val="FF0000"/>
                </a:solidFill>
              </a:rPr>
              <a:t>4</a:t>
            </a:r>
            <a:endParaRPr lang="ru-RU" altLang="ru-RU" sz="280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637306" y="530224"/>
            <a:ext cx="498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>
                <a:solidFill>
                  <a:srgbClr val="FF0000"/>
                </a:solidFill>
              </a:rPr>
              <a:t>5</a:t>
            </a:r>
            <a:endParaRPr lang="ru-RU" altLang="ru-RU" sz="2800">
              <a:solidFill>
                <a:srgbClr val="FF0000"/>
              </a:solidFill>
            </a:endParaRPr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968344" y="2713025"/>
            <a:ext cx="3603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800" b="1" i="1">
                <a:latin typeface="Times New Roman" pitchFamily="18" charset="0"/>
                <a:cs typeface="Times New Roman" pitchFamily="18" charset="0"/>
              </a:rPr>
              <a:t>1</a:t>
            </a:r>
            <a:endParaRPr lang="ru-RU" alt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493806" y="2708262"/>
            <a:ext cx="1651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800" b="1" i="1">
                <a:latin typeface="Times New Roman" pitchFamily="18" charset="0"/>
                <a:cs typeface="Times New Roman" pitchFamily="18" charset="0"/>
              </a:rPr>
              <a:t>2</a:t>
            </a:r>
            <a:endParaRPr lang="ru-RU" alt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3"/>
          <p:cNvSpPr txBox="1">
            <a:spLocks noChangeArrowheads="1"/>
          </p:cNvSpPr>
          <p:nvPr/>
        </p:nvSpPr>
        <p:spPr bwMode="auto">
          <a:xfrm>
            <a:off x="2097056" y="2701912"/>
            <a:ext cx="373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800" b="1" i="1">
                <a:latin typeface="Times New Roman" pitchFamily="18" charset="0"/>
                <a:cs typeface="Times New Roman" pitchFamily="18" charset="0"/>
              </a:rPr>
              <a:t>3</a:t>
            </a:r>
            <a:endParaRPr lang="ru-RU" alt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2647919" y="2693975"/>
            <a:ext cx="390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800" b="1" i="1">
                <a:latin typeface="Times New Roman" pitchFamily="18" charset="0"/>
                <a:cs typeface="Times New Roman" pitchFamily="18" charset="0"/>
              </a:rPr>
              <a:t>4</a:t>
            </a:r>
            <a:endParaRPr lang="ru-RU" alt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17"/>
          <p:cNvSpPr txBox="1">
            <a:spLocks noChangeArrowheads="1"/>
          </p:cNvSpPr>
          <p:nvPr/>
        </p:nvSpPr>
        <p:spPr bwMode="auto">
          <a:xfrm>
            <a:off x="3284506" y="2679687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800" b="1" i="1">
                <a:latin typeface="Times New Roman" pitchFamily="18" charset="0"/>
                <a:cs typeface="Times New Roman" pitchFamily="18" charset="0"/>
              </a:rPr>
              <a:t>5</a:t>
            </a:r>
            <a:endParaRPr lang="ru-RU" alt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18"/>
          <p:cNvSpPr txBox="1">
            <a:spLocks noChangeArrowheads="1"/>
          </p:cNvSpPr>
          <p:nvPr/>
        </p:nvSpPr>
        <p:spPr bwMode="auto">
          <a:xfrm>
            <a:off x="3936969" y="2679687"/>
            <a:ext cx="411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800" b="1" i="1">
                <a:latin typeface="Times New Roman" pitchFamily="18" charset="0"/>
                <a:cs typeface="Times New Roman" pitchFamily="18" charset="0"/>
              </a:rPr>
              <a:t>6</a:t>
            </a:r>
            <a:endParaRPr lang="ru-RU" alt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611656" y="2670162"/>
            <a:ext cx="346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800" b="1" i="1">
                <a:latin typeface="Times New Roman" pitchFamily="18" charset="0"/>
                <a:cs typeface="Times New Roman" pitchFamily="18" charset="0"/>
              </a:rPr>
              <a:t>7</a:t>
            </a:r>
            <a:endParaRPr lang="ru-RU" alt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243481" y="2686037"/>
            <a:ext cx="273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800" b="1" i="1">
                <a:latin typeface="Times New Roman" pitchFamily="18" charset="0"/>
                <a:cs typeface="Times New Roman" pitchFamily="18" charset="0"/>
              </a:rPr>
              <a:t>8</a:t>
            </a:r>
            <a:endParaRPr lang="ru-RU" alt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32"/>
          <p:cNvSpPr txBox="1">
            <a:spLocks noChangeArrowheads="1"/>
          </p:cNvSpPr>
          <p:nvPr/>
        </p:nvSpPr>
        <p:spPr bwMode="auto">
          <a:xfrm>
            <a:off x="5913406" y="2670162"/>
            <a:ext cx="371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2800" b="1" i="1">
                <a:latin typeface="Times New Roman" pitchFamily="18" charset="0"/>
                <a:cs typeface="Times New Roman" pitchFamily="18" charset="0"/>
              </a:rPr>
              <a:t>9</a:t>
            </a:r>
            <a:endParaRPr lang="ru-RU" alt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549369" y="2476487"/>
            <a:ext cx="258762" cy="166688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190719" y="2468550"/>
            <a:ext cx="203200" cy="19843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2739994" y="2463787"/>
            <a:ext cx="198437" cy="2016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395631" y="2466962"/>
            <a:ext cx="200025" cy="2016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4021106" y="2463787"/>
            <a:ext cx="258763" cy="168275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1674781" y="1727187"/>
            <a:ext cx="3494088" cy="749300"/>
          </a:xfrm>
          <a:custGeom>
            <a:avLst/>
            <a:gdLst>
              <a:gd name="connsiteX0" fmla="*/ 0 w 3493826"/>
              <a:gd name="connsiteY0" fmla="*/ 748284 h 748284"/>
              <a:gd name="connsiteX1" fmla="*/ 818865 w 3493826"/>
              <a:gd name="connsiteY1" fmla="*/ 202374 h 748284"/>
              <a:gd name="connsiteX2" fmla="*/ 2115402 w 3493826"/>
              <a:gd name="connsiteY2" fmla="*/ 11305 h 748284"/>
              <a:gd name="connsiteX3" fmla="*/ 3493826 w 3493826"/>
              <a:gd name="connsiteY3" fmla="*/ 38601 h 74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3826" h="748284">
                <a:moveTo>
                  <a:pt x="0" y="748284"/>
                </a:moveTo>
                <a:cubicBezTo>
                  <a:pt x="233149" y="536744"/>
                  <a:pt x="466298" y="325204"/>
                  <a:pt x="818865" y="202374"/>
                </a:cubicBezTo>
                <a:cubicBezTo>
                  <a:pt x="1171432" y="79544"/>
                  <a:pt x="1669575" y="38600"/>
                  <a:pt x="2115402" y="11305"/>
                </a:cubicBezTo>
                <a:cubicBezTo>
                  <a:pt x="2561229" y="-15990"/>
                  <a:pt x="3027527" y="11305"/>
                  <a:pt x="3493826" y="38601"/>
                </a:cubicBezTo>
              </a:path>
            </a:pathLst>
          </a:custGeom>
          <a:noFill/>
          <a:ln w="5715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1630331" y="1643050"/>
            <a:ext cx="2527300" cy="860425"/>
          </a:xfrm>
          <a:custGeom>
            <a:avLst/>
            <a:gdLst>
              <a:gd name="connsiteX0" fmla="*/ 2333767 w 2333767"/>
              <a:gd name="connsiteY0" fmla="*/ 815136 h 815136"/>
              <a:gd name="connsiteX1" fmla="*/ 1760561 w 2333767"/>
              <a:gd name="connsiteY1" fmla="*/ 214634 h 815136"/>
              <a:gd name="connsiteX2" fmla="*/ 436728 w 2333767"/>
              <a:gd name="connsiteY2" fmla="*/ 9918 h 815136"/>
              <a:gd name="connsiteX3" fmla="*/ 0 w 2333767"/>
              <a:gd name="connsiteY3" fmla="*/ 50861 h 815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3767" h="815136">
                <a:moveTo>
                  <a:pt x="2333767" y="815136"/>
                </a:moveTo>
                <a:cubicBezTo>
                  <a:pt x="2205250" y="581986"/>
                  <a:pt x="2076734" y="348837"/>
                  <a:pt x="1760561" y="214634"/>
                </a:cubicBezTo>
                <a:cubicBezTo>
                  <a:pt x="1444388" y="80431"/>
                  <a:pt x="730155" y="37213"/>
                  <a:pt x="436728" y="9918"/>
                </a:cubicBezTo>
                <a:cubicBezTo>
                  <a:pt x="143301" y="-17377"/>
                  <a:pt x="71650" y="16742"/>
                  <a:pt x="0" y="50861"/>
                </a:cubicBezTo>
              </a:path>
            </a:pathLst>
          </a:custGeom>
          <a:noFill/>
          <a:ln w="5715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" name="Прямоугольник 2"/>
          <p:cNvSpPr>
            <a:spLocks noChangeArrowheads="1"/>
          </p:cNvSpPr>
          <p:nvPr/>
        </p:nvSpPr>
        <p:spPr bwMode="auto">
          <a:xfrm>
            <a:off x="601687" y="3722710"/>
            <a:ext cx="6048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менші ніж 9, але більші за 4.</a:t>
            </a:r>
            <a:endParaRPr lang="ru-RU" altLang="ru-RU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174" y="5619773"/>
            <a:ext cx="73088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2774" y="5857898"/>
            <a:ext cx="477996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1099" y="5622948"/>
            <a:ext cx="36036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" name="Полилиния 85"/>
          <p:cNvSpPr/>
          <p:nvPr/>
        </p:nvSpPr>
        <p:spPr>
          <a:xfrm>
            <a:off x="2108224" y="4794273"/>
            <a:ext cx="4121150" cy="885825"/>
          </a:xfrm>
          <a:custGeom>
            <a:avLst/>
            <a:gdLst>
              <a:gd name="connsiteX0" fmla="*/ 4121624 w 4121624"/>
              <a:gd name="connsiteY0" fmla="*/ 887104 h 887104"/>
              <a:gd name="connsiteX1" fmla="*/ 2647666 w 4121624"/>
              <a:gd name="connsiteY1" fmla="*/ 163773 h 887104"/>
              <a:gd name="connsiteX2" fmla="*/ 0 w 4121624"/>
              <a:gd name="connsiteY2" fmla="*/ 0 h 88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21624" h="887104">
                <a:moveTo>
                  <a:pt x="4121624" y="887104"/>
                </a:moveTo>
                <a:cubicBezTo>
                  <a:pt x="3728113" y="599364"/>
                  <a:pt x="3334603" y="311624"/>
                  <a:pt x="2647666" y="163773"/>
                </a:cubicBezTo>
                <a:cubicBezTo>
                  <a:pt x="1960729" y="15922"/>
                  <a:pt x="980364" y="7961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7" name="Рисунок 8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16274" y="5619773"/>
            <a:ext cx="36036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Полилиния 87"/>
          <p:cNvSpPr/>
          <p:nvPr/>
        </p:nvSpPr>
        <p:spPr>
          <a:xfrm>
            <a:off x="3213124" y="4806973"/>
            <a:ext cx="3317875" cy="901700"/>
          </a:xfrm>
          <a:custGeom>
            <a:avLst/>
            <a:gdLst>
              <a:gd name="connsiteX0" fmla="*/ 0 w 3316406"/>
              <a:gd name="connsiteY0" fmla="*/ 900753 h 900753"/>
              <a:gd name="connsiteX1" fmla="*/ 1282889 w 3316406"/>
              <a:gd name="connsiteY1" fmla="*/ 150126 h 900753"/>
              <a:gd name="connsiteX2" fmla="*/ 3316406 w 3316406"/>
              <a:gd name="connsiteY2" fmla="*/ 0 h 90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16406" h="900753">
                <a:moveTo>
                  <a:pt x="0" y="900753"/>
                </a:moveTo>
                <a:cubicBezTo>
                  <a:pt x="365077" y="600502"/>
                  <a:pt x="730155" y="300251"/>
                  <a:pt x="1282889" y="150126"/>
                </a:cubicBezTo>
                <a:cubicBezTo>
                  <a:pt x="1835623" y="1"/>
                  <a:pt x="2576014" y="0"/>
                  <a:pt x="3316406" y="0"/>
                </a:cubicBezTo>
              </a:path>
            </a:pathLst>
          </a:custGeom>
          <a:noFill/>
          <a:ln w="381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9" name="Рисунок 8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0162" y="5629298"/>
            <a:ext cx="2317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5715024" y="3651273"/>
            <a:ext cx="747713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3200">
                <a:solidFill>
                  <a:srgbClr val="FF0000"/>
                </a:solidFill>
              </a:rPr>
              <a:t>5,</a:t>
            </a:r>
            <a:endParaRPr lang="ru-RU" altLang="ru-RU" sz="3200">
              <a:solidFill>
                <a:srgbClr val="FF0000"/>
              </a:solidFill>
            </a:endParaRPr>
          </a:p>
        </p:txBody>
      </p:sp>
      <p:pic>
        <p:nvPicPr>
          <p:cNvPr id="91" name="Рисунок 9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9449" y="5632473"/>
            <a:ext cx="231775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6242074" y="3660798"/>
            <a:ext cx="8397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3200">
                <a:solidFill>
                  <a:srgbClr val="FF0000"/>
                </a:solidFill>
              </a:rPr>
              <a:t>6,</a:t>
            </a:r>
            <a:endParaRPr lang="ru-RU" altLang="ru-RU" sz="3200">
              <a:solidFill>
                <a:srgbClr val="FF0000"/>
              </a:solidFill>
            </a:endParaRPr>
          </a:p>
        </p:txBody>
      </p:sp>
      <p:pic>
        <p:nvPicPr>
          <p:cNvPr id="93" name="Рисунок 9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95874" y="5635648"/>
            <a:ext cx="2317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6759599" y="3675085"/>
            <a:ext cx="850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 sz="3200">
                <a:solidFill>
                  <a:srgbClr val="FF0000"/>
                </a:solidFill>
              </a:rPr>
              <a:t>7</a:t>
            </a:r>
            <a:endParaRPr lang="ru-RU" altLang="ru-RU" sz="3200">
              <a:solidFill>
                <a:srgbClr val="FF00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0" y="3286148"/>
            <a:ext cx="8858280" cy="3643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9" grpId="0" animBg="1"/>
      <p:bldP spid="30" grpId="0" animBg="1"/>
      <p:bldP spid="31" grpId="0" animBg="1"/>
      <p:bldP spid="32" grpId="0" animBg="1"/>
      <p:bldP spid="33" grpId="0" animBg="1"/>
      <p:bldP spid="90" grpId="0"/>
      <p:bldP spid="92" grpId="0"/>
      <p:bldP spid="94" grpId="0"/>
      <p:bldP spid="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Порівняння чисел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737"/>
          <a:ext cx="9144000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851B43-D267-4675-88D3-7C07B17A3D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E6851B43-D267-4675-88D3-7C07B17A3D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DE9702-6F67-43D5-A6D8-352B217196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CDE9702-6F67-43D5-A6D8-352B217196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566A2F-2C04-4617-8ED8-307C454F49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FF566A2F-2C04-4617-8ED8-307C454F49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C35042-9708-4954-B947-B1B9F12B29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DC35042-9708-4954-B947-B1B9F12B29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5E265F-71A1-481B-A622-EB0121FCF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AA5E265F-71A1-481B-A622-EB0121FCFD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83FE15-918A-44E8-97C4-31698FCEDF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D183FE15-918A-44E8-97C4-31698FCEDF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6D1A33-F2C3-41BB-82F7-44B2FCE0C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0D6D1A33-F2C3-41BB-82F7-44B2FCE0CD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Логічний спосіб (ЛС)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556792"/>
          <a:ext cx="8784976" cy="491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0544546-0E7E-43FF-8D52-F7EF2AA0C1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0544546-0E7E-43FF-8D52-F7EF2AA0C1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9CA856-CF90-4100-8F91-B13030BBF7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69CA856-CF90-4100-8F91-B13030BBF7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711162-F3D3-4AD5-93C0-C83E171F44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90711162-F3D3-4AD5-93C0-C83E171F44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25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500034" y="428604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2800" b="1" i="1" dirty="0" smtClean="0"/>
              <a:t>&gt;</a:t>
            </a: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75928" y="1857364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&lt;</a:t>
            </a: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571480"/>
            <a:ext cx="6357982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928802"/>
            <a:ext cx="8358246" cy="1643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28662" y="50004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4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1276336"/>
            <a:ext cx="1133484" cy="295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1562088"/>
            <a:ext cx="1133484" cy="295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71736" y="1928802"/>
            <a:ext cx="6081754" cy="1643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928662" y="190564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6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2844" y="2633658"/>
            <a:ext cx="1133484" cy="295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3806" y="2919410"/>
            <a:ext cx="1133484" cy="295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95244" y="928670"/>
            <a:ext cx="113348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85720" y="2285992"/>
            <a:ext cx="113348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322233" y="1035827"/>
            <a:ext cx="213520" cy="7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357158" y="928670"/>
            <a:ext cx="714380" cy="2857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286514" y="2428868"/>
            <a:ext cx="284958" cy="7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285720" y="2285992"/>
            <a:ext cx="858050" cy="35719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 animBg="1"/>
      <p:bldP spid="7" grpId="0" animBg="1"/>
      <p:bldP spid="9" grpId="0"/>
      <p:bldP spid="15" grpId="0" animBg="1"/>
      <p:bldP spid="16" grpId="0" animBg="1"/>
      <p:bldP spid="17" grpId="0" animBg="1"/>
      <p:bldP spid="18" grpId="0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59496"/>
          </a:xfrm>
        </p:spPr>
        <p:txBody>
          <a:bodyPr>
            <a:noAutofit/>
          </a:bodyPr>
          <a:lstStyle/>
          <a:p>
            <a:pPr lvl="0"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Порівняння чисел способом утворення пар. Практичні вправи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76" y="1500174"/>
            <a:ext cx="8229600" cy="785818"/>
          </a:xfrm>
          <a:noFill/>
          <a:ln>
            <a:noFill/>
          </a:ln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err="1" smtClean="0"/>
              <a:t>Покладіть</a:t>
            </a:r>
            <a:r>
              <a:rPr lang="ru-RU" sz="2400" dirty="0" smtClean="0"/>
              <a:t> на парту 5 </a:t>
            </a:r>
            <a:r>
              <a:rPr lang="ru-RU" sz="2400" dirty="0" err="1" smtClean="0"/>
              <a:t>кружків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4 </a:t>
            </a:r>
            <a:r>
              <a:rPr lang="ru-RU" sz="2400" dirty="0" err="1" smtClean="0"/>
              <a:t>чотирикутники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4" name="Овал 3"/>
          <p:cNvSpPr/>
          <p:nvPr/>
        </p:nvSpPr>
        <p:spPr>
          <a:xfrm>
            <a:off x="357158" y="3071810"/>
            <a:ext cx="857256" cy="785818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285852" y="3071810"/>
            <a:ext cx="857256" cy="785818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214546" y="3071810"/>
            <a:ext cx="857256" cy="785818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143240" y="3071810"/>
            <a:ext cx="857256" cy="785818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071934" y="3071810"/>
            <a:ext cx="857256" cy="785818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3071810"/>
            <a:ext cx="785818" cy="714356"/>
          </a:xfrm>
          <a:prstGeom prst="rect">
            <a:avLst/>
          </a:prstGeom>
          <a:solidFill>
            <a:srgbClr val="1207E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215074" y="3071810"/>
            <a:ext cx="785818" cy="714356"/>
          </a:xfrm>
          <a:prstGeom prst="rect">
            <a:avLst/>
          </a:prstGeom>
          <a:solidFill>
            <a:srgbClr val="1207E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143768" y="3071810"/>
            <a:ext cx="785818" cy="714356"/>
          </a:xfrm>
          <a:prstGeom prst="rect">
            <a:avLst/>
          </a:prstGeom>
          <a:solidFill>
            <a:srgbClr val="1207E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072462" y="3071810"/>
            <a:ext cx="785818" cy="714356"/>
          </a:xfrm>
          <a:prstGeom prst="rect">
            <a:avLst/>
          </a:prstGeom>
          <a:solidFill>
            <a:srgbClr val="1207E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71934" y="2643182"/>
            <a:ext cx="857256" cy="1714512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571604" y="5000636"/>
            <a:ext cx="492443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50863" y="5026895"/>
            <a:ext cx="492443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4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2" name="Содержимое 4"/>
          <p:cNvSpPr txBox="1">
            <a:spLocks/>
          </p:cNvSpPr>
          <p:nvPr/>
        </p:nvSpPr>
        <p:spPr>
          <a:xfrm>
            <a:off x="71406" y="1500174"/>
            <a:ext cx="8229600" cy="500066"/>
          </a:xfrm>
          <a:prstGeom prst="rect">
            <a:avLst/>
          </a:prstGeom>
          <a:noFill/>
          <a:ln>
            <a:noFill/>
          </a:ln>
        </p:spPr>
        <p:txBody>
          <a:bodyPr vert="horz" lIns="54864" tIns="91440" rtlCol="0">
            <a:normAutofit lnSpcReduction="10000"/>
          </a:bodyPr>
          <a:lstStyle/>
          <a:p>
            <a:pPr marL="438912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Складіть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пари.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Содержимое 4"/>
          <p:cNvSpPr txBox="1">
            <a:spLocks/>
          </p:cNvSpPr>
          <p:nvPr/>
        </p:nvSpPr>
        <p:spPr>
          <a:xfrm>
            <a:off x="142844" y="1500174"/>
            <a:ext cx="8229600" cy="500066"/>
          </a:xfrm>
          <a:prstGeom prst="rect">
            <a:avLst/>
          </a:prstGeom>
          <a:noFill/>
          <a:ln>
            <a:noFill/>
          </a:ln>
        </p:spPr>
        <p:txBody>
          <a:bodyPr vert="horz" lIns="54864" tIns="91440" rtlCol="0">
            <a:normAutofit lnSpcReduction="10000"/>
          </a:bodyPr>
          <a:lstStyle/>
          <a:p>
            <a:pPr marL="438912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фігури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залишилися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без пари?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Содержимое 4"/>
          <p:cNvSpPr txBox="1">
            <a:spLocks/>
          </p:cNvSpPr>
          <p:nvPr/>
        </p:nvSpPr>
        <p:spPr>
          <a:xfrm>
            <a:off x="71406" y="1500175"/>
            <a:ext cx="8229600" cy="785817"/>
          </a:xfrm>
          <a:prstGeom prst="rect">
            <a:avLst/>
          </a:prstGeom>
          <a:noFill/>
          <a:ln>
            <a:noFill/>
          </a:ln>
        </p:spPr>
        <p:txBody>
          <a:bodyPr vert="horz" lIns="54864" tIns="91440" rtlCol="0">
            <a:normAutofit/>
          </a:bodyPr>
          <a:lstStyle/>
          <a:p>
            <a:pPr marL="438912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Скільки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кружків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Содержимое 4"/>
          <p:cNvSpPr txBox="1">
            <a:spLocks/>
          </p:cNvSpPr>
          <p:nvPr/>
        </p:nvSpPr>
        <p:spPr>
          <a:xfrm>
            <a:off x="-71470" y="1428736"/>
            <a:ext cx="8858312" cy="1143008"/>
          </a:xfrm>
          <a:prstGeom prst="rect">
            <a:avLst/>
          </a:prstGeom>
          <a:noFill/>
          <a:ln>
            <a:noFill/>
          </a:ln>
        </p:spPr>
        <p:txBody>
          <a:bodyPr vert="horz" lIns="54864" tIns="91440" rtlCol="0">
            <a:normAutofit/>
          </a:bodyPr>
          <a:lstStyle/>
          <a:p>
            <a:pPr marL="438912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u-RU" sz="2400" dirty="0" smtClean="0"/>
              <a:t>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Скільки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чотирикутників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Покладіть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під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фігурами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відповідні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картки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числами.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Содержимое 4"/>
          <p:cNvSpPr txBox="1">
            <a:spLocks/>
          </p:cNvSpPr>
          <p:nvPr/>
        </p:nvSpPr>
        <p:spPr>
          <a:xfrm>
            <a:off x="-142908" y="1428736"/>
            <a:ext cx="8229600" cy="1071570"/>
          </a:xfrm>
          <a:prstGeom prst="rect">
            <a:avLst/>
          </a:prstGeom>
          <a:noFill/>
          <a:ln>
            <a:noFill/>
          </a:ln>
        </p:spPr>
        <p:txBody>
          <a:bodyPr vert="horz" lIns="54864" tIns="91440" rtlCol="0">
            <a:normAutofit/>
          </a:bodyPr>
          <a:lstStyle/>
          <a:p>
            <a:pPr marL="438912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u-RU" sz="2400" dirty="0" smtClean="0"/>
              <a:t>   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числа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рівні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рівні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Покладіть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між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числами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відповідний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знак: «=»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або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«≠».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Не равно 26"/>
          <p:cNvSpPr/>
          <p:nvPr/>
        </p:nvSpPr>
        <p:spPr>
          <a:xfrm>
            <a:off x="2214546" y="5214950"/>
            <a:ext cx="857256" cy="428628"/>
          </a:xfrm>
          <a:prstGeom prst="mathNotEqual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Содержимое 4"/>
          <p:cNvSpPr txBox="1">
            <a:spLocks/>
          </p:cNvSpPr>
          <p:nvPr/>
        </p:nvSpPr>
        <p:spPr>
          <a:xfrm>
            <a:off x="71406" y="1500174"/>
            <a:ext cx="8229600" cy="1071569"/>
          </a:xfrm>
          <a:prstGeom prst="rect">
            <a:avLst/>
          </a:prstGeom>
          <a:noFill/>
          <a:ln>
            <a:noFill/>
          </a:ln>
        </p:spPr>
        <p:txBody>
          <a:bodyPr vert="horz" lIns="54864" tIns="91440" rtlCol="0">
            <a:normAutofit/>
          </a:bodyPr>
          <a:lstStyle/>
          <a:p>
            <a:pPr marL="438912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u-RU" sz="2400" dirty="0" smtClean="0"/>
              <a:t>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Яке число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більше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Содержимое 4"/>
          <p:cNvSpPr txBox="1">
            <a:spLocks/>
          </p:cNvSpPr>
          <p:nvPr/>
        </p:nvSpPr>
        <p:spPr>
          <a:xfrm>
            <a:off x="214282" y="1428736"/>
            <a:ext cx="8229600" cy="1071569"/>
          </a:xfrm>
          <a:prstGeom prst="rect">
            <a:avLst/>
          </a:prstGeom>
          <a:noFill/>
          <a:ln>
            <a:noFill/>
          </a:ln>
        </p:spPr>
        <p:txBody>
          <a:bodyPr vert="horz" lIns="54864" tIns="91440" rtlCol="0">
            <a:normAutofit/>
          </a:bodyPr>
          <a:lstStyle/>
          <a:p>
            <a:pPr marL="438912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u-RU" sz="2400" dirty="0" smtClean="0"/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Яких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фігур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вистачило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для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складання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пар?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Содержимое 4"/>
          <p:cNvSpPr txBox="1">
            <a:spLocks/>
          </p:cNvSpPr>
          <p:nvPr/>
        </p:nvSpPr>
        <p:spPr>
          <a:xfrm>
            <a:off x="-32" y="1428736"/>
            <a:ext cx="8229600" cy="1071569"/>
          </a:xfrm>
          <a:prstGeom prst="rect">
            <a:avLst/>
          </a:prstGeom>
          <a:noFill/>
          <a:ln>
            <a:noFill/>
          </a:ln>
        </p:spPr>
        <p:txBody>
          <a:bodyPr vert="horz" lIns="54864" tIns="91440" rtlCol="0">
            <a:normAutofit/>
          </a:bodyPr>
          <a:lstStyle/>
          <a:p>
            <a:pPr marL="438912" marR="0" lvl="0" indent="-32004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u-RU" sz="2400" dirty="0" smtClean="0"/>
              <a:t>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Яке число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менше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41 0.05572 0.08819 0.11144 -0.00174 0.13318 C -0.09167 0.15491 -0.45 0.1311 -0.53958 0.13063 " pathEditMode="relative" ptsTypes="aaA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41 0.05572 0.08819 0.11144 -0.00174 0.13318 C -0.09167 0.15491 -0.45 0.1311 -0.53958 0.13063 " pathEditMode="relative" ptsTypes="aaA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41 0.05572 0.08819 0.11144 -0.00174 0.13318 C -0.09167 0.15491 -0.45 0.1311 -0.53958 0.13063 " pathEditMode="relative" ptsTypes="aaA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41 0.05572 0.08819 0.11144 -0.00174 0.13318 C -0.09167 0.15491 -0.45 0.1311 -0.53958 0.13063 " pathEditMode="relative" ptsTypes="aaA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9" grpId="0" animBg="1"/>
      <p:bldP spid="20" grpId="0" animBg="1"/>
      <p:bldP spid="21" grpId="0" animBg="1"/>
      <p:bldP spid="22" grpId="0" build="p"/>
      <p:bldP spid="23" grpId="0" build="p"/>
      <p:bldP spid="24" grpId="0" build="p"/>
      <p:bldP spid="25" grpId="0" build="p"/>
      <p:bldP spid="26" grpId="0" build="p"/>
      <p:bldP spid="27" grpId="0" animBg="1"/>
      <p:bldP spid="28" grpId="0" build="allAtOnce"/>
      <p:bldP spid="3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Порівняння чисел способом утворення пар. Практичні вправи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8001"/>
            <a:ext cx="8229600" cy="2511065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400" dirty="0" err="1" smtClean="0"/>
              <a:t>Покладіть</a:t>
            </a:r>
            <a:r>
              <a:rPr lang="ru-RU" sz="2400" dirty="0" smtClean="0"/>
              <a:t> на парту 5 </a:t>
            </a:r>
            <a:r>
              <a:rPr lang="ru-RU" sz="2400" dirty="0" err="1" smtClean="0"/>
              <a:t>трикутників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5 </a:t>
            </a:r>
            <a:r>
              <a:rPr lang="ru-RU" sz="2400" dirty="0" err="1" smtClean="0"/>
              <a:t>кружків</a:t>
            </a:r>
            <a:r>
              <a:rPr lang="ru-RU" sz="2400" dirty="0" smtClean="0"/>
              <a:t>. </a:t>
            </a: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14282" y="3286124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071538" y="3286124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928794" y="3286124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786050" y="3286124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643306" y="3286124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786314" y="3286124"/>
            <a:ext cx="642942" cy="642942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643570" y="3286124"/>
            <a:ext cx="642942" cy="642942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500826" y="3286124"/>
            <a:ext cx="642942" cy="642942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358082" y="3286124"/>
            <a:ext cx="642942" cy="642942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357290" y="5000636"/>
            <a:ext cx="492443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36549" y="5026895"/>
            <a:ext cx="492443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6" name="Равно 15"/>
          <p:cNvSpPr/>
          <p:nvPr/>
        </p:nvSpPr>
        <p:spPr>
          <a:xfrm>
            <a:off x="2000232" y="5214950"/>
            <a:ext cx="857256" cy="428628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143900" y="3286124"/>
            <a:ext cx="642942" cy="642942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428596" y="1418001"/>
            <a:ext cx="8229600" cy="2511065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Складіть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пари.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Що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можна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сказати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про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кількість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трикутників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кружків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428596" y="1418001"/>
            <a:ext cx="8229600" cy="2511065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Рівні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кількості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кружків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трикутників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438912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Покладіть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між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картками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числами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картку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відповідним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знаком.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149 0.04832 0.08281 0.09688 0 0.11815 C -0.08299 0.13942 -0.41511 0.1267 -0.49809 0.12832 " pathEditMode="relative" ptsTypes="aaA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149 0.04832 0.08281 0.09688 0 0.11815 C -0.08299 0.13942 -0.41511 0.1267 -0.49809 0.12832 " pathEditMode="relative" ptsTypes="aaA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149 0.04832 0.08281 0.09688 0 0.11815 C -0.08299 0.13942 -0.41511 0.1267 -0.49809 0.12832 " pathEditMode="relative" ptsTypes="aaA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149 0.04832 0.08281 0.09688 0 0.11815 C -0.08299 0.13942 -0.41511 0.1267 -0.49809 0.12832 " pathEditMode="relative" ptsTypes="aaA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4149 0.04832 0.08281 0.09688 0 0.11815 C -0.08299 0.13942 -0.41511 0.1267 -0.49809 0.12832 " pathEditMode="relative" ptsTypes="aaA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5" grpId="0" animBg="1"/>
      <p:bldP spid="16" grpId="0" animBg="1"/>
      <p:bldP spid="17" grpId="1" animBg="1"/>
      <p:bldP spid="17" grpId="2" animBg="1"/>
      <p:bldP spid="19" grpId="0" build="p"/>
      <p:bldP spid="19" grpId="1" build="p"/>
      <p:bldP spid="2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600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Порівняння чисел способом утворення пар. Практичні вправи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71470" y="1428737"/>
            <a:ext cx="9072594" cy="2357454"/>
          </a:xfrm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sz="2400" dirty="0" err="1" smtClean="0"/>
              <a:t>Покладіть</a:t>
            </a:r>
            <a:r>
              <a:rPr lang="ru-RU" sz="2400" dirty="0" smtClean="0"/>
              <a:t> на парту 1 </a:t>
            </a:r>
            <a:r>
              <a:rPr lang="ru-RU" sz="2400" dirty="0" err="1" smtClean="0"/>
              <a:t>чотирикутник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5 </a:t>
            </a:r>
            <a:r>
              <a:rPr lang="ru-RU" sz="2400" dirty="0" err="1" smtClean="0"/>
              <a:t>трикутників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3929058" y="5500702"/>
            <a:ext cx="492443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1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08317" y="5526961"/>
            <a:ext cx="492443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6" name="Не равно 15"/>
          <p:cNvSpPr/>
          <p:nvPr/>
        </p:nvSpPr>
        <p:spPr>
          <a:xfrm>
            <a:off x="4572000" y="5715016"/>
            <a:ext cx="857256" cy="428628"/>
          </a:xfrm>
          <a:prstGeom prst="mathNotEqual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71736" y="3071810"/>
            <a:ext cx="642942" cy="642942"/>
          </a:xfrm>
          <a:prstGeom prst="rect">
            <a:avLst/>
          </a:prstGeom>
          <a:solidFill>
            <a:srgbClr val="1207E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28992" y="3071810"/>
            <a:ext cx="642942" cy="642942"/>
          </a:xfrm>
          <a:prstGeom prst="rect">
            <a:avLst/>
          </a:prstGeom>
          <a:solidFill>
            <a:srgbClr val="1207E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6248" y="3071810"/>
            <a:ext cx="642942" cy="642942"/>
          </a:xfrm>
          <a:prstGeom prst="rect">
            <a:avLst/>
          </a:prstGeom>
          <a:solidFill>
            <a:srgbClr val="1207E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43504" y="3071810"/>
            <a:ext cx="642942" cy="642942"/>
          </a:xfrm>
          <a:prstGeom prst="rect">
            <a:avLst/>
          </a:prstGeom>
          <a:solidFill>
            <a:srgbClr val="1207E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00760" y="3071810"/>
            <a:ext cx="642942" cy="642942"/>
          </a:xfrm>
          <a:prstGeom prst="rect">
            <a:avLst/>
          </a:prstGeom>
          <a:solidFill>
            <a:srgbClr val="1207E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2571768" y="4143380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429024" y="4143380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4286280" y="4143380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5143536" y="4143380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5929354" y="4143380"/>
            <a:ext cx="642942" cy="642942"/>
          </a:xfrm>
          <a:prstGeom prst="triangl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одержимое 2"/>
          <p:cNvSpPr txBox="1">
            <a:spLocks/>
          </p:cNvSpPr>
          <p:nvPr/>
        </p:nvSpPr>
        <p:spPr>
          <a:xfrm>
            <a:off x="-71470" y="1428736"/>
            <a:ext cx="9072594" cy="2357454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Складіть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пари.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Содержимое 2"/>
          <p:cNvSpPr txBox="1">
            <a:spLocks/>
          </p:cNvSpPr>
          <p:nvPr/>
        </p:nvSpPr>
        <p:spPr>
          <a:xfrm>
            <a:off x="-71470" y="1428736"/>
            <a:ext cx="9072594" cy="2357454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Позначте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кількість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фігур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відповідними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картками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числами.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Содержимое 2"/>
          <p:cNvSpPr txBox="1">
            <a:spLocks/>
          </p:cNvSpPr>
          <p:nvPr/>
        </p:nvSpPr>
        <p:spPr>
          <a:xfrm>
            <a:off x="-71470" y="1428736"/>
            <a:ext cx="9072594" cy="2357454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рівні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числа?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Покладіть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відповідний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знак.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Содержимое 2"/>
          <p:cNvSpPr txBox="1">
            <a:spLocks/>
          </p:cNvSpPr>
          <p:nvPr/>
        </p:nvSpPr>
        <p:spPr>
          <a:xfrm>
            <a:off x="-71470" y="1428736"/>
            <a:ext cx="9072594" cy="2357454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Яке число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більше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Яке число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менше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357586" y="3643314"/>
            <a:ext cx="3571868" cy="1714512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одержимое 2"/>
          <p:cNvSpPr txBox="1">
            <a:spLocks/>
          </p:cNvSpPr>
          <p:nvPr/>
        </p:nvSpPr>
        <p:spPr>
          <a:xfrm>
            <a:off x="-71470" y="1428712"/>
            <a:ext cx="9072594" cy="1071594"/>
          </a:xfrm>
          <a:prstGeom prst="rect">
            <a:avLst/>
          </a:prstGeom>
          <a:noFill/>
        </p:spPr>
        <p:txBody>
          <a:bodyPr vert="horz" lIns="54864" tIns="91440" rtlCol="0">
            <a:normAutofit/>
          </a:bodyPr>
          <a:lstStyle/>
          <a:p>
            <a:pPr marL="438912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Зробіть</a:t>
            </a:r>
            <a:r>
              <a:rPr kumimoji="0" lang="uk-UA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так, щоб чотирикутників було стільки ж скільки трикутників.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29058" y="5500702"/>
            <a:ext cx="492443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7" name="Равно 36"/>
          <p:cNvSpPr/>
          <p:nvPr/>
        </p:nvSpPr>
        <p:spPr>
          <a:xfrm>
            <a:off x="4572000" y="5715016"/>
            <a:ext cx="857256" cy="428628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0.00052 -0.0983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-0.00451 -0.09838 " pathEditMode="relative" rAng="0" ptsTypes="AA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-0.00382 -0.09838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0.00486 -0.09838 " pathEditMode="relative" rAng="0" ptsTypes="AA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-0.00243 -0.09838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14" grpId="0" animBg="1"/>
      <p:bldP spid="15" grpId="0" animBg="1"/>
      <p:bldP spid="16" grpId="0" animBg="1"/>
      <p:bldP spid="16" grpId="1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1" animBg="1"/>
      <p:bldP spid="26" grpId="2" animBg="1"/>
      <p:bldP spid="27" grpId="0" build="p"/>
      <p:bldP spid="27" grpId="1" build="p"/>
      <p:bldP spid="28" grpId="0" build="p"/>
      <p:bldP spid="28" grpId="1" build="p"/>
      <p:bldP spid="29" grpId="0" build="p"/>
      <p:bldP spid="29" grpId="1" build="p"/>
      <p:bldP spid="30" grpId="0" build="p"/>
      <p:bldP spid="30" grpId="1" build="p"/>
      <p:bldP spid="31" grpId="0" animBg="1"/>
      <p:bldP spid="31" grpId="1" animBg="1"/>
      <p:bldP spid="35" grpId="0" build="p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91440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/>
              <a:t>Порівняння чисел. </a:t>
            </a:r>
            <a:br>
              <a:rPr lang="uk-UA" sz="3600" b="1" dirty="0" smtClean="0"/>
            </a:br>
            <a:r>
              <a:rPr lang="uk-UA" sz="3600" b="1" dirty="0" smtClean="0"/>
              <a:t>Спосіб утворення пар</a:t>
            </a:r>
            <a:endParaRPr lang="ru-RU" sz="3600" b="1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32" y="1484784"/>
            <a:ext cx="916923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785786" y="2714620"/>
            <a:ext cx="785818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071538" y="2998784"/>
            <a:ext cx="107157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85786" y="3355974"/>
            <a:ext cx="85725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071538" y="3500438"/>
            <a:ext cx="121444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57224" y="4070354"/>
            <a:ext cx="107157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643306" y="2786058"/>
            <a:ext cx="100013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214810" y="3284536"/>
            <a:ext cx="50006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643306" y="3856040"/>
            <a:ext cx="107157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6786578" y="2857496"/>
            <a:ext cx="928694" cy="95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7286644" y="3133724"/>
            <a:ext cx="928694" cy="95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143768" y="3429000"/>
            <a:ext cx="71438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7429520" y="4071942"/>
            <a:ext cx="71438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одержимое 2"/>
          <p:cNvSpPr txBox="1">
            <a:spLocks/>
          </p:cNvSpPr>
          <p:nvPr/>
        </p:nvSpPr>
        <p:spPr>
          <a:xfrm>
            <a:off x="404490" y="428625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uk-UA" sz="3600" b="1" i="1" dirty="0" smtClean="0"/>
              <a:t>5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Содержимое 2"/>
          <p:cNvSpPr txBox="1">
            <a:spLocks/>
          </p:cNvSpPr>
          <p:nvPr/>
        </p:nvSpPr>
        <p:spPr>
          <a:xfrm>
            <a:off x="1761812" y="428625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uk-UA" sz="3600" b="1" i="1" dirty="0" smtClean="0"/>
              <a:t>5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Содержимое 2"/>
          <p:cNvSpPr txBox="1">
            <a:spLocks/>
          </p:cNvSpPr>
          <p:nvPr/>
        </p:nvSpPr>
        <p:spPr>
          <a:xfrm>
            <a:off x="3500430" y="428625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Содержимое 2"/>
          <p:cNvSpPr txBox="1">
            <a:spLocks/>
          </p:cNvSpPr>
          <p:nvPr/>
        </p:nvSpPr>
        <p:spPr>
          <a:xfrm>
            <a:off x="4905084" y="428625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uk-UA" sz="3600" b="1" i="1" dirty="0" smtClean="0"/>
              <a:t>5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Содержимое 2"/>
          <p:cNvSpPr txBox="1">
            <a:spLocks/>
          </p:cNvSpPr>
          <p:nvPr/>
        </p:nvSpPr>
        <p:spPr>
          <a:xfrm>
            <a:off x="6572264" y="428625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uk-UA" sz="3600" b="1" i="1" dirty="0" smtClean="0"/>
              <a:t>5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Содержимое 2"/>
          <p:cNvSpPr txBox="1">
            <a:spLocks/>
          </p:cNvSpPr>
          <p:nvPr/>
        </p:nvSpPr>
        <p:spPr>
          <a:xfrm>
            <a:off x="7976918" y="4286256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Равно 40"/>
          <p:cNvSpPr/>
          <p:nvPr/>
        </p:nvSpPr>
        <p:spPr>
          <a:xfrm>
            <a:off x="1142976" y="4572008"/>
            <a:ext cx="428628" cy="214314"/>
          </a:xfrm>
          <a:prstGeom prst="mathEqual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Не равно 41"/>
          <p:cNvSpPr/>
          <p:nvPr/>
        </p:nvSpPr>
        <p:spPr>
          <a:xfrm>
            <a:off x="4214810" y="4572008"/>
            <a:ext cx="428628" cy="214314"/>
          </a:xfrm>
          <a:prstGeom prst="mathNotEqual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Не равно 42"/>
          <p:cNvSpPr/>
          <p:nvPr/>
        </p:nvSpPr>
        <p:spPr>
          <a:xfrm>
            <a:off x="7358082" y="4572008"/>
            <a:ext cx="428628" cy="214314"/>
          </a:xfrm>
          <a:prstGeom prst="mathNotEqual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143504" y="2500306"/>
            <a:ext cx="857256" cy="171451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6215074" y="3571876"/>
            <a:ext cx="857256" cy="7953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155448"/>
            <a:ext cx="8784976" cy="825280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Ознайомлення зі знаками порівняння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6093296"/>
            <a:ext cx="2664296" cy="764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80112" y="6093296"/>
            <a:ext cx="2664296" cy="764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3861048"/>
            <a:ext cx="9144000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83568" y="364502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5 ≠ 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3928" y="364502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2 ≠ 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6296" y="3717032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5 = 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Рівність. Нерівність. </a:t>
            </a:r>
            <a:br>
              <a:rPr lang="uk-UA" sz="3600" dirty="0" smtClean="0"/>
            </a:br>
            <a:r>
              <a:rPr lang="uk-UA" sz="3600" dirty="0" smtClean="0"/>
              <a:t>Знак нерівності</a:t>
            </a:r>
            <a:endParaRPr lang="ru-RU" sz="3600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614" y="1844824"/>
            <a:ext cx="9099386" cy="450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596" y="4143380"/>
            <a:ext cx="164307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4143380"/>
            <a:ext cx="164307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000892" y="4143380"/>
            <a:ext cx="164307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0996" y="4572008"/>
            <a:ext cx="164307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4572008"/>
            <a:ext cx="164307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072330" y="4572008"/>
            <a:ext cx="164307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32" y="5214950"/>
            <a:ext cx="9144032" cy="142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smtClean="0"/>
              <a:t>Система завдань </a:t>
            </a:r>
            <a:r>
              <a:rPr lang="uk-UA" sz="3600" dirty="0" smtClean="0"/>
              <a:t>на порівняння чисел.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Спосіб утворення пар</a:t>
            </a:r>
            <a:endParaRPr lang="ru-RU" sz="36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28736"/>
            <a:ext cx="8388424" cy="284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одержимое 2"/>
          <p:cNvSpPr txBox="1">
            <a:spLocks/>
          </p:cNvSpPr>
          <p:nvPr/>
        </p:nvSpPr>
        <p:spPr>
          <a:xfrm>
            <a:off x="1761812" y="3774990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en-US" sz="3600" b="1" i="1" dirty="0" smtClean="0"/>
              <a:t>&gt;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6976786" y="3774990"/>
            <a:ext cx="595610" cy="500066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&lt;</a:t>
            </a:r>
            <a:endParaRPr kumimoji="0" lang="ru-RU" sz="3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000232" y="2346230"/>
            <a:ext cx="785818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643042" y="2987584"/>
            <a:ext cx="142876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214546" y="3559088"/>
            <a:ext cx="28575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7858148" y="2917734"/>
            <a:ext cx="642942" cy="78581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429260" y="1679152"/>
            <a:ext cx="886460" cy="2377440"/>
          </a:xfrm>
          <a:custGeom>
            <a:avLst/>
            <a:gdLst>
              <a:gd name="connsiteX0" fmla="*/ 134620 w 886460"/>
              <a:gd name="connsiteY0" fmla="*/ 279400 h 2377440"/>
              <a:gd name="connsiteX1" fmla="*/ 485140 w 886460"/>
              <a:gd name="connsiteY1" fmla="*/ 355600 h 2377440"/>
              <a:gd name="connsiteX2" fmla="*/ 835660 w 886460"/>
              <a:gd name="connsiteY2" fmla="*/ 584200 h 2377440"/>
              <a:gd name="connsiteX3" fmla="*/ 652780 w 886460"/>
              <a:gd name="connsiteY3" fmla="*/ 1209040 h 2377440"/>
              <a:gd name="connsiteX4" fmla="*/ 515620 w 886460"/>
              <a:gd name="connsiteY4" fmla="*/ 1391920 h 2377440"/>
              <a:gd name="connsiteX5" fmla="*/ 713740 w 886460"/>
              <a:gd name="connsiteY5" fmla="*/ 1574800 h 2377440"/>
              <a:gd name="connsiteX6" fmla="*/ 850900 w 886460"/>
              <a:gd name="connsiteY6" fmla="*/ 1849120 h 2377440"/>
              <a:gd name="connsiteX7" fmla="*/ 500380 w 886460"/>
              <a:gd name="connsiteY7" fmla="*/ 2336800 h 2377440"/>
              <a:gd name="connsiteX8" fmla="*/ 58420 w 886460"/>
              <a:gd name="connsiteY8" fmla="*/ 2032000 h 2377440"/>
              <a:gd name="connsiteX9" fmla="*/ 134620 w 886460"/>
              <a:gd name="connsiteY9" fmla="*/ 27940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6460" h="2377440">
                <a:moveTo>
                  <a:pt x="134620" y="279400"/>
                </a:moveTo>
                <a:cubicBezTo>
                  <a:pt x="205740" y="0"/>
                  <a:pt x="368300" y="304800"/>
                  <a:pt x="485140" y="355600"/>
                </a:cubicBezTo>
                <a:cubicBezTo>
                  <a:pt x="601980" y="406400"/>
                  <a:pt x="807720" y="441960"/>
                  <a:pt x="835660" y="584200"/>
                </a:cubicBezTo>
                <a:cubicBezTo>
                  <a:pt x="863600" y="726440"/>
                  <a:pt x="706120" y="1074420"/>
                  <a:pt x="652780" y="1209040"/>
                </a:cubicBezTo>
                <a:cubicBezTo>
                  <a:pt x="599440" y="1343660"/>
                  <a:pt x="505460" y="1330960"/>
                  <a:pt x="515620" y="1391920"/>
                </a:cubicBezTo>
                <a:cubicBezTo>
                  <a:pt x="525780" y="1452880"/>
                  <a:pt x="657860" y="1498600"/>
                  <a:pt x="713740" y="1574800"/>
                </a:cubicBezTo>
                <a:cubicBezTo>
                  <a:pt x="769620" y="1651000"/>
                  <a:pt x="886460" y="1722120"/>
                  <a:pt x="850900" y="1849120"/>
                </a:cubicBezTo>
                <a:cubicBezTo>
                  <a:pt x="815340" y="1976120"/>
                  <a:pt x="632460" y="2306320"/>
                  <a:pt x="500380" y="2336800"/>
                </a:cubicBezTo>
                <a:cubicBezTo>
                  <a:pt x="368300" y="2367280"/>
                  <a:pt x="116840" y="2377440"/>
                  <a:pt x="58420" y="2032000"/>
                </a:cubicBezTo>
                <a:cubicBezTo>
                  <a:pt x="0" y="1686560"/>
                  <a:pt x="63500" y="558800"/>
                  <a:pt x="134620" y="279400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6200000" flipV="1">
            <a:off x="5822165" y="2810578"/>
            <a:ext cx="714380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0800000">
            <a:off x="7143768" y="2703420"/>
            <a:ext cx="57150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>
            <a:off x="6429388" y="2703420"/>
            <a:ext cx="571504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85786" y="4271437"/>
            <a:ext cx="7791042" cy="2234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Овал 21"/>
          <p:cNvSpPr/>
          <p:nvPr/>
        </p:nvSpPr>
        <p:spPr>
          <a:xfrm>
            <a:off x="6357950" y="4857760"/>
            <a:ext cx="1214446" cy="171451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961616">
            <a:off x="7554426" y="4960635"/>
            <a:ext cx="686603" cy="15189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http://img4.wikia.nocookie.net/__cb20130807111959/allmafia/ru/images/8/8a/%D0%93%D0%B0%D0%BB%D0%BE%D1%87%D0%BA%D0%B0-%D0%B7%D0%B5%D0%BB%D0%B5%D0%BD%D0%B0%D1%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6143644"/>
            <a:ext cx="642942" cy="642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4" grpId="0" animBg="1"/>
      <p:bldP spid="28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bf1a8fdb589523ff614d646c3e2cdb95a805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2309</TotalTime>
  <Words>553</Words>
  <Application>Microsoft Office PowerPoint</Application>
  <PresentationFormat>Экран (4:3)</PresentationFormat>
  <Paragraphs>128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Модульная</vt:lpstr>
      <vt:lpstr>Порівняння чисел</vt:lpstr>
      <vt:lpstr>Порівняння чисел</vt:lpstr>
      <vt:lpstr>Порівняння чисел способом утворення пар. Практичні вправи </vt:lpstr>
      <vt:lpstr>Порівняння чисел способом утворення пар. Практичні вправи</vt:lpstr>
      <vt:lpstr>Порівняння чисел способом утворення пар. Практичні вправи</vt:lpstr>
      <vt:lpstr>Порівняння чисел.  Спосіб утворення пар</vt:lpstr>
      <vt:lpstr>Ознайомлення зі знаками порівняння</vt:lpstr>
      <vt:lpstr>Рівність. Нерівність.  Знак нерівності</vt:lpstr>
      <vt:lpstr>Система завдань на порівняння чисел. Спосіб утворення пар</vt:lpstr>
      <vt:lpstr>Слайд 10</vt:lpstr>
      <vt:lpstr>Читання нерівностей</vt:lpstr>
      <vt:lpstr>Істинні та хибні нерівності</vt:lpstr>
      <vt:lpstr>Спосіб порівняння на підставі розташування чисел на числовому промені. Підготовка</vt:lpstr>
      <vt:lpstr>Порівняння на підставі розташування чисел на числовому промені. Ознайомлення</vt:lpstr>
      <vt:lpstr>Порівняння на підставі розташування чисел на числовому промені</vt:lpstr>
      <vt:lpstr>Формування уміння порівнювати числа на підставі розташування чисел на числовому промені</vt:lpstr>
      <vt:lpstr>Формування уміння порівнювати числа на підставі розташування чисел на числовому промені</vt:lpstr>
      <vt:lpstr>Слайд 18</vt:lpstr>
      <vt:lpstr>Слайд 19</vt:lpstr>
      <vt:lpstr>Логічний спосіб (ЛС)</vt:lpstr>
      <vt:lpstr>Слайд 21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4.   Методика навчання нумерації чисел першого десятку</dc:title>
  <dc:creator>Admin</dc:creator>
  <cp:lastModifiedBy>Marinochka</cp:lastModifiedBy>
  <cp:revision>172</cp:revision>
  <dcterms:created xsi:type="dcterms:W3CDTF">2013-02-05T10:11:33Z</dcterms:created>
  <dcterms:modified xsi:type="dcterms:W3CDTF">2015-06-07T08:58:40Z</dcterms:modified>
</cp:coreProperties>
</file>