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4.xml" ContentType="application/vnd.openxmlformats-officedocument.drawingml.diagramStyl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76" r:id="rId2"/>
    <p:sldId id="374" r:id="rId3"/>
    <p:sldId id="373" r:id="rId4"/>
    <p:sldId id="375" r:id="rId5"/>
    <p:sldId id="435" r:id="rId6"/>
    <p:sldId id="436" r:id="rId7"/>
  </p:sldIdLst>
  <p:sldSz cx="9144000" cy="6858000" type="screen4x3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7E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52" autoAdjust="0"/>
    <p:restoredTop sz="94660"/>
  </p:normalViewPr>
  <p:slideViewPr>
    <p:cSldViewPr>
      <p:cViewPr>
        <p:scale>
          <a:sx n="71" d="100"/>
          <a:sy n="71" d="100"/>
        </p:scale>
        <p:origin x="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hyperlink" Target="&#1063;&#1080;&#1089;&#1083;&#1086;%2010.pptx" TargetMode="External"/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6;&#1077;&#1072;&#1083;&#1110;&#1079;&#1072;&#1094;&#1110;&#1103;%20&#1079;&#1084;&#1110;&#1089;&#1090;&#1091;%20&#1087;&#1088;&#1086;&#1075;&#1088;&#1072;&#1084;&#1080;%20&#1091;%20&#1095;&#1080;&#1085;&#1085;&#1080;&#1093;%20&#1087;&#1110;&#1076;&#1088;&#1091;&#1095;&#1085;&#1080;&#1082;&#1072;&#1093;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7;&#1082;&#1083;&#1072;&#1076;%20&#1095;&#1080;&#1089;&#1083;&#1072;.pptx" TargetMode="External"/><Relationship Id="rId5" Type="http://schemas.openxmlformats.org/officeDocument/2006/relationships/hyperlink" Target="&#1055;&#1086;&#1088;&#1110;&#1074;&#1085;&#1103;&#1085;&#1085;&#1103;%20&#1095;&#1080;&#1089;&#1077;&#1083;.pptx" TargetMode="External"/><Relationship Id="rId4" Type="http://schemas.openxmlformats.org/officeDocument/2006/relationships/hyperlink" Target="&#1060;&#1086;&#1088;&#1084;&#1091;&#1074;&#1072;&#1085;&#1085;&#1103;%20&#1087;&#1086;&#1085;&#1103;&#1090;&#1090;&#1103;%20&#1095;&#1080;&#1089;&#1083;&#1072;,%20&#1103;&#1082;%20&#1082;&#1110;&#1083;&#1100;&#1082;&#1110;&#1089;&#1085;&#1086;&#1111;%20&#1093;&#1072;&#1088;&#1072;&#1082;&#1090;&#1077;&#1088;&#1080;&#1089;&#1090;&#1080;&#1082;&#1080;%20&#1082;&#1083;&#1072;&#1089;&#1091;%20&#1089;&#1082;&#1110;&#1085;&#1095;&#1077;&#1085;&#1080;&#1093;%20&#1077;&#1082;&#1074;&#1110;&#1074;&#1072;&#1083;&#1077;&#1085;&#1090;&#1085;&#1080;&#1093;%20&#1084;&#1085;&#1086;&#1078;&#1080;&#1085;.pptx" TargetMode="External"/><Relationship Id="rId9" Type="http://schemas.openxmlformats.org/officeDocument/2006/relationships/hyperlink" Target="&#1063;&#1080;&#1089;&#1083;&#1086;%20&#1085;&#1091;&#1083;&#1100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навчання нумерації чисел в концентрі </a:t>
          </a:r>
          <a:r>
            <a:rPr lang="uk-UA" sz="1800" dirty="0" err="1" smtClean="0"/>
            <a:t>“Десяток”</a:t>
          </a:r>
          <a:r>
            <a:rPr lang="uk-UA" sz="1800" dirty="0" smtClean="0"/>
            <a:t>?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теми?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177E52B5-BCD9-4ADE-8576-B28C03A0AB9E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Що є основним засобом навчання теми? </a:t>
          </a:r>
          <a:endParaRPr lang="uk-UA" sz="1800" spc="-70" baseline="0" dirty="0" smtClean="0"/>
        </a:p>
      </dgm:t>
    </dgm:pt>
    <dgm:pt modelId="{ED540CC3-7609-4CE3-B988-3303F8314054}" type="par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AABC196E-0946-480C-98FC-24B9B12E7E44}" type="sibTrans" cxnId="{F4D6DAE2-03ED-44A5-AB15-30203A2604BC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Завдання якого підручника більшою мірою спрямовані на реалізацію Державних вимог до рівня навчальних досягнень учнів?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Що варто враховувати, добираючи методи навчання до уроків з теми? 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8DD8C3DB-9223-4EF3-B2BF-4FB703B73117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Які навчальні технології переважно застосовуються на уроках з теми?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30DE704-1C24-4220-BF4C-21117DA8D9A4}" type="parTrans" cxnId="{40F18B4E-C365-4E23-A424-958DA3F27219}">
      <dgm:prSet/>
      <dgm:spPr/>
      <dgm:t>
        <a:bodyPr/>
        <a:lstStyle/>
        <a:p>
          <a:endParaRPr lang="ru-RU"/>
        </a:p>
      </dgm:t>
    </dgm:pt>
    <dgm:pt modelId="{28FD8D2B-ECE9-42B6-9F0C-A9C875A75053}" type="sibTrans" cxnId="{40F18B4E-C365-4E23-A424-958DA3F27219}">
      <dgm:prSet/>
      <dgm:spPr/>
      <dgm:t>
        <a:bodyPr/>
        <a:lstStyle/>
        <a:p>
          <a:endParaRPr lang="ru-RU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9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9" custScaleX="215069" custScaleY="205668" custLinFactNeighborX="-21087" custLinFactNeighborY="-485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8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9" custScaleX="503502" custScaleY="281420" custLinFactNeighborX="-83331" custLinFactNeighborY="90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8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9" custScaleX="496634" custScaleY="232563" custLinFactX="48157" custLinFactY="83242" custLinFactNeighborX="1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8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9" custScaleX="472797" custScaleY="226574" custLinFactX="200000" custLinFactY="-61732" custLinFactNeighborX="24303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59AF-7FCE-47A8-A4A2-867C9926BA9A}" type="pres">
      <dgm:prSet presAssocID="{ED540CC3-7609-4CE3-B988-3303F8314054}" presName="Name25" presStyleLbl="parChTrans1D1" presStyleIdx="3" presStyleCnt="8"/>
      <dgm:spPr/>
      <dgm:t>
        <a:bodyPr/>
        <a:lstStyle/>
        <a:p>
          <a:endParaRPr lang="ru-RU"/>
        </a:p>
      </dgm:t>
    </dgm:pt>
    <dgm:pt modelId="{271AD231-2C1A-420B-9DC7-2180E57C0953}" type="pres">
      <dgm:prSet presAssocID="{177E52B5-BCD9-4ADE-8576-B28C03A0AB9E}" presName="node" presStyleCnt="0"/>
      <dgm:spPr/>
      <dgm:t>
        <a:bodyPr/>
        <a:lstStyle/>
        <a:p>
          <a:endParaRPr lang="ru-RU"/>
        </a:p>
      </dgm:t>
    </dgm:pt>
    <dgm:pt modelId="{1E80E229-5CC5-4013-A97A-A5072F2DB0B7}" type="pres">
      <dgm:prSet presAssocID="{177E52B5-BCD9-4ADE-8576-B28C03A0AB9E}" presName="parentNode" presStyleLbl="node1" presStyleIdx="4" presStyleCnt="9" custScaleX="402679" custScaleY="188099" custLinFactX="200000" custLinFactNeighborX="251555" custLinFactNeighborY="-16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13A5A-5201-47E3-A8EE-343BA9B9AD69}" type="pres">
      <dgm:prSet presAssocID="{177E52B5-BCD9-4ADE-8576-B28C03A0AB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4" presStyleCnt="8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5" presStyleCnt="9" custScaleX="533539" custScaleY="469724" custLinFactX="258010" custLinFactY="55926" custLinFactNeighborX="3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5" presStyleCnt="8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6" presStyleCnt="9" custScaleX="575784" custScaleY="451819" custLinFactNeighborX="-238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6" presStyleCnt="8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7" presStyleCnt="9" custScaleX="360222" custScaleY="272839" custLinFactX="-181124" custLinFactNeighborX="-200000" custLinFactNeighborY="98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  <dgm:pt modelId="{87F96A55-AC5A-4BAB-8A5A-5B7DADF2F0E3}" type="pres">
      <dgm:prSet presAssocID="{B30DE704-1C24-4220-BF4C-21117DA8D9A4}" presName="Name25" presStyleLbl="parChTrans1D1" presStyleIdx="7" presStyleCnt="8"/>
      <dgm:spPr/>
      <dgm:t>
        <a:bodyPr/>
        <a:lstStyle/>
        <a:p>
          <a:endParaRPr lang="ru-RU"/>
        </a:p>
      </dgm:t>
    </dgm:pt>
    <dgm:pt modelId="{F2B242F4-F1E1-4AB9-94E3-A203334392C8}" type="pres">
      <dgm:prSet presAssocID="{8DD8C3DB-9223-4EF3-B2BF-4FB703B73117}" presName="node" presStyleCnt="0"/>
      <dgm:spPr/>
    </dgm:pt>
    <dgm:pt modelId="{22D1663C-4B83-4FAA-80B0-E5A04A0C0F16}" type="pres">
      <dgm:prSet presAssocID="{8DD8C3DB-9223-4EF3-B2BF-4FB703B73117}" presName="parentNode" presStyleLbl="node1" presStyleIdx="8" presStyleCnt="9" custScaleX="403345" custScaleY="283111" custLinFactX="-217730" custLinFactY="-100000" custLinFactNeighborX="-300000" custLinFactNeighborY="-1984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228C3-0459-4AAA-989F-3FA9F821EB95}" type="pres">
      <dgm:prSet presAssocID="{8DD8C3DB-9223-4EF3-B2BF-4FB703B73117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B6F008F-F37B-4A65-99AB-510C0F64178B}" type="presOf" srcId="{88F48A50-D5AF-4B10-9843-ED9B35349155}" destId="{B7B82133-1255-4D7C-9773-CDD7AC565850}" srcOrd="0" destOrd="0" presId="urn:microsoft.com/office/officeart/2005/8/layout/radial2"/>
    <dgm:cxn modelId="{B73771A1-C6F3-48EF-B008-F7E2D88E28EA}" type="presOf" srcId="{B1EFA201-F789-4599-9DB0-477AB4902ECD}" destId="{217D8D54-1A76-41BE-A06A-CE665989668E}" srcOrd="0" destOrd="0" presId="urn:microsoft.com/office/officeart/2005/8/layout/radial2"/>
    <dgm:cxn modelId="{D2D7E805-B2AF-41DD-8B99-70081A434959}" type="presOf" srcId="{177E52B5-BCD9-4ADE-8576-B28C03A0AB9E}" destId="{1E80E229-5CC5-4013-A97A-A5072F2DB0B7}" srcOrd="0" destOrd="0" presId="urn:microsoft.com/office/officeart/2005/8/layout/radial2"/>
    <dgm:cxn modelId="{6875A82F-9D05-49E0-B41B-83685ECBB35F}" srcId="{61230914-E411-496F-8FF9-20F1836C95CC}" destId="{4742ECFC-42DA-49EA-B76A-3982838904A1}" srcOrd="6" destOrd="0" parTransId="{BA568947-F2B3-46F0-A188-75CC8F331763}" sibTransId="{F66A293C-7E5E-41DF-AC19-FEBEFD98872C}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E245955F-05A3-4F80-A541-2195CD4E7428}" type="presOf" srcId="{ED540CC3-7609-4CE3-B988-3303F8314054}" destId="{926359AF-7FCE-47A8-A4A2-867C9926BA9A}" srcOrd="0" destOrd="0" presId="urn:microsoft.com/office/officeart/2005/8/layout/radial2"/>
    <dgm:cxn modelId="{23AB2F41-9613-4DBC-9B45-0CC70F8B90D7}" type="presOf" srcId="{575A2D70-1B91-4758-BA8F-3CF425C8FF8C}" destId="{38679AB5-E0F1-40D2-B5FE-1BF9C8A55EAD}" srcOrd="0" destOrd="0" presId="urn:microsoft.com/office/officeart/2005/8/layout/radial2"/>
    <dgm:cxn modelId="{40F18B4E-C365-4E23-A424-958DA3F27219}" srcId="{61230914-E411-496F-8FF9-20F1836C95CC}" destId="{8DD8C3DB-9223-4EF3-B2BF-4FB703B73117}" srcOrd="7" destOrd="0" parTransId="{B30DE704-1C24-4220-BF4C-21117DA8D9A4}" sibTransId="{28FD8D2B-ECE9-42B6-9F0C-A9C875A75053}"/>
    <dgm:cxn modelId="{E5900A7A-28DF-4876-883C-5EAC50207269}" type="presOf" srcId="{4742ECFC-42DA-49EA-B76A-3982838904A1}" destId="{6FC95440-AED4-47D0-A870-9B2006FFCAB4}" srcOrd="0" destOrd="0" presId="urn:microsoft.com/office/officeart/2005/8/layout/radial2"/>
    <dgm:cxn modelId="{2A68FB13-0056-44D4-BA14-B1CC46B80B4F}" type="presOf" srcId="{42A06D5D-24DE-46FC-B291-36ACC78F29A4}" destId="{780418A7-920D-49D0-984B-81E7C2C1F533}" srcOrd="0" destOrd="0" presId="urn:microsoft.com/office/officeart/2005/8/layout/radial2"/>
    <dgm:cxn modelId="{7F8BE279-FF21-4ABD-B846-13D3654BCE0B}" type="presOf" srcId="{0E019FB5-439C-4B38-A23D-DA100B86E997}" destId="{2B05C3DE-A3BE-4A97-9B99-8C391FDBFBEE}" srcOrd="0" destOrd="0" presId="urn:microsoft.com/office/officeart/2005/8/layout/radial2"/>
    <dgm:cxn modelId="{8650B9B3-0406-4ACF-ADBA-933CA472A707}" srcId="{61230914-E411-496F-8FF9-20F1836C95CC}" destId="{620FB3FB-1FA8-42C7-8FBF-78BFDE65D5F0}" srcOrd="5" destOrd="0" parTransId="{C6A2650D-4592-450F-B12C-205BBA6DC16B}" sibTransId="{B95ACB76-2121-4A52-887F-C25BE76497C4}"/>
    <dgm:cxn modelId="{F6E6C4F1-3D9F-409D-B1C4-4DE1A05887A9}" srcId="{61230914-E411-496F-8FF9-20F1836C95CC}" destId="{01346AEA-7245-4334-8B22-FBEE0259D948}" srcOrd="4" destOrd="0" parTransId="{B1EFA201-F789-4599-9DB0-477AB4902ECD}" sibTransId="{56ADA7DC-90D7-4A8B-A4B2-1DDEC85F4CCE}"/>
    <dgm:cxn modelId="{3DDE5AB7-0101-46AC-B7AA-9B6980C24D29}" type="presOf" srcId="{B30DE704-1C24-4220-BF4C-21117DA8D9A4}" destId="{87F96A55-AC5A-4BAB-8A5A-5B7DADF2F0E3}" srcOrd="0" destOrd="0" presId="urn:microsoft.com/office/officeart/2005/8/layout/radial2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963B9315-331A-4645-9F06-7F79766ECAEC}" type="presOf" srcId="{01346AEA-7245-4334-8B22-FBEE0259D948}" destId="{33CAB849-1A6D-4304-842C-36E06967567F}" srcOrd="0" destOrd="0" presId="urn:microsoft.com/office/officeart/2005/8/layout/radial2"/>
    <dgm:cxn modelId="{8E94DE0A-B9A0-432B-924C-8D4D244262C2}" type="presOf" srcId="{BA568947-F2B3-46F0-A188-75CC8F331763}" destId="{21DE704B-54BD-4A74-8961-1222F18D39D5}" srcOrd="0" destOrd="0" presId="urn:microsoft.com/office/officeart/2005/8/layout/radial2"/>
    <dgm:cxn modelId="{0C07D843-D1CE-4515-9819-5AF8EB4FA96E}" type="presOf" srcId="{09321470-69F7-4A57-87BF-D382AAE46F15}" destId="{7B67D409-41C8-4462-B703-15295BDE973B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D37A112A-32DD-4F5E-A2F1-5793E00D5679}" type="presOf" srcId="{620FB3FB-1FA8-42C7-8FBF-78BFDE65D5F0}" destId="{70F5BD76-5989-4032-94B3-558D2DDF0016}" srcOrd="0" destOrd="0" presId="urn:microsoft.com/office/officeart/2005/8/layout/radial2"/>
    <dgm:cxn modelId="{9C0E8D78-A4C1-483E-82A0-E45E222A086A}" type="presOf" srcId="{C6A2650D-4592-450F-B12C-205BBA6DC16B}" destId="{24160CFB-9785-4F36-8FCF-3BE5E7FAF334}" srcOrd="0" destOrd="0" presId="urn:microsoft.com/office/officeart/2005/8/layout/radial2"/>
    <dgm:cxn modelId="{1BA270C3-E39B-49AE-9DDD-8F355B6983E2}" type="presOf" srcId="{61230914-E411-496F-8FF9-20F1836C95CC}" destId="{517435A2-9728-4C97-A0CA-EBF3CCBC97B9}" srcOrd="0" destOrd="0" presId="urn:microsoft.com/office/officeart/2005/8/layout/radial2"/>
    <dgm:cxn modelId="{E06577C2-D0DD-4C81-BAF7-449C368D0727}" type="presOf" srcId="{9747C16B-5A0E-4F01-8F15-B107E19254FC}" destId="{2E62FA2E-99B9-41C6-B04F-C8F40ED9EF95}" srcOrd="0" destOrd="0" presId="urn:microsoft.com/office/officeart/2005/8/layout/radial2"/>
    <dgm:cxn modelId="{F4D6DAE2-03ED-44A5-AB15-30203A2604BC}" srcId="{61230914-E411-496F-8FF9-20F1836C95CC}" destId="{177E52B5-BCD9-4ADE-8576-B28C03A0AB9E}" srcOrd="3" destOrd="0" parTransId="{ED540CC3-7609-4CE3-B988-3303F8314054}" sibTransId="{AABC196E-0946-480C-98FC-24B9B12E7E44}"/>
    <dgm:cxn modelId="{8BD90DE2-0F51-4272-9F5C-6091AB9EEE91}" type="presOf" srcId="{8DD8C3DB-9223-4EF3-B2BF-4FB703B73117}" destId="{22D1663C-4B83-4FAA-80B0-E5A04A0C0F16}" srcOrd="0" destOrd="0" presId="urn:microsoft.com/office/officeart/2005/8/layout/radial2"/>
    <dgm:cxn modelId="{AB8C1DFD-C0CC-4230-AD3E-76A86E1298F5}" type="presParOf" srcId="{517435A2-9728-4C97-A0CA-EBF3CCBC97B9}" destId="{3890A4CB-85FF-4F05-8C2A-97F650C50960}" srcOrd="0" destOrd="0" presId="urn:microsoft.com/office/officeart/2005/8/layout/radial2"/>
    <dgm:cxn modelId="{0C7F5CB7-E268-403B-AF25-63BB11CCB05C}" type="presParOf" srcId="{3890A4CB-85FF-4F05-8C2A-97F650C50960}" destId="{1F70D46B-10A1-4CE4-846A-A1D410163204}" srcOrd="0" destOrd="0" presId="urn:microsoft.com/office/officeart/2005/8/layout/radial2"/>
    <dgm:cxn modelId="{18F2BAF1-6264-4796-9E8A-EC82B22E3EC2}" type="presParOf" srcId="{1F70D46B-10A1-4CE4-846A-A1D410163204}" destId="{D43D0A7A-A69D-4377-9419-126878B6DF65}" srcOrd="0" destOrd="0" presId="urn:microsoft.com/office/officeart/2005/8/layout/radial2"/>
    <dgm:cxn modelId="{E50A82CE-9289-49BC-B36F-40C66B160BDE}" type="presParOf" srcId="{1F70D46B-10A1-4CE4-846A-A1D410163204}" destId="{604AB985-1F49-46AA-A08C-C88FE1AF056C}" srcOrd="1" destOrd="0" presId="urn:microsoft.com/office/officeart/2005/8/layout/radial2"/>
    <dgm:cxn modelId="{F631B384-C7BA-47B2-A084-4E3E81FBC2CE}" type="presParOf" srcId="{3890A4CB-85FF-4F05-8C2A-97F650C50960}" destId="{B7B82133-1255-4D7C-9773-CDD7AC565850}" srcOrd="1" destOrd="0" presId="urn:microsoft.com/office/officeart/2005/8/layout/radial2"/>
    <dgm:cxn modelId="{B38ADA15-703E-46C0-99CB-728E117DA68D}" type="presParOf" srcId="{3890A4CB-85FF-4F05-8C2A-97F650C50960}" destId="{09B93B01-6E1E-4897-955B-1881155796B6}" srcOrd="2" destOrd="0" presId="urn:microsoft.com/office/officeart/2005/8/layout/radial2"/>
    <dgm:cxn modelId="{33E052EA-A928-4248-8C15-13688A8EC0FA}" type="presParOf" srcId="{09B93B01-6E1E-4897-955B-1881155796B6}" destId="{38679AB5-E0F1-40D2-B5FE-1BF9C8A55EAD}" srcOrd="0" destOrd="0" presId="urn:microsoft.com/office/officeart/2005/8/layout/radial2"/>
    <dgm:cxn modelId="{327C71E6-6355-434C-86CF-FCD88CC17489}" type="presParOf" srcId="{09B93B01-6E1E-4897-955B-1881155796B6}" destId="{355589E8-269A-446E-826B-D0CEA345C5CD}" srcOrd="1" destOrd="0" presId="urn:microsoft.com/office/officeart/2005/8/layout/radial2"/>
    <dgm:cxn modelId="{F640365B-485F-4124-9482-530596034A6D}" type="presParOf" srcId="{3890A4CB-85FF-4F05-8C2A-97F650C50960}" destId="{7B67D409-41C8-4462-B703-15295BDE973B}" srcOrd="3" destOrd="0" presId="urn:microsoft.com/office/officeart/2005/8/layout/radial2"/>
    <dgm:cxn modelId="{EF0CCCDA-750D-4AE9-997C-3E0D8B9CD915}" type="presParOf" srcId="{3890A4CB-85FF-4F05-8C2A-97F650C50960}" destId="{F586470D-EF85-49EE-B17C-778F327944AB}" srcOrd="4" destOrd="0" presId="urn:microsoft.com/office/officeart/2005/8/layout/radial2"/>
    <dgm:cxn modelId="{2EA63431-AA65-4AAF-AFAE-F00C9A0FAFB6}" type="presParOf" srcId="{F586470D-EF85-49EE-B17C-778F327944AB}" destId="{2E62FA2E-99B9-41C6-B04F-C8F40ED9EF95}" srcOrd="0" destOrd="0" presId="urn:microsoft.com/office/officeart/2005/8/layout/radial2"/>
    <dgm:cxn modelId="{7B95B470-B583-4023-9E04-4C0D577B466D}" type="presParOf" srcId="{F586470D-EF85-49EE-B17C-778F327944AB}" destId="{2F967FC5-8322-4AC3-9AD1-B6D008376512}" srcOrd="1" destOrd="0" presId="urn:microsoft.com/office/officeart/2005/8/layout/radial2"/>
    <dgm:cxn modelId="{E30A728C-4C11-42E2-A99A-58FD228458CD}" type="presParOf" srcId="{3890A4CB-85FF-4F05-8C2A-97F650C50960}" destId="{780418A7-920D-49D0-984B-81E7C2C1F533}" srcOrd="5" destOrd="0" presId="urn:microsoft.com/office/officeart/2005/8/layout/radial2"/>
    <dgm:cxn modelId="{38CF15A6-6E47-43EB-9D68-E95493601D69}" type="presParOf" srcId="{3890A4CB-85FF-4F05-8C2A-97F650C50960}" destId="{850773E5-7A1B-458F-86F8-DB6CC37ABFF1}" srcOrd="6" destOrd="0" presId="urn:microsoft.com/office/officeart/2005/8/layout/radial2"/>
    <dgm:cxn modelId="{B4DCEAE9-6074-4CF9-9432-C4BC5840A4C1}" type="presParOf" srcId="{850773E5-7A1B-458F-86F8-DB6CC37ABFF1}" destId="{2B05C3DE-A3BE-4A97-9B99-8C391FDBFBEE}" srcOrd="0" destOrd="0" presId="urn:microsoft.com/office/officeart/2005/8/layout/radial2"/>
    <dgm:cxn modelId="{518D6CDA-D7CF-4F60-85E3-44F34801409E}" type="presParOf" srcId="{850773E5-7A1B-458F-86F8-DB6CC37ABFF1}" destId="{55E3D1E2-FA68-4D38-B45A-3FB72BFD2484}" srcOrd="1" destOrd="0" presId="urn:microsoft.com/office/officeart/2005/8/layout/radial2"/>
    <dgm:cxn modelId="{C0AB9939-D04B-43C4-8F73-5008C5A4A676}" type="presParOf" srcId="{3890A4CB-85FF-4F05-8C2A-97F650C50960}" destId="{926359AF-7FCE-47A8-A4A2-867C9926BA9A}" srcOrd="7" destOrd="0" presId="urn:microsoft.com/office/officeart/2005/8/layout/radial2"/>
    <dgm:cxn modelId="{1E3E1D54-EA74-4564-9342-A39EA8E2D56A}" type="presParOf" srcId="{3890A4CB-85FF-4F05-8C2A-97F650C50960}" destId="{271AD231-2C1A-420B-9DC7-2180E57C0953}" srcOrd="8" destOrd="0" presId="urn:microsoft.com/office/officeart/2005/8/layout/radial2"/>
    <dgm:cxn modelId="{D7272386-CB15-4298-A33C-77BE108E4C5D}" type="presParOf" srcId="{271AD231-2C1A-420B-9DC7-2180E57C0953}" destId="{1E80E229-5CC5-4013-A97A-A5072F2DB0B7}" srcOrd="0" destOrd="0" presId="urn:microsoft.com/office/officeart/2005/8/layout/radial2"/>
    <dgm:cxn modelId="{F09EC052-CA2F-4282-8809-B7E52484733E}" type="presParOf" srcId="{271AD231-2C1A-420B-9DC7-2180E57C0953}" destId="{F8513A5A-5201-47E3-A8EE-343BA9B9AD69}" srcOrd="1" destOrd="0" presId="urn:microsoft.com/office/officeart/2005/8/layout/radial2"/>
    <dgm:cxn modelId="{838A22CD-B010-44C0-B2C4-789F2831CBD9}" type="presParOf" srcId="{3890A4CB-85FF-4F05-8C2A-97F650C50960}" destId="{217D8D54-1A76-41BE-A06A-CE665989668E}" srcOrd="9" destOrd="0" presId="urn:microsoft.com/office/officeart/2005/8/layout/radial2"/>
    <dgm:cxn modelId="{264710C4-A672-4A5D-90CE-683E5C5EDD91}" type="presParOf" srcId="{3890A4CB-85FF-4F05-8C2A-97F650C50960}" destId="{8CC17502-C6E8-4394-A9C5-BBD50CDA0FC2}" srcOrd="10" destOrd="0" presId="urn:microsoft.com/office/officeart/2005/8/layout/radial2"/>
    <dgm:cxn modelId="{82CFF2A2-F64A-43F9-80FA-9AC9DB83895A}" type="presParOf" srcId="{8CC17502-C6E8-4394-A9C5-BBD50CDA0FC2}" destId="{33CAB849-1A6D-4304-842C-36E06967567F}" srcOrd="0" destOrd="0" presId="urn:microsoft.com/office/officeart/2005/8/layout/radial2"/>
    <dgm:cxn modelId="{62D41EBA-C184-424B-9E5D-A36ADA8A2E68}" type="presParOf" srcId="{8CC17502-C6E8-4394-A9C5-BBD50CDA0FC2}" destId="{56FB0C8A-12DE-4DD2-9A5E-C11DA5A6D98E}" srcOrd="1" destOrd="0" presId="urn:microsoft.com/office/officeart/2005/8/layout/radial2"/>
    <dgm:cxn modelId="{C80A85BD-FFBC-477D-9A8C-024D64289950}" type="presParOf" srcId="{3890A4CB-85FF-4F05-8C2A-97F650C50960}" destId="{24160CFB-9785-4F36-8FCF-3BE5E7FAF334}" srcOrd="11" destOrd="0" presId="urn:microsoft.com/office/officeart/2005/8/layout/radial2"/>
    <dgm:cxn modelId="{C041E75C-3253-4CF7-A65B-FC5D047D8A3A}" type="presParOf" srcId="{3890A4CB-85FF-4F05-8C2A-97F650C50960}" destId="{9C37B37E-0B08-41BF-8B41-5AB3B8695ACB}" srcOrd="12" destOrd="0" presId="urn:microsoft.com/office/officeart/2005/8/layout/radial2"/>
    <dgm:cxn modelId="{B2E2DAEE-55F9-45D2-A203-C113E7919241}" type="presParOf" srcId="{9C37B37E-0B08-41BF-8B41-5AB3B8695ACB}" destId="{70F5BD76-5989-4032-94B3-558D2DDF0016}" srcOrd="0" destOrd="0" presId="urn:microsoft.com/office/officeart/2005/8/layout/radial2"/>
    <dgm:cxn modelId="{A478518C-F52E-44C9-A997-24D58D4CD805}" type="presParOf" srcId="{9C37B37E-0B08-41BF-8B41-5AB3B8695ACB}" destId="{7F442250-5913-4924-9E9C-F5A1A3A4C59C}" srcOrd="1" destOrd="0" presId="urn:microsoft.com/office/officeart/2005/8/layout/radial2"/>
    <dgm:cxn modelId="{A602B43D-6BA6-4AE3-8BAD-B491853FFC59}" type="presParOf" srcId="{3890A4CB-85FF-4F05-8C2A-97F650C50960}" destId="{21DE704B-54BD-4A74-8961-1222F18D39D5}" srcOrd="13" destOrd="0" presId="urn:microsoft.com/office/officeart/2005/8/layout/radial2"/>
    <dgm:cxn modelId="{E14264D1-F59C-4755-876C-CF29CD92597E}" type="presParOf" srcId="{3890A4CB-85FF-4F05-8C2A-97F650C50960}" destId="{6B10B437-283F-4A40-8C3A-A2BAB757EBAA}" srcOrd="14" destOrd="0" presId="urn:microsoft.com/office/officeart/2005/8/layout/radial2"/>
    <dgm:cxn modelId="{71430AF1-B0FD-43B1-8F72-C1EB3A240300}" type="presParOf" srcId="{6B10B437-283F-4A40-8C3A-A2BAB757EBAA}" destId="{6FC95440-AED4-47D0-A870-9B2006FFCAB4}" srcOrd="0" destOrd="0" presId="urn:microsoft.com/office/officeart/2005/8/layout/radial2"/>
    <dgm:cxn modelId="{548B6CAF-98DE-4EB6-9F73-47E76C27F265}" type="presParOf" srcId="{6B10B437-283F-4A40-8C3A-A2BAB757EBAA}" destId="{8ED5CADE-8F15-42CD-8B38-60BA5A50D4A6}" srcOrd="1" destOrd="0" presId="urn:microsoft.com/office/officeart/2005/8/layout/radial2"/>
    <dgm:cxn modelId="{695288EA-33C3-4210-B0F8-B2DB2725F7D9}" type="presParOf" srcId="{3890A4CB-85FF-4F05-8C2A-97F650C50960}" destId="{87F96A55-AC5A-4BAB-8A5A-5B7DADF2F0E3}" srcOrd="15" destOrd="0" presId="urn:microsoft.com/office/officeart/2005/8/layout/radial2"/>
    <dgm:cxn modelId="{BEFEAA5E-9B01-4CBE-BCD0-60B246A5F001}" type="presParOf" srcId="{3890A4CB-85FF-4F05-8C2A-97F650C50960}" destId="{F2B242F4-F1E1-4AB9-94E3-A203334392C8}" srcOrd="16" destOrd="0" presId="urn:microsoft.com/office/officeart/2005/8/layout/radial2"/>
    <dgm:cxn modelId="{7152A3BF-6A51-4267-B388-C9F5427E3F16}" type="presParOf" srcId="{F2B242F4-F1E1-4AB9-94E3-A203334392C8}" destId="{22D1663C-4B83-4FAA-80B0-E5A04A0C0F16}" srcOrd="0" destOrd="0" presId="urn:microsoft.com/office/officeart/2005/8/layout/radial2"/>
    <dgm:cxn modelId="{4FE01CF3-2766-4CDC-97E3-B438EAB1EB0F}" type="presParOf" srcId="{F2B242F4-F1E1-4AB9-94E3-A203334392C8}" destId="{746228C3-0459-4AAA-989F-3FA9F821EB95}" srcOrd="1" destOrd="0" presId="urn:microsoft.com/office/officeart/2005/8/layout/radial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2.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88CEB21B-123D-46DA-BA10-8582436E326B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797CE7AC-2098-4C2E-B6D3-A8C528EFF380}" type="parTrans" cxnId="{7A69F53C-9A6F-430C-ACCA-A90D52826186}">
      <dgm:prSet/>
      <dgm:spPr/>
      <dgm:t>
        <a:bodyPr/>
        <a:lstStyle/>
        <a:p>
          <a:endParaRPr lang="ru-RU" sz="2400"/>
        </a:p>
      </dgm:t>
    </dgm:pt>
    <dgm:pt modelId="{57AA0317-81F2-457E-B33A-490F10243563}" type="sibTrans" cxnId="{7A69F53C-9A6F-430C-ACCA-A90D52826186}">
      <dgm:prSet/>
      <dgm:spPr/>
      <dgm:t>
        <a:bodyPr/>
        <a:lstStyle/>
        <a:p>
          <a:endParaRPr lang="ru-RU" sz="2400"/>
        </a:p>
      </dgm:t>
    </dgm:pt>
    <dgm:pt modelId="{B07CEAE8-CA2B-4C89-88AE-4FB330A7AEE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F2C299B9-7D2C-46FD-BFB8-F26912D17E97}" type="parTrans" cxnId="{6507F9B4-4687-43BB-A864-A63EE8398A0B}">
      <dgm:prSet/>
      <dgm:spPr/>
      <dgm:t>
        <a:bodyPr/>
        <a:lstStyle/>
        <a:p>
          <a:endParaRPr lang="ru-RU" sz="2400"/>
        </a:p>
      </dgm:t>
    </dgm:pt>
    <dgm:pt modelId="{4D5CC2CF-7511-4A00-85AD-8BA9376D3A11}" type="sibTrans" cxnId="{6507F9B4-4687-43BB-A864-A63EE8398A0B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Формування поняття числа, як кількісної характеристики класу скінчених еквівалентних множин.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9D8B6351-20C0-431F-94F2-F743EAC732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Порівняння чисел.</a:t>
          </a:r>
          <a:endParaRPr lang="uk-UA" sz="2400" dirty="0" smtClean="0"/>
        </a:p>
      </dgm:t>
    </dgm:pt>
    <dgm:pt modelId="{8F72CB8B-4EF1-4D36-8613-F69C786F79C6}" type="sibTrans" cxnId="{AD5C7392-651C-435A-B9E8-33F3047300F5}">
      <dgm:prSet/>
      <dgm:spPr/>
      <dgm:t>
        <a:bodyPr/>
        <a:lstStyle/>
        <a:p>
          <a:endParaRPr lang="ru-RU" sz="2400"/>
        </a:p>
      </dgm:t>
    </dgm:pt>
    <dgm:pt modelId="{8B748584-B956-4ADF-BD86-AA7056EFD8C9}" type="parTrans" cxnId="{AD5C7392-651C-435A-B9E8-33F3047300F5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485591E0-8AA9-4BCF-B873-DD24D7E4545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Склад числа.</a:t>
          </a:r>
          <a:endParaRPr lang="uk-UA" sz="2400" dirty="0" smtClean="0"/>
        </a:p>
      </dgm:t>
    </dgm:pt>
    <dgm:pt modelId="{8C2159DF-518B-45D1-A090-BEF989BE19FB}" type="sibTrans" cxnId="{1B0B422F-4580-4EEA-8DEA-79B24A1C46AE}">
      <dgm:prSet/>
      <dgm:spPr/>
      <dgm:t>
        <a:bodyPr/>
        <a:lstStyle/>
        <a:p>
          <a:endParaRPr lang="ru-RU" sz="2400"/>
        </a:p>
      </dgm:t>
    </dgm:pt>
    <dgm:pt modelId="{315E8312-392E-428E-A88E-8269603B72D3}" type="parTrans" cxnId="{1B0B422F-4580-4EEA-8DEA-79B24A1C46AE}">
      <dgm:prSet/>
      <dgm:spPr/>
      <dgm:t>
        <a:bodyPr/>
        <a:lstStyle/>
        <a:p>
          <a:endParaRPr lang="ru-RU" sz="2400"/>
        </a:p>
      </dgm:t>
    </dgm:pt>
    <dgm:pt modelId="{16205384-5AC6-460C-9C41-4602D9B5F624}">
      <dgm:prSet custT="1"/>
      <dgm:spPr/>
      <dgm:t>
        <a:bodyPr/>
        <a:lstStyle/>
        <a:p>
          <a:pPr algn="ctr"/>
          <a:r>
            <a:rPr lang="uk-UA" sz="2400" b="1" dirty="0" smtClean="0"/>
            <a:t>5.</a:t>
          </a:r>
        </a:p>
      </dgm:t>
    </dgm:pt>
    <dgm:pt modelId="{17EFE1A3-6549-49D1-B7AD-87A5E0ED83B8}" type="parTrans" cxnId="{85402E8C-4ABA-40D5-9F7C-CE63FD3CAA71}">
      <dgm:prSet/>
      <dgm:spPr/>
      <dgm:t>
        <a:bodyPr/>
        <a:lstStyle/>
        <a:p>
          <a:endParaRPr lang="ru-RU"/>
        </a:p>
      </dgm:t>
    </dgm:pt>
    <dgm:pt modelId="{32CFB074-48F9-40FC-A77A-6FA1C59A159D}" type="sibTrans" cxnId="{85402E8C-4ABA-40D5-9F7C-CE63FD3CAA71}">
      <dgm:prSet/>
      <dgm:spPr/>
      <dgm:t>
        <a:bodyPr/>
        <a:lstStyle/>
        <a:p>
          <a:endParaRPr lang="ru-RU"/>
        </a:p>
      </dgm:t>
    </dgm:pt>
    <dgm:pt modelId="{BDF0CB36-AD81-44FF-9667-C85E2965A293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Реалізація змісту програми у </a:t>
          </a:r>
          <a:r>
            <a:rPr lang="uk-UA" sz="2400" smtClean="0">
              <a:hlinkClick xmlns:r="http://schemas.openxmlformats.org/officeDocument/2006/relationships" r:id="rId7" action="ppaction://hlinkpres?slideindex=1&amp;slidetitle="/>
            </a:rPr>
            <a:t>чинних підручниках</a:t>
          </a:r>
          <a:r>
            <a:rPr lang="uk-UA" sz="2400" smtClean="0"/>
            <a:t>.</a:t>
          </a:r>
          <a:endParaRPr lang="uk-UA" sz="2400" dirty="0" smtClean="0"/>
        </a:p>
      </dgm:t>
    </dgm:pt>
    <dgm:pt modelId="{EB78948F-80E9-4987-96D3-033BAAB9B747}" type="parTrans" cxnId="{D28EEF19-3998-48EF-BB7D-AAF523B6E9A5}">
      <dgm:prSet/>
      <dgm:spPr/>
      <dgm:t>
        <a:bodyPr/>
        <a:lstStyle/>
        <a:p>
          <a:endParaRPr lang="ru-RU"/>
        </a:p>
      </dgm:t>
    </dgm:pt>
    <dgm:pt modelId="{8AB22B68-32DC-4898-9EB0-23698058533D}" type="sibTrans" cxnId="{D28EEF19-3998-48EF-BB7D-AAF523B6E9A5}">
      <dgm:prSet/>
      <dgm:spPr/>
      <dgm:t>
        <a:bodyPr/>
        <a:lstStyle/>
        <a:p>
          <a:endParaRPr lang="ru-RU"/>
        </a:p>
      </dgm:t>
    </dgm:pt>
    <dgm:pt modelId="{D441DD7D-33D3-45C6-9974-205899FEDCF5}">
      <dgm:prSet custT="1"/>
      <dgm:spPr/>
      <dgm:t>
        <a:bodyPr/>
        <a:lstStyle/>
        <a:p>
          <a:pPr algn="ctr"/>
          <a:r>
            <a:rPr lang="uk-UA" sz="2400" b="1" dirty="0" smtClean="0"/>
            <a:t>-       </a:t>
          </a:r>
        </a:p>
      </dgm:t>
    </dgm:pt>
    <dgm:pt modelId="{00AC3F2D-EE20-41B5-830E-38CA86BF2C71}" type="parTrans" cxnId="{B7FDC12F-76F0-4528-A276-C034A39E2E32}">
      <dgm:prSet/>
      <dgm:spPr/>
      <dgm:t>
        <a:bodyPr/>
        <a:lstStyle/>
        <a:p>
          <a:endParaRPr lang="ru-RU"/>
        </a:p>
      </dgm:t>
    </dgm:pt>
    <dgm:pt modelId="{971466AA-FF83-4913-8753-EB4413734841}" type="sibTrans" cxnId="{B7FDC12F-76F0-4528-A276-C034A39E2E32}">
      <dgm:prSet/>
      <dgm:spPr/>
      <dgm:t>
        <a:bodyPr/>
        <a:lstStyle/>
        <a:p>
          <a:endParaRPr lang="ru-RU"/>
        </a:p>
      </dgm:t>
    </dgm:pt>
    <dgm:pt modelId="{0E4ED430-48D3-4D4F-A4C4-49C135465F3B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8" action="ppaction://hlinkpres?slideindex=1&amp;slidetitle="/>
            </a:rPr>
            <a:t>Число 10.</a:t>
          </a:r>
          <a:endParaRPr lang="uk-UA" sz="2400" dirty="0" smtClean="0"/>
        </a:p>
      </dgm:t>
    </dgm:pt>
    <dgm:pt modelId="{B918D832-3741-4425-A895-1117C0EEF0FF}" type="parTrans" cxnId="{4D59D15C-F0B1-425D-95AE-D1E85D7AC53D}">
      <dgm:prSet/>
      <dgm:spPr/>
      <dgm:t>
        <a:bodyPr/>
        <a:lstStyle/>
        <a:p>
          <a:endParaRPr lang="ru-RU"/>
        </a:p>
      </dgm:t>
    </dgm:pt>
    <dgm:pt modelId="{1E15F921-C18D-431E-8815-C96AF7A0875C}" type="sibTrans" cxnId="{4D59D15C-F0B1-425D-95AE-D1E85D7AC53D}">
      <dgm:prSet/>
      <dgm:spPr/>
      <dgm:t>
        <a:bodyPr/>
        <a:lstStyle/>
        <a:p>
          <a:endParaRPr lang="ru-RU"/>
        </a:p>
      </dgm:t>
    </dgm:pt>
    <dgm:pt modelId="{88A7FAD6-7C60-4C2A-B208-163649AA0F7E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A6ADFB1F-C5F8-46CB-A4CF-4C219B67C75F}" type="parTrans" cxnId="{6A4A0835-1743-4FEF-A9B6-3F0C319DE121}">
      <dgm:prSet/>
      <dgm:spPr/>
      <dgm:t>
        <a:bodyPr/>
        <a:lstStyle/>
        <a:p>
          <a:endParaRPr lang="ru-RU"/>
        </a:p>
      </dgm:t>
    </dgm:pt>
    <dgm:pt modelId="{72DFBFFB-F75B-4CB5-8E8E-AAC9F8F22C09}" type="sibTrans" cxnId="{6A4A0835-1743-4FEF-A9B6-3F0C319DE121}">
      <dgm:prSet/>
      <dgm:spPr/>
      <dgm:t>
        <a:bodyPr/>
        <a:lstStyle/>
        <a:p>
          <a:endParaRPr lang="ru-RU"/>
        </a:p>
      </dgm:t>
    </dgm:pt>
    <dgm:pt modelId="{EB31A5E1-15BA-4C6B-ADA5-8D91ACD28AE6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9" action="ppaction://hlinkpres?slideindex=1&amp;slidetitle="/>
            </a:rPr>
            <a:t>Число нуль.</a:t>
          </a:r>
          <a:endParaRPr lang="uk-UA" sz="2400" dirty="0" smtClean="0"/>
        </a:p>
      </dgm:t>
    </dgm:pt>
    <dgm:pt modelId="{AF43C943-3EAB-4E69-9550-E4D38C75F4D7}" type="parTrans" cxnId="{AD6B110E-08CB-4F3E-AE48-01DB40EF827A}">
      <dgm:prSet/>
      <dgm:spPr/>
      <dgm:t>
        <a:bodyPr/>
        <a:lstStyle/>
        <a:p>
          <a:endParaRPr lang="ru-RU"/>
        </a:p>
      </dgm:t>
    </dgm:pt>
    <dgm:pt modelId="{ECA64A6F-DBE0-4717-BFBF-7952DB92BCB2}" type="sibTrans" cxnId="{AD6B110E-08CB-4F3E-AE48-01DB40EF827A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10" custScaleX="29526" custScaleY="85183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10" custScaleX="139553" custScaleY="94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1" presStyleCnt="10" custScaleX="29526" custScaleY="86642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1" presStyleCnt="10" custScaleX="139553" custScaleY="96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6F3FC283-4FCF-44D8-9130-34E27DE7C9E1}" type="pres">
      <dgm:prSet presAssocID="{88CEB21B-123D-46DA-BA10-8582436E326B}" presName="linNode" presStyleCnt="0"/>
      <dgm:spPr/>
    </dgm:pt>
    <dgm:pt modelId="{EC90DE02-CD50-420C-BA04-50643584EDD2}" type="pres">
      <dgm:prSet presAssocID="{88CEB21B-123D-46DA-BA10-8582436E326B}" presName="parentText" presStyleLbl="node1" presStyleIdx="2" presStyleCnt="10" custScaleX="29526" custScaleY="89609" custLinFactNeighborX="-34" custLinFactNeighborY="-16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509D2-0D36-4BF8-BB60-F5512EEE45E2}" type="pres">
      <dgm:prSet presAssocID="{88CEB21B-123D-46DA-BA10-8582436E326B}" presName="descendantText" presStyleLbl="alignAccFollowNode1" presStyleIdx="2" presStyleCnt="10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B1A0-F6C6-4A51-9893-E123E1AAFC51}" type="pres">
      <dgm:prSet presAssocID="{57AA0317-81F2-457E-B33A-490F10243563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10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10" custScaleX="139553" custScaleY="100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10" custScaleX="29526" custScaleY="207029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10" custScaleX="139553" custScaleY="245584" custLinFactNeighborY="-5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10" custScaleX="488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10" custScaleX="237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10" custScaleX="282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10" custScaleX="139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D0F99-1751-42B4-B1FE-C98EB96C8C29}" type="pres">
      <dgm:prSet presAssocID="{2E97CC21-3D8F-43B7-9F66-50744F70B6AD}" presName="sp" presStyleCnt="0"/>
      <dgm:spPr/>
    </dgm:pt>
    <dgm:pt modelId="{EB59C090-D4E3-49DD-9C3F-FDC175AD0095}" type="pres">
      <dgm:prSet presAssocID="{D441DD7D-33D3-45C6-9974-205899FEDCF5}" presName="linNode" presStyleCnt="0"/>
      <dgm:spPr/>
    </dgm:pt>
    <dgm:pt modelId="{61CE3AD8-7018-4EB9-A7E6-72505028AD74}" type="pres">
      <dgm:prSet presAssocID="{D441DD7D-33D3-45C6-9974-205899FEDCF5}" presName="parentText" presStyleLbl="node1" presStyleIdx="7" presStyleCnt="10" custScaleX="27893" custScaleY="106722" custLinFactNeighborX="-13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B5E2A-ACA8-46CB-B26E-F003D592FE9E}" type="pres">
      <dgm:prSet presAssocID="{D441DD7D-33D3-45C6-9974-205899FEDCF5}" presName="descendantText" presStyleLbl="alignAccFollowNode1" presStyleIdx="7" presStyleCnt="10" custScaleX="138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F4D73-FD45-41FC-A70D-7C8F76503C76}" type="pres">
      <dgm:prSet presAssocID="{971466AA-FF83-4913-8753-EB4413734841}" presName="sp" presStyleCnt="0"/>
      <dgm:spPr/>
    </dgm:pt>
    <dgm:pt modelId="{EBB59E0A-5A85-47F7-91F7-94DB13DF2EBD}" type="pres">
      <dgm:prSet presAssocID="{88A7FAD6-7C60-4C2A-B208-163649AA0F7E}" presName="linNode" presStyleCnt="0"/>
      <dgm:spPr/>
    </dgm:pt>
    <dgm:pt modelId="{61F13FB1-4632-450E-8F95-69571E0DED8D}" type="pres">
      <dgm:prSet presAssocID="{88A7FAD6-7C60-4C2A-B208-163649AA0F7E}" presName="parentText" presStyleLbl="node1" presStyleIdx="8" presStyleCnt="10" custScaleX="294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8F8BE-7431-4741-A0C6-04B104E3FDFB}" type="pres">
      <dgm:prSet presAssocID="{88A7FAD6-7C60-4C2A-B208-163649AA0F7E}" presName="descendantText" presStyleLbl="alignAccFollowNode1" presStyleIdx="8" presStyleCnt="10" custScaleX="138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14EC3-E2F0-472B-950A-9797467848C7}" type="pres">
      <dgm:prSet presAssocID="{72DFBFFB-F75B-4CB5-8E8E-AAC9F8F22C09}" presName="sp" presStyleCnt="0"/>
      <dgm:spPr/>
    </dgm:pt>
    <dgm:pt modelId="{0A82359B-8A4A-4445-8877-91A1CCCECDBF}" type="pres">
      <dgm:prSet presAssocID="{16205384-5AC6-460C-9C41-4602D9B5F624}" presName="linNode" presStyleCnt="0"/>
      <dgm:spPr/>
    </dgm:pt>
    <dgm:pt modelId="{C60916DB-26D6-46E7-85E4-D7D721424487}" type="pres">
      <dgm:prSet presAssocID="{16205384-5AC6-460C-9C41-4602D9B5F624}" presName="parentText" presStyleLbl="node1" presStyleIdx="9" presStyleCnt="10" custScaleX="780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A77F-CD80-4A60-A83E-6A4CFBE0F6C6}" type="pres">
      <dgm:prSet presAssocID="{16205384-5AC6-460C-9C41-4602D9B5F624}" presName="descendantText" presStyleLbl="alignAccFollowNode1" presStyleIdx="9" presStyleCnt="10" custScaleX="36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AAECE3-1717-44F3-BF98-B5466E3A18BD}" type="presOf" srcId="{16205384-5AC6-460C-9C41-4602D9B5F624}" destId="{C60916DB-26D6-46E7-85E4-D7D721424487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005CD94-8457-4692-830F-2D8C788A2438}" type="presOf" srcId="{5DD621EF-41CF-448F-A782-480EA2260C24}" destId="{4D911F85-0A28-4509-8A5F-C41B4F08211B}" srcOrd="0" destOrd="0" presId="urn:microsoft.com/office/officeart/2005/8/layout/vList5"/>
    <dgm:cxn modelId="{B7FDC12F-76F0-4528-A276-C034A39E2E32}" srcId="{16F6B25E-5D6B-4ECF-AF9D-EAA929C9A4C8}" destId="{D441DD7D-33D3-45C6-9974-205899FEDCF5}" srcOrd="7" destOrd="0" parTransId="{00AC3F2D-EE20-41B5-830E-38CA86BF2C71}" sibTransId="{971466AA-FF83-4913-8753-EB4413734841}"/>
    <dgm:cxn modelId="{AD5C7392-651C-435A-B9E8-33F3047300F5}" srcId="{30979618-10E9-4DF0-9BD2-C6FEAA185775}" destId="{9D8B6351-20C0-431F-94F2-F743EAC73230}" srcOrd="0" destOrd="0" parTransId="{8B748584-B956-4ADF-BD86-AA7056EFD8C9}" sibTransId="{8F72CB8B-4EF1-4D36-8613-F69C786F79C6}"/>
    <dgm:cxn modelId="{D24D0847-D093-49E1-973A-61F2C07504BC}" type="presOf" srcId="{9D8B6351-20C0-431F-94F2-F743EAC73230}" destId="{D5412C42-86AE-49B4-9A1C-154A1959E140}" srcOrd="0" destOrd="0" presId="urn:microsoft.com/office/officeart/2005/8/layout/vList5"/>
    <dgm:cxn modelId="{6A4A0835-1743-4FEF-A9B6-3F0C319DE121}" srcId="{16F6B25E-5D6B-4ECF-AF9D-EAA929C9A4C8}" destId="{88A7FAD6-7C60-4C2A-B208-163649AA0F7E}" srcOrd="8" destOrd="0" parTransId="{A6ADFB1F-C5F8-46CB-A4CF-4C219B67C75F}" sibTransId="{72DFBFFB-F75B-4CB5-8E8E-AAC9F8F22C09}"/>
    <dgm:cxn modelId="{D28EEF19-3998-48EF-BB7D-AAF523B6E9A5}" srcId="{16205384-5AC6-460C-9C41-4602D9B5F624}" destId="{BDF0CB36-AD81-44FF-9667-C85E2965A293}" srcOrd="0" destOrd="0" parTransId="{EB78948F-80E9-4987-96D3-033BAAB9B747}" sibTransId="{8AB22B68-32DC-4898-9EB0-23698058533D}"/>
    <dgm:cxn modelId="{E6905DF7-C188-4799-AA70-5E435772AF1F}" type="presOf" srcId="{A5C651E8-C66F-468A-90AA-0FEAEBDC3640}" destId="{7C08314F-2955-4195-9CB9-FD09367BF161}" srcOrd="0" destOrd="0" presId="urn:microsoft.com/office/officeart/2005/8/layout/vList5"/>
    <dgm:cxn modelId="{55D32D9E-7FB1-45B5-A000-E25A3BC18DE0}" type="presOf" srcId="{0E4ED430-48D3-4D4F-A4C4-49C135465F3B}" destId="{C59B5E2A-ACA8-46CB-B26E-F003D592FE9E}" srcOrd="0" destOrd="0" presId="urn:microsoft.com/office/officeart/2005/8/layout/vList5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93BADC13-B296-4216-9731-82A75878D32F}" type="presOf" srcId="{B1073F86-7009-4DE1-9468-C44F86B0C0B5}" destId="{6C2BB375-6319-4214-89A9-B3927C2E39A5}" srcOrd="0" destOrd="0" presId="urn:microsoft.com/office/officeart/2005/8/layout/vList5"/>
    <dgm:cxn modelId="{1B0B422F-4580-4EEA-8DEA-79B24A1C46AE}" srcId="{F5ADAB2A-9434-45CD-B5AC-9EED1AF1CD10}" destId="{485591E0-8AA9-4BCF-B873-DD24D7E45450}" srcOrd="0" destOrd="0" parTransId="{315E8312-392E-428E-A88E-8269603B72D3}" sibTransId="{8C2159DF-518B-45D1-A090-BEF989BE19FB}"/>
    <dgm:cxn modelId="{BE1DD921-2191-4C94-9457-90989B2CC0E1}" type="presOf" srcId="{16F6B25E-5D6B-4ECF-AF9D-EAA929C9A4C8}" destId="{6A598DE4-5F9A-442C-A71C-CB888B6D895A}" srcOrd="0" destOrd="0" presId="urn:microsoft.com/office/officeart/2005/8/layout/vList5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6507F9B4-4687-43BB-A864-A63EE8398A0B}" srcId="{88CEB21B-123D-46DA-BA10-8582436E326B}" destId="{B07CEAE8-CA2B-4C89-88AE-4FB330A7AEEA}" srcOrd="0" destOrd="0" parTransId="{F2C299B9-7D2C-46FD-BFB8-F26912D17E97}" sibTransId="{4D5CC2CF-7511-4A00-85AD-8BA9376D3A11}"/>
    <dgm:cxn modelId="{6C93314C-7F9E-48FE-9725-160A594642B7}" type="presOf" srcId="{BDF0CB36-AD81-44FF-9667-C85E2965A293}" destId="{205FA77F-CD80-4A60-A83E-6A4CFBE0F6C6}" srcOrd="0" destOrd="0" presId="urn:microsoft.com/office/officeart/2005/8/layout/vList5"/>
    <dgm:cxn modelId="{DCF8EF5F-59CE-46E1-B57D-C7B951B4E509}" type="presOf" srcId="{F5ADAB2A-9434-45CD-B5AC-9EED1AF1CD10}" destId="{5F39C7BD-BD59-447F-ABA9-26E913413CB1}" srcOrd="0" destOrd="0" presId="urn:microsoft.com/office/officeart/2005/8/layout/vList5"/>
    <dgm:cxn modelId="{6CB1C158-6A08-4D96-B920-FA6BE89FD704}" type="presOf" srcId="{5B4450A5-B5D9-46F4-8CB8-CE7CC0BA5859}" destId="{58027FF2-3CA3-4746-AA39-77C4E2F36E4D}" srcOrd="0" destOrd="0" presId="urn:microsoft.com/office/officeart/2005/8/layout/vList5"/>
    <dgm:cxn modelId="{560A387D-77DE-49F2-9EF8-7C4C83B83DC2}" type="presOf" srcId="{B07CEAE8-CA2B-4C89-88AE-4FB330A7AEEA}" destId="{650509D2-0D36-4BF8-BB60-F5512EEE45E2}" srcOrd="0" destOrd="0" presId="urn:microsoft.com/office/officeart/2005/8/layout/vList5"/>
    <dgm:cxn modelId="{AD6B110E-08CB-4F3E-AE48-01DB40EF827A}" srcId="{88A7FAD6-7C60-4C2A-B208-163649AA0F7E}" destId="{EB31A5E1-15BA-4C6B-ADA5-8D91ACD28AE6}" srcOrd="0" destOrd="0" parTransId="{AF43C943-3EAB-4E69-9550-E4D38C75F4D7}" sibTransId="{ECA64A6F-DBE0-4717-BFBF-7952DB92BCB2}"/>
    <dgm:cxn modelId="{191852E1-CA77-45EB-8C2B-479BEF8E5E73}" type="presOf" srcId="{88A7FAD6-7C60-4C2A-B208-163649AA0F7E}" destId="{61F13FB1-4632-450E-8F95-69571E0DED8D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262F5D02-3089-459F-A35E-70B06FB7D9F0}" type="presOf" srcId="{9EAC05D9-FF2D-4BB4-9A16-8BAB2090DB2C}" destId="{75B573CE-C075-413A-8674-BBB152F3F85B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FD508988-37B0-4BCD-B237-6561F84F297D}" type="presOf" srcId="{E3E52D60-FB37-44C2-A7ED-F8F42776443E}" destId="{3C94D313-2FA7-4078-BBC5-95F9E5421374}" srcOrd="0" destOrd="0" presId="urn:microsoft.com/office/officeart/2005/8/layout/vList5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748F8F35-D79C-45E5-9111-D26491E90F23}" type="presOf" srcId="{485591E0-8AA9-4BCF-B873-DD24D7E45450}" destId="{901264F2-1556-40BB-9B4E-6D7D2A4C5889}" srcOrd="0" destOrd="0" presId="urn:microsoft.com/office/officeart/2005/8/layout/vList5"/>
    <dgm:cxn modelId="{4D59D15C-F0B1-425D-95AE-D1E85D7AC53D}" srcId="{D441DD7D-33D3-45C6-9974-205899FEDCF5}" destId="{0E4ED430-48D3-4D4F-A4C4-49C135465F3B}" srcOrd="0" destOrd="0" parTransId="{B918D832-3741-4425-A895-1117C0EEF0FF}" sibTransId="{1E15F921-C18D-431E-8815-C96AF7A0875C}"/>
    <dgm:cxn modelId="{85402E8C-4ABA-40D5-9F7C-CE63FD3CAA71}" srcId="{16F6B25E-5D6B-4ECF-AF9D-EAA929C9A4C8}" destId="{16205384-5AC6-460C-9C41-4602D9B5F624}" srcOrd="9" destOrd="0" parTransId="{17EFE1A3-6549-49D1-B7AD-87A5E0ED83B8}" sibTransId="{32CFB074-48F9-40FC-A77A-6FA1C59A159D}"/>
    <dgm:cxn modelId="{1E50B689-DD6F-4A1D-835C-7D83E51ACDB5}" type="presOf" srcId="{9711E13B-5E58-4D83-AB7A-5ED98B0319BA}" destId="{A94EE1D4-D5A0-4711-BBAC-1E9C01BF728D}" srcOrd="0" destOrd="0" presId="urn:microsoft.com/office/officeart/2005/8/layout/vList5"/>
    <dgm:cxn modelId="{5FC230CC-20D7-4A4F-BE40-AB6F52B07A6F}" type="presOf" srcId="{30979618-10E9-4DF0-9BD2-C6FEAA185775}" destId="{D28BBEE6-5CD2-4450-B9C1-DE6E9355D536}" srcOrd="0" destOrd="0" presId="urn:microsoft.com/office/officeart/2005/8/layout/vList5"/>
    <dgm:cxn modelId="{519C8CC9-ABA9-4071-8DF7-45DF560108B1}" type="presOf" srcId="{8CD09BF1-6B31-478E-8300-2C99193F576C}" destId="{8BC24923-25DE-4B1F-9EC6-FAEB41D5E090}" srcOrd="0" destOrd="0" presId="urn:microsoft.com/office/officeart/2005/8/layout/vList5"/>
    <dgm:cxn modelId="{0473F928-9CC1-45EB-8330-DBEDE993D093}" type="presOf" srcId="{88CEB21B-123D-46DA-BA10-8582436E326B}" destId="{EC90DE02-CD50-420C-BA04-50643584EDD2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E0B07CDF-C904-4DAB-BDD6-E812BB3437C0}" type="presOf" srcId="{D441DD7D-33D3-45C6-9974-205899FEDCF5}" destId="{61CE3AD8-7018-4EB9-A7E6-72505028AD74}" srcOrd="0" destOrd="0" presId="urn:microsoft.com/office/officeart/2005/8/layout/vList5"/>
    <dgm:cxn modelId="{66B7275F-63B4-48DC-B840-5E0F191C44BC}" srcId="{16F6B25E-5D6B-4ECF-AF9D-EAA929C9A4C8}" destId="{E3E52D60-FB37-44C2-A7ED-F8F42776443E}" srcOrd="1" destOrd="0" parTransId="{9624D9D2-43CC-450A-B34F-4B79F35E0161}" sibTransId="{4F278DB9-3D1F-4D2E-A6F3-A5505CD7A737}"/>
    <dgm:cxn modelId="{86283CB5-A2F4-4A39-BCA3-6A3A5E2B127A}" type="presOf" srcId="{EB31A5E1-15BA-4C6B-ADA5-8D91ACD28AE6}" destId="{0B28F8BE-7431-4741-A0C6-04B104E3FDFB}" srcOrd="0" destOrd="0" presId="urn:microsoft.com/office/officeart/2005/8/layout/vList5"/>
    <dgm:cxn modelId="{7A69F53C-9A6F-430C-ACCA-A90D52826186}" srcId="{16F6B25E-5D6B-4ECF-AF9D-EAA929C9A4C8}" destId="{88CEB21B-123D-46DA-BA10-8582436E326B}" srcOrd="2" destOrd="0" parTransId="{797CE7AC-2098-4C2E-B6D3-A8C528EFF380}" sibTransId="{57AA0317-81F2-457E-B33A-490F10243563}"/>
    <dgm:cxn modelId="{D25E4054-FC5A-45E3-98C0-DC36EA1A592A}" type="presParOf" srcId="{6A598DE4-5F9A-442C-A71C-CB888B6D895A}" destId="{7F3365DA-E47B-4A51-B535-CB716DC72B4E}" srcOrd="0" destOrd="0" presId="urn:microsoft.com/office/officeart/2005/8/layout/vList5"/>
    <dgm:cxn modelId="{5020847D-57F9-436F-8585-30490DD09679}" type="presParOf" srcId="{7F3365DA-E47B-4A51-B535-CB716DC72B4E}" destId="{6C2BB375-6319-4214-89A9-B3927C2E39A5}" srcOrd="0" destOrd="0" presId="urn:microsoft.com/office/officeart/2005/8/layout/vList5"/>
    <dgm:cxn modelId="{E52FEF9B-FBF2-43F7-A07E-16C03DA0B897}" type="presParOf" srcId="{7F3365DA-E47B-4A51-B535-CB716DC72B4E}" destId="{A94EE1D4-D5A0-4711-BBAC-1E9C01BF728D}" srcOrd="1" destOrd="0" presId="urn:microsoft.com/office/officeart/2005/8/layout/vList5"/>
    <dgm:cxn modelId="{B5D7D885-9CA1-4B76-A322-AE22632A894E}" type="presParOf" srcId="{6A598DE4-5F9A-442C-A71C-CB888B6D895A}" destId="{85BA4B2F-B42C-4443-A939-1945FACDD907}" srcOrd="1" destOrd="0" presId="urn:microsoft.com/office/officeart/2005/8/layout/vList5"/>
    <dgm:cxn modelId="{B96A256F-D800-478C-BC75-86E28CC76EC4}" type="presParOf" srcId="{6A598DE4-5F9A-442C-A71C-CB888B6D895A}" destId="{6D457BDF-9C01-4558-88A9-4058CBE569F6}" srcOrd="2" destOrd="0" presId="urn:microsoft.com/office/officeart/2005/8/layout/vList5"/>
    <dgm:cxn modelId="{29AC99E7-0A86-4537-BC65-8708781D6214}" type="presParOf" srcId="{6D457BDF-9C01-4558-88A9-4058CBE569F6}" destId="{3C94D313-2FA7-4078-BBC5-95F9E5421374}" srcOrd="0" destOrd="0" presId="urn:microsoft.com/office/officeart/2005/8/layout/vList5"/>
    <dgm:cxn modelId="{2C2F7EF5-F6B7-49EE-8921-2F11B84DD284}" type="presParOf" srcId="{6D457BDF-9C01-4558-88A9-4058CBE569F6}" destId="{4D911F85-0A28-4509-8A5F-C41B4F08211B}" srcOrd="1" destOrd="0" presId="urn:microsoft.com/office/officeart/2005/8/layout/vList5"/>
    <dgm:cxn modelId="{91F0380D-AEDB-4D54-874C-847B59739663}" type="presParOf" srcId="{6A598DE4-5F9A-442C-A71C-CB888B6D895A}" destId="{CEEC8C25-837C-457E-A42D-CB10A814ADB2}" srcOrd="3" destOrd="0" presId="urn:microsoft.com/office/officeart/2005/8/layout/vList5"/>
    <dgm:cxn modelId="{04EBBAED-EE05-4484-A026-763D62366A5A}" type="presParOf" srcId="{6A598DE4-5F9A-442C-A71C-CB888B6D895A}" destId="{6F3FC283-4FCF-44D8-9130-34E27DE7C9E1}" srcOrd="4" destOrd="0" presId="urn:microsoft.com/office/officeart/2005/8/layout/vList5"/>
    <dgm:cxn modelId="{5C90DBF3-9DD3-4292-8E3C-3C25E3356D6B}" type="presParOf" srcId="{6F3FC283-4FCF-44D8-9130-34E27DE7C9E1}" destId="{EC90DE02-CD50-420C-BA04-50643584EDD2}" srcOrd="0" destOrd="0" presId="urn:microsoft.com/office/officeart/2005/8/layout/vList5"/>
    <dgm:cxn modelId="{34C979BC-1875-46E1-80E5-25E1E205F22D}" type="presParOf" srcId="{6F3FC283-4FCF-44D8-9130-34E27DE7C9E1}" destId="{650509D2-0D36-4BF8-BB60-F5512EEE45E2}" srcOrd="1" destOrd="0" presId="urn:microsoft.com/office/officeart/2005/8/layout/vList5"/>
    <dgm:cxn modelId="{4E26D840-E017-461B-8B8C-339EDC638D2F}" type="presParOf" srcId="{6A598DE4-5F9A-442C-A71C-CB888B6D895A}" destId="{22ADB1A0-F6C6-4A51-9893-E123E1AAFC51}" srcOrd="5" destOrd="0" presId="urn:microsoft.com/office/officeart/2005/8/layout/vList5"/>
    <dgm:cxn modelId="{C5365F43-9E5D-4C34-948A-5AB5C26C0512}" type="presParOf" srcId="{6A598DE4-5F9A-442C-A71C-CB888B6D895A}" destId="{4ECC84BF-04C5-4518-A8F0-4DE3400C4B33}" srcOrd="6" destOrd="0" presId="urn:microsoft.com/office/officeart/2005/8/layout/vList5"/>
    <dgm:cxn modelId="{B70441B6-A39C-4387-AFBC-166F29135A1F}" type="presParOf" srcId="{4ECC84BF-04C5-4518-A8F0-4DE3400C4B33}" destId="{75B573CE-C075-413A-8674-BBB152F3F85B}" srcOrd="0" destOrd="0" presId="urn:microsoft.com/office/officeart/2005/8/layout/vList5"/>
    <dgm:cxn modelId="{F0C0648A-1A5D-4BC5-9FCC-18FDCA7FDA9C}" type="presParOf" srcId="{4ECC84BF-04C5-4518-A8F0-4DE3400C4B33}" destId="{58027FF2-3CA3-4746-AA39-77C4E2F36E4D}" srcOrd="1" destOrd="0" presId="urn:microsoft.com/office/officeart/2005/8/layout/vList5"/>
    <dgm:cxn modelId="{BBAD6B89-A93C-42DF-BFC5-999CDB585513}" type="presParOf" srcId="{6A598DE4-5F9A-442C-A71C-CB888B6D895A}" destId="{75718872-32B4-4552-BEC2-F866B40C1B6A}" srcOrd="7" destOrd="0" presId="urn:microsoft.com/office/officeart/2005/8/layout/vList5"/>
    <dgm:cxn modelId="{CD109D20-1DCA-435D-AAA7-8300916E31B7}" type="presParOf" srcId="{6A598DE4-5F9A-442C-A71C-CB888B6D895A}" destId="{2C148333-BA78-4EDE-B5F4-39D1EC75D87E}" srcOrd="8" destOrd="0" presId="urn:microsoft.com/office/officeart/2005/8/layout/vList5"/>
    <dgm:cxn modelId="{10FF7E81-B6A9-4AB1-80DB-8B5A1A06FD26}" type="presParOf" srcId="{2C148333-BA78-4EDE-B5F4-39D1EC75D87E}" destId="{7C08314F-2955-4195-9CB9-FD09367BF161}" srcOrd="0" destOrd="0" presId="urn:microsoft.com/office/officeart/2005/8/layout/vList5"/>
    <dgm:cxn modelId="{144D5D10-148E-4969-9A44-65DF933ADE95}" type="presParOf" srcId="{2C148333-BA78-4EDE-B5F4-39D1EC75D87E}" destId="{8BC24923-25DE-4B1F-9EC6-FAEB41D5E090}" srcOrd="1" destOrd="0" presId="urn:microsoft.com/office/officeart/2005/8/layout/vList5"/>
    <dgm:cxn modelId="{A577C44E-C6BF-42DA-A21C-37FC27F19DA7}" type="presParOf" srcId="{6A598DE4-5F9A-442C-A71C-CB888B6D895A}" destId="{39472593-7F6C-40C3-AB12-698C6E8A9E94}" srcOrd="9" destOrd="0" presId="urn:microsoft.com/office/officeart/2005/8/layout/vList5"/>
    <dgm:cxn modelId="{99AB8A58-036C-4A98-BAF0-65D5FD74E214}" type="presParOf" srcId="{6A598DE4-5F9A-442C-A71C-CB888B6D895A}" destId="{C55C5DE8-4C33-4452-8285-FBC1CD66E960}" srcOrd="10" destOrd="0" presId="urn:microsoft.com/office/officeart/2005/8/layout/vList5"/>
    <dgm:cxn modelId="{6AA2F6D4-0D1F-4982-A4B6-58165C8F176D}" type="presParOf" srcId="{C55C5DE8-4C33-4452-8285-FBC1CD66E960}" destId="{D28BBEE6-5CD2-4450-B9C1-DE6E9355D536}" srcOrd="0" destOrd="0" presId="urn:microsoft.com/office/officeart/2005/8/layout/vList5"/>
    <dgm:cxn modelId="{70BD60BA-FCCA-45F0-BAAD-4FD90656613B}" type="presParOf" srcId="{C55C5DE8-4C33-4452-8285-FBC1CD66E960}" destId="{D5412C42-86AE-49B4-9A1C-154A1959E140}" srcOrd="1" destOrd="0" presId="urn:microsoft.com/office/officeart/2005/8/layout/vList5"/>
    <dgm:cxn modelId="{A62511EF-B265-4890-B826-0E45A70F8980}" type="presParOf" srcId="{6A598DE4-5F9A-442C-A71C-CB888B6D895A}" destId="{E1A2B9EC-D34C-4FBE-88B9-9C22D96AC77F}" srcOrd="11" destOrd="0" presId="urn:microsoft.com/office/officeart/2005/8/layout/vList5"/>
    <dgm:cxn modelId="{B484C2AF-F340-4EED-9402-09325BBD9902}" type="presParOf" srcId="{6A598DE4-5F9A-442C-A71C-CB888B6D895A}" destId="{B85D502E-0A49-43D5-942F-14604A3A5896}" srcOrd="12" destOrd="0" presId="urn:microsoft.com/office/officeart/2005/8/layout/vList5"/>
    <dgm:cxn modelId="{6CB2710F-1439-424B-9739-DE23409880EE}" type="presParOf" srcId="{B85D502E-0A49-43D5-942F-14604A3A5896}" destId="{5F39C7BD-BD59-447F-ABA9-26E913413CB1}" srcOrd="0" destOrd="0" presId="urn:microsoft.com/office/officeart/2005/8/layout/vList5"/>
    <dgm:cxn modelId="{B4E7CAE9-FCA1-4EB2-8054-9AE958C148AB}" type="presParOf" srcId="{B85D502E-0A49-43D5-942F-14604A3A5896}" destId="{901264F2-1556-40BB-9B4E-6D7D2A4C5889}" srcOrd="1" destOrd="0" presId="urn:microsoft.com/office/officeart/2005/8/layout/vList5"/>
    <dgm:cxn modelId="{67E79739-68B8-42F2-AD8B-6D1C46765F78}" type="presParOf" srcId="{6A598DE4-5F9A-442C-A71C-CB888B6D895A}" destId="{6B0D0F99-1751-42B4-B1FE-C98EB96C8C29}" srcOrd="13" destOrd="0" presId="urn:microsoft.com/office/officeart/2005/8/layout/vList5"/>
    <dgm:cxn modelId="{AFB35CCA-8219-4BA9-9706-80F003932229}" type="presParOf" srcId="{6A598DE4-5F9A-442C-A71C-CB888B6D895A}" destId="{EB59C090-D4E3-49DD-9C3F-FDC175AD0095}" srcOrd="14" destOrd="0" presId="urn:microsoft.com/office/officeart/2005/8/layout/vList5"/>
    <dgm:cxn modelId="{838EF958-38DC-4963-8C24-DF9B9A11097D}" type="presParOf" srcId="{EB59C090-D4E3-49DD-9C3F-FDC175AD0095}" destId="{61CE3AD8-7018-4EB9-A7E6-72505028AD74}" srcOrd="0" destOrd="0" presId="urn:microsoft.com/office/officeart/2005/8/layout/vList5"/>
    <dgm:cxn modelId="{941F791F-D0FC-4ABC-BB40-C1205DEB2A1C}" type="presParOf" srcId="{EB59C090-D4E3-49DD-9C3F-FDC175AD0095}" destId="{C59B5E2A-ACA8-46CB-B26E-F003D592FE9E}" srcOrd="1" destOrd="0" presId="urn:microsoft.com/office/officeart/2005/8/layout/vList5"/>
    <dgm:cxn modelId="{E69923B3-5F55-4B13-989C-1DBFD82A7EA3}" type="presParOf" srcId="{6A598DE4-5F9A-442C-A71C-CB888B6D895A}" destId="{03AF4D73-FD45-41FC-A70D-7C8F76503C76}" srcOrd="15" destOrd="0" presId="urn:microsoft.com/office/officeart/2005/8/layout/vList5"/>
    <dgm:cxn modelId="{75B84995-2550-4B32-BD61-63B0A9574C77}" type="presParOf" srcId="{6A598DE4-5F9A-442C-A71C-CB888B6D895A}" destId="{EBB59E0A-5A85-47F7-91F7-94DB13DF2EBD}" srcOrd="16" destOrd="0" presId="urn:microsoft.com/office/officeart/2005/8/layout/vList5"/>
    <dgm:cxn modelId="{B10BC050-0926-49A9-AD5D-B3456EE7A21A}" type="presParOf" srcId="{EBB59E0A-5A85-47F7-91F7-94DB13DF2EBD}" destId="{61F13FB1-4632-450E-8F95-69571E0DED8D}" srcOrd="0" destOrd="0" presId="urn:microsoft.com/office/officeart/2005/8/layout/vList5"/>
    <dgm:cxn modelId="{A0F00D0C-B500-42B9-AB5A-1761A906F117}" type="presParOf" srcId="{EBB59E0A-5A85-47F7-91F7-94DB13DF2EBD}" destId="{0B28F8BE-7431-4741-A0C6-04B104E3FDFB}" srcOrd="1" destOrd="0" presId="urn:microsoft.com/office/officeart/2005/8/layout/vList5"/>
    <dgm:cxn modelId="{BEB9C7FA-01EA-42AA-A672-C9DA81B3E30A}" type="presParOf" srcId="{6A598DE4-5F9A-442C-A71C-CB888B6D895A}" destId="{D2814EC3-E2F0-472B-950A-9797467848C7}" srcOrd="17" destOrd="0" presId="urn:microsoft.com/office/officeart/2005/8/layout/vList5"/>
    <dgm:cxn modelId="{9B61A3E2-46F8-40DE-AD7C-E612238C5855}" type="presParOf" srcId="{6A598DE4-5F9A-442C-A71C-CB888B6D895A}" destId="{0A82359B-8A4A-4445-8877-91A1CCCECDBF}" srcOrd="18" destOrd="0" presId="urn:microsoft.com/office/officeart/2005/8/layout/vList5"/>
    <dgm:cxn modelId="{256E0582-356A-4BCD-8B8D-ED57776D8CC0}" type="presParOf" srcId="{0A82359B-8A4A-4445-8877-91A1CCCECDBF}" destId="{C60916DB-26D6-46E7-85E4-D7D721424487}" srcOrd="0" destOrd="0" presId="urn:microsoft.com/office/officeart/2005/8/layout/vList5"/>
    <dgm:cxn modelId="{E80AFB91-9D1E-4C22-ABD7-55D628AF2ECF}" type="presParOf" srcId="{0A82359B-8A4A-4445-8877-91A1CCCECDBF}" destId="{205FA77F-CD80-4A60-A83E-6A4CFBE0F6C6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Коваль Л.В., </a:t>
          </a:r>
          <a:r>
            <a:rPr lang="uk-UA" sz="2400" b="1" noProof="0" dirty="0" err="1" smtClean="0"/>
            <a:t>Скворцова</a:t>
          </a:r>
          <a:r>
            <a:rPr lang="uk-UA" sz="2400" b="1" noProof="0" dirty="0" smtClean="0"/>
            <a:t> С.О. </a:t>
          </a:r>
          <a:r>
            <a:rPr lang="uk-UA" sz="2400" noProof="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noProof="0" dirty="0" err="1" smtClean="0"/>
            <a:t>„Початкове</a:t>
          </a:r>
          <a:r>
            <a:rPr lang="uk-UA" sz="2400" noProof="0" dirty="0" smtClean="0"/>
            <a:t> </a:t>
          </a:r>
          <a:r>
            <a:rPr lang="uk-UA" sz="2400" noProof="0" dirty="0" err="1" smtClean="0"/>
            <a:t>навчання”</a:t>
          </a:r>
          <a:r>
            <a:rPr lang="uk-UA" sz="2400" noProof="0" dirty="0" smtClean="0"/>
            <a:t>, освітньо-кваліфікаційного рівня </a:t>
          </a:r>
          <a:r>
            <a:rPr lang="uk-UA" sz="2400" noProof="0" dirty="0" err="1" smtClean="0"/>
            <a:t>„бакалавр”</a:t>
          </a:r>
          <a:r>
            <a:rPr lang="uk-UA" sz="2400" noProof="0" dirty="0" smtClean="0"/>
            <a:t> – Харків: ЧП «</a:t>
          </a:r>
          <a:r>
            <a:rPr lang="uk-UA" sz="2400" noProof="0" dirty="0" err="1" smtClean="0"/>
            <a:t>Принт-Лідер</a:t>
          </a:r>
          <a:r>
            <a:rPr lang="uk-UA" sz="2400" noProof="0" dirty="0" smtClean="0"/>
            <a:t>»,  2011. – 414 с. – С.124 – 133.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С.  53-70.</a:t>
          </a:r>
          <a:r>
            <a:rPr lang="uk-UA" sz="2400" b="1" dirty="0" smtClean="0"/>
            <a:t> 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«</a:t>
          </a:r>
          <a:r>
            <a:rPr lang="ru-RU" sz="2400" dirty="0" err="1" smtClean="0"/>
            <a:t>Освіта</a:t>
          </a:r>
          <a:r>
            <a:rPr lang="ru-RU" sz="2400" dirty="0" smtClean="0"/>
            <a:t>», 2011. – 392 с. – С. 138 – 144.</a:t>
          </a:r>
        </a:p>
        <a:p>
          <a:pPr algn="just" defTabSz="10668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noProof="0" dirty="0" smtClean="0"/>
            <a:t>Богданович М.В., Козак М.В., Король Я.А.</a:t>
          </a:r>
          <a:r>
            <a:rPr lang="uk-UA" sz="2400" noProof="0" dirty="0" smtClean="0"/>
            <a:t> Методика викладання математики в початкових класах: </a:t>
          </a:r>
          <a:r>
            <a:rPr lang="uk-UA" sz="2400" noProof="0" dirty="0" err="1" smtClean="0"/>
            <a:t>Навч</a:t>
          </a:r>
          <a:r>
            <a:rPr lang="uk-UA" sz="2400" noProof="0" dirty="0" smtClean="0"/>
            <a:t>. </a:t>
          </a:r>
          <a:r>
            <a:rPr lang="uk-UA" sz="2400" noProof="0" dirty="0" err="1" smtClean="0"/>
            <a:t>пос</a:t>
          </a:r>
          <a:r>
            <a:rPr lang="uk-UA" sz="2400" noProof="0" dirty="0" smtClean="0"/>
            <a:t>. — К.: А.С.К., 1988. — 352 с. – С.  121 - 127.</a:t>
          </a:r>
          <a:endParaRPr lang="uk-UA" sz="2400" b="1" spc="-150" noProof="0" dirty="0" smtClean="0"/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9FCFAA-C944-4C31-92B1-EF722DB7B0CD}" type="presOf" srcId="{904D20C8-10B8-4171-B597-768FCCA53FB4}" destId="{AA690A2A-462F-4842-87AB-27D36FBE8E82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E37E90FE-CDC0-4849-9A6D-7F83B1E28262}" type="presOf" srcId="{A1FDD25E-E824-4031-88BC-0F373555732D}" destId="{4D486EF9-B268-495E-A68E-24F75757F6C9}" srcOrd="0" destOrd="0" presId="urn:microsoft.com/office/officeart/2005/8/layout/hList6"/>
    <dgm:cxn modelId="{3CA5DB47-4751-4447-B1A2-14658CD10AEC}" type="presOf" srcId="{DD079A72-2727-424D-B5FE-A91191538121}" destId="{1B3D0ADA-319A-4940-B395-95DDFC699AD5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C781E11F-A628-4ED1-9335-DBAF6C469644}" type="presOf" srcId="{F0185DEC-A004-4FA4-88FD-66C2E3F007A9}" destId="{E6B34294-6D5C-4362-AE07-3750C0B6CB94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BA299326-9332-4206-9416-A73F1368DBC5}" type="presParOf" srcId="{1B3D0ADA-319A-4940-B395-95DDFC699AD5}" destId="{E6B34294-6D5C-4362-AE07-3750C0B6CB94}" srcOrd="0" destOrd="0" presId="urn:microsoft.com/office/officeart/2005/8/layout/hList6"/>
    <dgm:cxn modelId="{14EF00AE-0D2B-4A00-8E56-C92359C17D2E}" type="presParOf" srcId="{1B3D0ADA-319A-4940-B395-95DDFC699AD5}" destId="{E8E4BE53-D7CF-43C4-9E28-06C19846DE34}" srcOrd="1" destOrd="0" presId="urn:microsoft.com/office/officeart/2005/8/layout/hList6"/>
    <dgm:cxn modelId="{522250A3-D96D-43A4-95C0-3174F186EB4C}" type="presParOf" srcId="{1B3D0ADA-319A-4940-B395-95DDFC699AD5}" destId="{AA690A2A-462F-4842-87AB-27D36FBE8E82}" srcOrd="2" destOrd="0" presId="urn:microsoft.com/office/officeart/2005/8/layout/hList6"/>
    <dgm:cxn modelId="{DA8278E6-C402-483D-9DEB-B2D134275565}" type="presParOf" srcId="{1B3D0ADA-319A-4940-B395-95DDFC699AD5}" destId="{5B68EF68-1A81-4AB3-AAA6-287B403EDA26}" srcOrd="3" destOrd="0" presId="urn:microsoft.com/office/officeart/2005/8/layout/hList6"/>
    <dgm:cxn modelId="{B7121E9E-C51A-4926-9909-963BB58B18D7}" type="presParOf" srcId="{1B3D0ADA-319A-4940-B395-95DDFC699AD5}" destId="{4D486EF9-B268-495E-A68E-24F75757F6C9}" srcOrd="4" destOrd="0" presId="urn:microsoft.com/office/officeart/2005/8/layout/hList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EE5DAFF0-C1CB-43B2-A622-821DAAE9D3AF}" type="presOf" srcId="{EB66B2BF-1C91-4390-887D-59AFDF2F5453}" destId="{EE42284D-07CC-4E60-9511-FD7FB20444B5}" srcOrd="0" destOrd="0" presId="urn:microsoft.com/office/officeart/2005/8/layout/arrow2"/>
    <dgm:cxn modelId="{F39F7FFF-F751-472B-A30E-B30610948DCA}" type="presOf" srcId="{2584DB9A-784B-48F5-B86D-25FAFB3039D7}" destId="{EBA3EE16-9FDD-4C0D-A8C9-B38A905D9D21}" srcOrd="0" destOrd="0" presId="urn:microsoft.com/office/officeart/2005/8/layout/arrow2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8A1B39A8-1CFD-45C9-8D44-5AF60F5CA8CD}" type="presOf" srcId="{3CED5FFD-AAA2-4F32-9984-2931A9343EF4}" destId="{F8BFDAFD-525F-436C-B14B-2567CFE67020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EEA79C69-9C0E-41F1-922C-8B318E314B36}" type="presOf" srcId="{972020DB-F149-4227-9BEB-A0D49C73DC9B}" destId="{67B30F68-F664-49D0-B634-4E8BA04DBCF2}" srcOrd="0" destOrd="0" presId="urn:microsoft.com/office/officeart/2005/8/layout/arrow2"/>
    <dgm:cxn modelId="{EB1CA7BD-1C43-4676-88E9-667DEF0C7F2A}" type="presOf" srcId="{4DF7A849-7E3E-424B-AB6C-A90D1143B16A}" destId="{79055F36-FB44-4AFE-89C6-FD47523E4240}" srcOrd="0" destOrd="0" presId="urn:microsoft.com/office/officeart/2005/8/layout/arrow2"/>
    <dgm:cxn modelId="{CDA349FB-143F-4CB6-8FF6-1C76A0703EE9}" type="presOf" srcId="{889517A7-6441-4483-B2EC-4040F04A8583}" destId="{A058D1BA-E84F-4FDE-83D5-6EB0E59373E3}" srcOrd="0" destOrd="0" presId="urn:microsoft.com/office/officeart/2005/8/layout/arrow2"/>
    <dgm:cxn modelId="{C65FA650-43BC-49E0-BC81-1771DAE34E81}" type="presParOf" srcId="{EE42284D-07CC-4E60-9511-FD7FB20444B5}" destId="{AEA8F65B-9A00-43C1-A4F9-A68D41146E29}" srcOrd="0" destOrd="0" presId="urn:microsoft.com/office/officeart/2005/8/layout/arrow2"/>
    <dgm:cxn modelId="{37AE22FD-C52F-494C-898A-6963A5D251DC}" type="presParOf" srcId="{EE42284D-07CC-4E60-9511-FD7FB20444B5}" destId="{8859FC13-5D8F-46C7-B2AA-092A21968C4B}" srcOrd="1" destOrd="0" presId="urn:microsoft.com/office/officeart/2005/8/layout/arrow2"/>
    <dgm:cxn modelId="{6C546E76-B711-43F4-93FA-3067920D7796}" type="presParOf" srcId="{8859FC13-5D8F-46C7-B2AA-092A21968C4B}" destId="{DFECD051-241E-4D49-90FE-79495E84D7B0}" srcOrd="0" destOrd="0" presId="urn:microsoft.com/office/officeart/2005/8/layout/arrow2"/>
    <dgm:cxn modelId="{34BBDEAB-B7C3-4D3B-8759-F34429096DCA}" type="presParOf" srcId="{8859FC13-5D8F-46C7-B2AA-092A21968C4B}" destId="{67B30F68-F664-49D0-B634-4E8BA04DBCF2}" srcOrd="1" destOrd="0" presId="urn:microsoft.com/office/officeart/2005/8/layout/arrow2"/>
    <dgm:cxn modelId="{2977D898-8762-4884-8A0D-C929F1CF23EA}" type="presParOf" srcId="{8859FC13-5D8F-46C7-B2AA-092A21968C4B}" destId="{BBEC6CA9-E41C-4CBB-BA49-850C00ADEA47}" srcOrd="2" destOrd="0" presId="urn:microsoft.com/office/officeart/2005/8/layout/arrow2"/>
    <dgm:cxn modelId="{232EA8BA-CAF8-4609-AE68-E8FE04D46443}" type="presParOf" srcId="{8859FC13-5D8F-46C7-B2AA-092A21968C4B}" destId="{F8BFDAFD-525F-436C-B14B-2567CFE67020}" srcOrd="3" destOrd="0" presId="urn:microsoft.com/office/officeart/2005/8/layout/arrow2"/>
    <dgm:cxn modelId="{7433FB3D-C476-40D2-A5A1-B765B45606F5}" type="presParOf" srcId="{8859FC13-5D8F-46C7-B2AA-092A21968C4B}" destId="{00B64851-C59E-4DDB-9091-7A0B9F221FC0}" srcOrd="4" destOrd="0" presId="urn:microsoft.com/office/officeart/2005/8/layout/arrow2"/>
    <dgm:cxn modelId="{1F41D815-4DD9-4F98-A075-EFC07A06BE4D}" type="presParOf" srcId="{8859FC13-5D8F-46C7-B2AA-092A21968C4B}" destId="{A058D1BA-E84F-4FDE-83D5-6EB0E59373E3}" srcOrd="5" destOrd="0" presId="urn:microsoft.com/office/officeart/2005/8/layout/arrow2"/>
    <dgm:cxn modelId="{E5CEA6E3-EF51-4E05-9FE3-F8F980DB1D79}" type="presParOf" srcId="{8859FC13-5D8F-46C7-B2AA-092A21968C4B}" destId="{6A1A9D43-13BA-492F-877E-6840D854D3C9}" srcOrd="6" destOrd="0" presId="urn:microsoft.com/office/officeart/2005/8/layout/arrow2"/>
    <dgm:cxn modelId="{CC5EEFAE-7560-491E-B970-1E7A193D4EB7}" type="presParOf" srcId="{8859FC13-5D8F-46C7-B2AA-092A21968C4B}" destId="{EBA3EE16-9FDD-4C0D-A8C9-B38A905D9D21}" srcOrd="7" destOrd="0" presId="urn:microsoft.com/office/officeart/2005/8/layout/arrow2"/>
    <dgm:cxn modelId="{E7541BCF-D333-4EE7-81F1-6B84BF2C0025}" type="presParOf" srcId="{8859FC13-5D8F-46C7-B2AA-092A21968C4B}" destId="{75C4CAF9-F84A-4BA7-BF8B-1C7B7B03A35E}" srcOrd="8" destOrd="0" presId="urn:microsoft.com/office/officeart/2005/8/layout/arrow2"/>
    <dgm:cxn modelId="{43920C76-5E2D-4142-A052-C5B97DBF1ECC}" type="presParOf" srcId="{8859FC13-5D8F-46C7-B2AA-092A21968C4B}" destId="{79055F36-FB44-4AFE-89C6-FD47523E4240}" srcOrd="9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85805"/>
            <a:ext cx="8172480" cy="360045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</a:rPr>
              <a:t/>
            </a:r>
            <a:br>
              <a:rPr lang="ru-RU" sz="4800" dirty="0" smtClean="0">
                <a:solidFill>
                  <a:srgbClr val="FFC000"/>
                </a:solidFill>
              </a:rPr>
            </a:br>
            <a:r>
              <a:rPr lang="uk-UA" sz="4800" dirty="0">
                <a:solidFill>
                  <a:srgbClr val="FFC000"/>
                </a:solidFill>
              </a:rPr>
              <a:t> </a:t>
            </a:r>
            <a:r>
              <a:rPr lang="uk-UA" sz="4800" b="1" dirty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Методика навчання нумерації чисел першого десятку</a:t>
            </a:r>
            <a:endParaRPr lang="ru-RU" sz="48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063512"/>
            <a:ext cx="8286776" cy="1508760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26359AF-7FCE-47A8-A4A2-867C9926B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0E229-5CC5-4013-A97A-A5072F2DB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5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9" dur="500" fill="hold"/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500" fill="hold"/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F96A55-AC5A-4BAB-8A5A-5B7DADF2F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D1663C-4B83-4FAA-80B0-E5A04A0C0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6" grpId="1" uiExpand="1">
        <p:bldSub>
          <a:bldDgm bld="lvlOne"/>
        </p:bldSub>
      </p:bldGraphic>
      <p:bldGraphic spid="6" grpId="2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EC90DE02-CD50-420C-BA04-50643584E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650509D2-0D36-4BF8-BB60-F5512EEE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CE3AD8-7018-4EB9-A7E6-72505028A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61CE3AD8-7018-4EB9-A7E6-72505028A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9B5E2A-ACA8-46CB-B26E-F003D592F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C59B5E2A-ACA8-46CB-B26E-F003D592FE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F13FB1-4632-450E-8F95-69571E0DE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61F13FB1-4632-450E-8F95-69571E0DED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28F8BE-7431-4741-A0C6-04B104E3FD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0B28F8BE-7431-4741-A0C6-04B104E3FD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C60916DB-26D6-46E7-85E4-D7D7214244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205FA77F-CD80-4A60-A83E-6A4CFBE0F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1426464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000240"/>
            <a:ext cx="2606986" cy="376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243500">
            <a:off x="689405" y="2410708"/>
            <a:ext cx="2574156" cy="374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9773">
            <a:off x="5791962" y="2702419"/>
            <a:ext cx="2598693" cy="375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f1a8fdb589523ff614d646c3e2cdb95a80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2256</TotalTime>
  <Words>409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  Методика навчання нумерації чисел першого десятку</vt:lpstr>
      <vt:lpstr>Проблемні питання</vt:lpstr>
      <vt:lpstr>План</vt:lpstr>
      <vt:lpstr>Література</vt:lpstr>
      <vt:lpstr>Рефлексія</vt:lpstr>
      <vt:lpstr>Дякую за увагу!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4.   Методика навчання нумерації чисел першого десятку</dc:title>
  <dc:creator>Admin</dc:creator>
  <cp:lastModifiedBy>Marinochka</cp:lastModifiedBy>
  <cp:revision>166</cp:revision>
  <dcterms:created xsi:type="dcterms:W3CDTF">2013-02-05T10:11:33Z</dcterms:created>
  <dcterms:modified xsi:type="dcterms:W3CDTF">2015-06-07T14:28:47Z</dcterms:modified>
</cp:coreProperties>
</file>