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70" r:id="rId2"/>
    <p:sldId id="371" r:id="rId3"/>
    <p:sldId id="365" r:id="rId4"/>
    <p:sldId id="366" r:id="rId5"/>
    <p:sldId id="333" r:id="rId6"/>
    <p:sldId id="367" r:id="rId7"/>
    <p:sldId id="302" r:id="rId8"/>
    <p:sldId id="369" r:id="rId9"/>
    <p:sldId id="301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7E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52" autoAdjust="0"/>
    <p:restoredTop sz="94660"/>
  </p:normalViewPr>
  <p:slideViewPr>
    <p:cSldViewPr>
      <p:cViewPr>
        <p:scale>
          <a:sx n="62" d="100"/>
          <a:sy n="62" d="100"/>
        </p:scale>
        <p:origin x="-3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EEE49-014E-4A9E-9068-94B13342B3C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D02382-8C15-4D84-87FE-CE4334B08A02}">
      <dgm:prSet phldrT="[Текст]" custT="1"/>
      <dgm:spPr/>
      <dgm:t>
        <a:bodyPr/>
        <a:lstStyle/>
        <a:p>
          <a:pPr algn="just"/>
          <a:r>
            <a:rPr lang="uk-UA" sz="2400" dirty="0" smtClean="0"/>
            <a:t>Формування поняття числа як кількісної характеристики класу скінчених еквівалентних множин.</a:t>
          </a:r>
          <a:endParaRPr lang="ru-RU" sz="2400" dirty="0"/>
        </a:p>
      </dgm:t>
    </dgm:pt>
    <dgm:pt modelId="{E30C4DDB-B50B-4C0A-9315-5D41C98A6D1F}" type="parTrans" cxnId="{201EAC7F-A756-4B14-A812-0947F73016AF}">
      <dgm:prSet/>
      <dgm:spPr/>
      <dgm:t>
        <a:bodyPr/>
        <a:lstStyle/>
        <a:p>
          <a:pPr algn="just"/>
          <a:endParaRPr lang="ru-RU"/>
        </a:p>
      </dgm:t>
    </dgm:pt>
    <dgm:pt modelId="{DFCECFDA-5200-41F7-AD11-576D1E79E0DA}" type="sibTrans" cxnId="{201EAC7F-A756-4B14-A812-0947F73016AF}">
      <dgm:prSet/>
      <dgm:spPr/>
      <dgm:t>
        <a:bodyPr/>
        <a:lstStyle/>
        <a:p>
          <a:pPr algn="just"/>
          <a:endParaRPr lang="ru-RU"/>
        </a:p>
      </dgm:t>
    </dgm:pt>
    <dgm:pt modelId="{BA631EE9-C15C-4EC6-AC22-8E6EF60ADDE1}">
      <dgm:prSet phldrT="[Текст]" custT="1"/>
      <dgm:spPr/>
      <dgm:t>
        <a:bodyPr/>
        <a:lstStyle/>
        <a:p>
          <a:pPr algn="just"/>
          <a:r>
            <a:rPr lang="uk-UA" sz="2400" dirty="0" smtClean="0"/>
            <a:t>Позначення числа цифрою.</a:t>
          </a:r>
          <a:endParaRPr lang="ru-RU" sz="2400" dirty="0"/>
        </a:p>
      </dgm:t>
    </dgm:pt>
    <dgm:pt modelId="{62DFE9EF-F9CE-4A29-AA3E-11600A681AC6}" type="parTrans" cxnId="{1EA13B93-3998-4A0A-A228-BC92A98EC2F9}">
      <dgm:prSet/>
      <dgm:spPr/>
      <dgm:t>
        <a:bodyPr/>
        <a:lstStyle/>
        <a:p>
          <a:pPr algn="just"/>
          <a:endParaRPr lang="ru-RU"/>
        </a:p>
      </dgm:t>
    </dgm:pt>
    <dgm:pt modelId="{1C3DB2DC-EC47-4CE9-8A8F-7585D519C306}" type="sibTrans" cxnId="{1EA13B93-3998-4A0A-A228-BC92A98EC2F9}">
      <dgm:prSet/>
      <dgm:spPr/>
      <dgm:t>
        <a:bodyPr/>
        <a:lstStyle/>
        <a:p>
          <a:pPr algn="just"/>
          <a:endParaRPr lang="ru-RU"/>
        </a:p>
      </dgm:t>
    </dgm:pt>
    <dgm:pt modelId="{CA3CBFF2-4378-42CC-9E58-B5128B5553F6}">
      <dgm:prSet phldrT="[Текст]" custT="1"/>
      <dgm:spPr/>
      <dgm:t>
        <a:bodyPr/>
        <a:lstStyle/>
        <a:p>
          <a:pPr algn="just"/>
          <a:r>
            <a:rPr lang="uk-UA" sz="2400" dirty="0" smtClean="0"/>
            <a:t>Способи одержання числа з попереднього та з наступного числа.</a:t>
          </a:r>
          <a:endParaRPr lang="ru-RU" sz="2400" dirty="0"/>
        </a:p>
      </dgm:t>
    </dgm:pt>
    <dgm:pt modelId="{5CD27C0D-16D9-4429-A115-F6E3BD4C9272}" type="parTrans" cxnId="{7B1D70F4-E65D-428B-B3A8-932935258F91}">
      <dgm:prSet/>
      <dgm:spPr/>
      <dgm:t>
        <a:bodyPr/>
        <a:lstStyle/>
        <a:p>
          <a:pPr algn="just"/>
          <a:endParaRPr lang="ru-RU"/>
        </a:p>
      </dgm:t>
    </dgm:pt>
    <dgm:pt modelId="{D4FD1C6F-4E92-4122-B210-B60CFC2BECCE}" type="sibTrans" cxnId="{7B1D70F4-E65D-428B-B3A8-932935258F91}">
      <dgm:prSet/>
      <dgm:spPr/>
      <dgm:t>
        <a:bodyPr/>
        <a:lstStyle/>
        <a:p>
          <a:pPr algn="just"/>
          <a:endParaRPr lang="ru-RU"/>
        </a:p>
      </dgm:t>
    </dgm:pt>
    <dgm:pt modelId="{665D5BBD-0421-45AC-A977-1F09C27A8B15}">
      <dgm:prSet phldrT="[Текст]" custT="1"/>
      <dgm:spPr/>
      <dgm:t>
        <a:bodyPr/>
        <a:lstStyle/>
        <a:p>
          <a:pPr algn="just"/>
          <a:r>
            <a:rPr lang="uk-UA" sz="2400" dirty="0" smtClean="0"/>
            <a:t>Послідовність чисел в натуральному ряді. Числовий промінь.</a:t>
          </a:r>
          <a:endParaRPr lang="ru-RU" sz="2400" dirty="0"/>
        </a:p>
      </dgm:t>
    </dgm:pt>
    <dgm:pt modelId="{73FFB445-4354-458C-AFD5-7DB528844C35}" type="parTrans" cxnId="{D4C3703E-5B59-4FCF-BF33-FAB9F88B6C5E}">
      <dgm:prSet/>
      <dgm:spPr/>
      <dgm:t>
        <a:bodyPr/>
        <a:lstStyle/>
        <a:p>
          <a:pPr algn="just"/>
          <a:endParaRPr lang="ru-RU"/>
        </a:p>
      </dgm:t>
    </dgm:pt>
    <dgm:pt modelId="{FD7328C9-7832-47D8-822D-FB644D8CBD0E}" type="sibTrans" cxnId="{D4C3703E-5B59-4FCF-BF33-FAB9F88B6C5E}">
      <dgm:prSet/>
      <dgm:spPr/>
      <dgm:t>
        <a:bodyPr/>
        <a:lstStyle/>
        <a:p>
          <a:pPr algn="just"/>
          <a:endParaRPr lang="ru-RU"/>
        </a:p>
      </dgm:t>
    </dgm:pt>
    <dgm:pt modelId="{4C72D947-479A-4C96-9864-48C8860C5AF4}">
      <dgm:prSet phldrT="[Текст]" custT="1"/>
      <dgm:spPr/>
      <dgm:t>
        <a:bodyPr/>
        <a:lstStyle/>
        <a:p>
          <a:pPr algn="just"/>
          <a:r>
            <a:rPr lang="uk-UA" sz="2400" dirty="0" smtClean="0"/>
            <a:t>Співвіднесення числа та кількості предметів; кількості предметів та  числа.</a:t>
          </a:r>
          <a:endParaRPr lang="ru-RU" sz="2400" dirty="0"/>
        </a:p>
      </dgm:t>
    </dgm:pt>
    <dgm:pt modelId="{27B3301A-FC28-4826-B04C-2E1C2E006E44}" type="parTrans" cxnId="{7231FD1F-4150-43BE-A0F4-7C07CF963CE8}">
      <dgm:prSet/>
      <dgm:spPr/>
      <dgm:t>
        <a:bodyPr/>
        <a:lstStyle/>
        <a:p>
          <a:pPr algn="just"/>
          <a:endParaRPr lang="ru-RU"/>
        </a:p>
      </dgm:t>
    </dgm:pt>
    <dgm:pt modelId="{714B47EB-3935-438C-BC4B-31D8EE032F3B}" type="sibTrans" cxnId="{7231FD1F-4150-43BE-A0F4-7C07CF963CE8}">
      <dgm:prSet/>
      <dgm:spPr/>
      <dgm:t>
        <a:bodyPr/>
        <a:lstStyle/>
        <a:p>
          <a:pPr algn="just"/>
          <a:endParaRPr lang="ru-RU"/>
        </a:p>
      </dgm:t>
    </dgm:pt>
    <dgm:pt modelId="{49AC9B61-F1ED-46E3-ABD0-3D133EBD75D8}">
      <dgm:prSet phldrT="[Текст]" custT="1"/>
      <dgm:spPr/>
      <dgm:t>
        <a:bodyPr/>
        <a:lstStyle/>
        <a:p>
          <a:pPr algn="just"/>
          <a:r>
            <a:rPr lang="uk-UA" sz="2400" dirty="0" smtClean="0"/>
            <a:t>Навчання </a:t>
          </a:r>
          <a:r>
            <a:rPr lang="uk-UA" sz="2400" smtClean="0"/>
            <a:t>написання цифри.</a:t>
          </a:r>
          <a:endParaRPr lang="ru-RU" sz="2400" dirty="0"/>
        </a:p>
      </dgm:t>
    </dgm:pt>
    <dgm:pt modelId="{7A0E115A-E222-4B23-A1A7-FCEFED90EA6D}" type="parTrans" cxnId="{BFB568CA-2594-4C01-B484-8FA19D05AC5C}">
      <dgm:prSet/>
      <dgm:spPr/>
      <dgm:t>
        <a:bodyPr/>
        <a:lstStyle/>
        <a:p>
          <a:pPr algn="just"/>
          <a:endParaRPr lang="ru-RU"/>
        </a:p>
      </dgm:t>
    </dgm:pt>
    <dgm:pt modelId="{498E6DFD-5EBF-4AF9-8C07-9DF212EFFD88}" type="sibTrans" cxnId="{BFB568CA-2594-4C01-B484-8FA19D05AC5C}">
      <dgm:prSet/>
      <dgm:spPr/>
      <dgm:t>
        <a:bodyPr/>
        <a:lstStyle/>
        <a:p>
          <a:pPr algn="just"/>
          <a:endParaRPr lang="ru-RU"/>
        </a:p>
      </dgm:t>
    </dgm:pt>
    <dgm:pt modelId="{6E29492E-09C0-47E1-B87A-51A2B149CB88}" type="pres">
      <dgm:prSet presAssocID="{934EEE49-014E-4A9E-9068-94B13342B3C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F46A79-5231-4D3E-9BB5-EE0F17551F2E}" type="pres">
      <dgm:prSet presAssocID="{C8D02382-8C15-4D84-87FE-CE4334B08A02}" presName="circle1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02B69C-C0B3-4C4E-9EF7-2845839AE882}" type="pres">
      <dgm:prSet presAssocID="{C8D02382-8C15-4D84-87FE-CE4334B08A02}" presName="space" presStyleCnt="0"/>
      <dgm:spPr/>
    </dgm:pt>
    <dgm:pt modelId="{C279BE1E-55CB-46D3-A14E-8B4E74CDA725}" type="pres">
      <dgm:prSet presAssocID="{C8D02382-8C15-4D84-87FE-CE4334B08A02}" presName="rect1" presStyleLbl="alignAcc1" presStyleIdx="0" presStyleCnt="6"/>
      <dgm:spPr/>
      <dgm:t>
        <a:bodyPr/>
        <a:lstStyle/>
        <a:p>
          <a:endParaRPr lang="ru-RU"/>
        </a:p>
      </dgm:t>
    </dgm:pt>
    <dgm:pt modelId="{6570B49E-3191-4026-8898-0A33D93AFE77}" type="pres">
      <dgm:prSet presAssocID="{BA631EE9-C15C-4EC6-AC22-8E6EF60ADDE1}" presName="vertSpace2" presStyleLbl="node1" presStyleIdx="0" presStyleCnt="6"/>
      <dgm:spPr/>
    </dgm:pt>
    <dgm:pt modelId="{39CD8014-BCA5-4782-8B17-AA47A492A1FE}" type="pres">
      <dgm:prSet presAssocID="{BA631EE9-C15C-4EC6-AC22-8E6EF60ADDE1}" presName="circle2" presStyleLbl="node1" presStyleIdx="1" presStyleCnt="6"/>
      <dgm:spPr/>
    </dgm:pt>
    <dgm:pt modelId="{C018088C-AB5E-429A-8503-E766C0EB478B}" type="pres">
      <dgm:prSet presAssocID="{BA631EE9-C15C-4EC6-AC22-8E6EF60ADDE1}" presName="rect2" presStyleLbl="alignAcc1" presStyleIdx="1" presStyleCnt="6"/>
      <dgm:spPr/>
      <dgm:t>
        <a:bodyPr/>
        <a:lstStyle/>
        <a:p>
          <a:endParaRPr lang="ru-RU"/>
        </a:p>
      </dgm:t>
    </dgm:pt>
    <dgm:pt modelId="{8C698C74-7DB7-4E45-B84E-2E4F86CA07DB}" type="pres">
      <dgm:prSet presAssocID="{CA3CBFF2-4378-42CC-9E58-B5128B5553F6}" presName="vertSpace3" presStyleLbl="node1" presStyleIdx="1" presStyleCnt="6"/>
      <dgm:spPr/>
    </dgm:pt>
    <dgm:pt modelId="{3996859F-79BF-4BCE-9FB1-BCE88B768F7D}" type="pres">
      <dgm:prSet presAssocID="{CA3CBFF2-4378-42CC-9E58-B5128B5553F6}" presName="circle3" presStyleLbl="node1" presStyleIdx="2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265B80-D177-4E85-8C57-E862645BD772}" type="pres">
      <dgm:prSet presAssocID="{CA3CBFF2-4378-42CC-9E58-B5128B5553F6}" presName="rect3" presStyleLbl="alignAcc1" presStyleIdx="2" presStyleCnt="6"/>
      <dgm:spPr/>
      <dgm:t>
        <a:bodyPr/>
        <a:lstStyle/>
        <a:p>
          <a:endParaRPr lang="ru-RU"/>
        </a:p>
      </dgm:t>
    </dgm:pt>
    <dgm:pt modelId="{6DB659E2-0487-48F6-B168-D7A599E360D4}" type="pres">
      <dgm:prSet presAssocID="{665D5BBD-0421-45AC-A977-1F09C27A8B15}" presName="vertSpace4" presStyleLbl="node1" presStyleIdx="2" presStyleCnt="6"/>
      <dgm:spPr/>
    </dgm:pt>
    <dgm:pt modelId="{53C25AF5-27D3-47EF-BA83-93E166B003DA}" type="pres">
      <dgm:prSet presAssocID="{665D5BBD-0421-45AC-A977-1F09C27A8B15}" presName="circle4" presStyleLbl="node1" presStyleIdx="3" presStyleCnt="6"/>
      <dgm:spPr/>
    </dgm:pt>
    <dgm:pt modelId="{515D0353-FCD7-43B7-8F65-66DF1CA38FDF}" type="pres">
      <dgm:prSet presAssocID="{665D5BBD-0421-45AC-A977-1F09C27A8B15}" presName="rect4" presStyleLbl="alignAcc1" presStyleIdx="3" presStyleCnt="6"/>
      <dgm:spPr/>
      <dgm:t>
        <a:bodyPr/>
        <a:lstStyle/>
        <a:p>
          <a:endParaRPr lang="ru-RU"/>
        </a:p>
      </dgm:t>
    </dgm:pt>
    <dgm:pt modelId="{F4CF29A7-7CB1-4923-BF0B-8D06EEA7F3C7}" type="pres">
      <dgm:prSet presAssocID="{4C72D947-479A-4C96-9864-48C8860C5AF4}" presName="vertSpace5" presStyleLbl="node1" presStyleIdx="3" presStyleCnt="6"/>
      <dgm:spPr/>
    </dgm:pt>
    <dgm:pt modelId="{7611C43A-09B1-4998-AADA-CFF17B15808C}" type="pres">
      <dgm:prSet presAssocID="{4C72D947-479A-4C96-9864-48C8860C5AF4}" presName="circle5" presStyleLbl="node1" presStyleIdx="4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84C600-F231-415D-B9E8-CE35835BF8CF}" type="pres">
      <dgm:prSet presAssocID="{4C72D947-479A-4C96-9864-48C8860C5AF4}" presName="rect5" presStyleLbl="alignAcc1" presStyleIdx="4" presStyleCnt="6"/>
      <dgm:spPr/>
      <dgm:t>
        <a:bodyPr/>
        <a:lstStyle/>
        <a:p>
          <a:endParaRPr lang="ru-RU"/>
        </a:p>
      </dgm:t>
    </dgm:pt>
    <dgm:pt modelId="{968020A0-B4B0-4E5A-A583-BA7CDC443E47}" type="pres">
      <dgm:prSet presAssocID="{49AC9B61-F1ED-46E3-ABD0-3D133EBD75D8}" presName="vertSpace6" presStyleLbl="node1" presStyleIdx="4" presStyleCnt="6"/>
      <dgm:spPr/>
    </dgm:pt>
    <dgm:pt modelId="{D3A30FD2-59D3-4944-92F5-4B22006788F7}" type="pres">
      <dgm:prSet presAssocID="{49AC9B61-F1ED-46E3-ABD0-3D133EBD75D8}" presName="circle6" presStyleLbl="node1" presStyleIdx="5" presStyleCnt="6"/>
      <dgm:spPr/>
    </dgm:pt>
    <dgm:pt modelId="{AA6CBDEE-594E-49B4-839A-43B7C43F8AE7}" type="pres">
      <dgm:prSet presAssocID="{49AC9B61-F1ED-46E3-ABD0-3D133EBD75D8}" presName="rect6" presStyleLbl="alignAcc1" presStyleIdx="5" presStyleCnt="6"/>
      <dgm:spPr/>
      <dgm:t>
        <a:bodyPr/>
        <a:lstStyle/>
        <a:p>
          <a:endParaRPr lang="ru-RU"/>
        </a:p>
      </dgm:t>
    </dgm:pt>
    <dgm:pt modelId="{5A05F6DA-C1A5-46EB-8E41-351E932AD0E0}" type="pres">
      <dgm:prSet presAssocID="{C8D02382-8C15-4D84-87FE-CE4334B08A02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C2901-8A80-4630-A6CC-4385A7252661}" type="pres">
      <dgm:prSet presAssocID="{BA631EE9-C15C-4EC6-AC22-8E6EF60ADDE1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22748-6217-4834-AA49-1D5915C62F9A}" type="pres">
      <dgm:prSet presAssocID="{CA3CBFF2-4378-42CC-9E58-B5128B5553F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D1E92-BA9E-409A-84B7-D415DBCB8988}" type="pres">
      <dgm:prSet presAssocID="{665D5BBD-0421-45AC-A977-1F09C27A8B15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D81AA-696E-42F4-9742-1D848CAFA411}" type="pres">
      <dgm:prSet presAssocID="{4C72D947-479A-4C96-9864-48C8860C5AF4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48C5F-CFF6-4158-9FC1-BC0653381CD0}" type="pres">
      <dgm:prSet presAssocID="{49AC9B61-F1ED-46E3-ABD0-3D133EBD75D8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D70F4-E65D-428B-B3A8-932935258F91}" srcId="{934EEE49-014E-4A9E-9068-94B13342B3C4}" destId="{CA3CBFF2-4378-42CC-9E58-B5128B5553F6}" srcOrd="2" destOrd="0" parTransId="{5CD27C0D-16D9-4429-A115-F6E3BD4C9272}" sibTransId="{D4FD1C6F-4E92-4122-B210-B60CFC2BECCE}"/>
    <dgm:cxn modelId="{D4C3703E-5B59-4FCF-BF33-FAB9F88B6C5E}" srcId="{934EEE49-014E-4A9E-9068-94B13342B3C4}" destId="{665D5BBD-0421-45AC-A977-1F09C27A8B15}" srcOrd="3" destOrd="0" parTransId="{73FFB445-4354-458C-AFD5-7DB528844C35}" sibTransId="{FD7328C9-7832-47D8-822D-FB644D8CBD0E}"/>
    <dgm:cxn modelId="{955C7010-955D-4FEC-A549-2EEC5D159277}" type="presOf" srcId="{49AC9B61-F1ED-46E3-ABD0-3D133EBD75D8}" destId="{9EE48C5F-CFF6-4158-9FC1-BC0653381CD0}" srcOrd="1" destOrd="0" presId="urn:microsoft.com/office/officeart/2005/8/layout/target3"/>
    <dgm:cxn modelId="{5F3EC66D-1F9A-48E4-ABB5-ECA9700969C4}" type="presOf" srcId="{CA3CBFF2-4378-42CC-9E58-B5128B5553F6}" destId="{E9265B80-D177-4E85-8C57-E862645BD772}" srcOrd="0" destOrd="0" presId="urn:microsoft.com/office/officeart/2005/8/layout/target3"/>
    <dgm:cxn modelId="{7244159D-348C-4BB9-84EA-61F35748C6AA}" type="presOf" srcId="{665D5BBD-0421-45AC-A977-1F09C27A8B15}" destId="{169D1E92-BA9E-409A-84B7-D415DBCB8988}" srcOrd="1" destOrd="0" presId="urn:microsoft.com/office/officeart/2005/8/layout/target3"/>
    <dgm:cxn modelId="{BFB568CA-2594-4C01-B484-8FA19D05AC5C}" srcId="{934EEE49-014E-4A9E-9068-94B13342B3C4}" destId="{49AC9B61-F1ED-46E3-ABD0-3D133EBD75D8}" srcOrd="5" destOrd="0" parTransId="{7A0E115A-E222-4B23-A1A7-FCEFED90EA6D}" sibTransId="{498E6DFD-5EBF-4AF9-8C07-9DF212EFFD88}"/>
    <dgm:cxn modelId="{7F61FD65-BCDA-4592-B0D6-E12BC259D7CD}" type="presOf" srcId="{C8D02382-8C15-4D84-87FE-CE4334B08A02}" destId="{5A05F6DA-C1A5-46EB-8E41-351E932AD0E0}" srcOrd="1" destOrd="0" presId="urn:microsoft.com/office/officeart/2005/8/layout/target3"/>
    <dgm:cxn modelId="{1EA13B93-3998-4A0A-A228-BC92A98EC2F9}" srcId="{934EEE49-014E-4A9E-9068-94B13342B3C4}" destId="{BA631EE9-C15C-4EC6-AC22-8E6EF60ADDE1}" srcOrd="1" destOrd="0" parTransId="{62DFE9EF-F9CE-4A29-AA3E-11600A681AC6}" sibTransId="{1C3DB2DC-EC47-4CE9-8A8F-7585D519C306}"/>
    <dgm:cxn modelId="{6E032623-F3FF-4645-9E63-019B560C4127}" type="presOf" srcId="{934EEE49-014E-4A9E-9068-94B13342B3C4}" destId="{6E29492E-09C0-47E1-B87A-51A2B149CB88}" srcOrd="0" destOrd="0" presId="urn:microsoft.com/office/officeart/2005/8/layout/target3"/>
    <dgm:cxn modelId="{7231FD1F-4150-43BE-A0F4-7C07CF963CE8}" srcId="{934EEE49-014E-4A9E-9068-94B13342B3C4}" destId="{4C72D947-479A-4C96-9864-48C8860C5AF4}" srcOrd="4" destOrd="0" parTransId="{27B3301A-FC28-4826-B04C-2E1C2E006E44}" sibTransId="{714B47EB-3935-438C-BC4B-31D8EE032F3B}"/>
    <dgm:cxn modelId="{AF41B593-01E5-4D7A-9C4E-226E8A0AF83F}" type="presOf" srcId="{665D5BBD-0421-45AC-A977-1F09C27A8B15}" destId="{515D0353-FCD7-43B7-8F65-66DF1CA38FDF}" srcOrd="0" destOrd="0" presId="urn:microsoft.com/office/officeart/2005/8/layout/target3"/>
    <dgm:cxn modelId="{F40837B6-65F8-4D65-84B3-F545FEEFDFB9}" type="presOf" srcId="{4C72D947-479A-4C96-9864-48C8860C5AF4}" destId="{5B84C600-F231-415D-B9E8-CE35835BF8CF}" srcOrd="0" destOrd="0" presId="urn:microsoft.com/office/officeart/2005/8/layout/target3"/>
    <dgm:cxn modelId="{F52EDEE8-340D-4894-957B-7A0B912B3014}" type="presOf" srcId="{CA3CBFF2-4378-42CC-9E58-B5128B5553F6}" destId="{BDE22748-6217-4834-AA49-1D5915C62F9A}" srcOrd="1" destOrd="0" presId="urn:microsoft.com/office/officeart/2005/8/layout/target3"/>
    <dgm:cxn modelId="{201EAC7F-A756-4B14-A812-0947F73016AF}" srcId="{934EEE49-014E-4A9E-9068-94B13342B3C4}" destId="{C8D02382-8C15-4D84-87FE-CE4334B08A02}" srcOrd="0" destOrd="0" parTransId="{E30C4DDB-B50B-4C0A-9315-5D41C98A6D1F}" sibTransId="{DFCECFDA-5200-41F7-AD11-576D1E79E0DA}"/>
    <dgm:cxn modelId="{04870359-3248-4D0F-9357-E14CFADD842A}" type="presOf" srcId="{BA631EE9-C15C-4EC6-AC22-8E6EF60ADDE1}" destId="{C018088C-AB5E-429A-8503-E766C0EB478B}" srcOrd="0" destOrd="0" presId="urn:microsoft.com/office/officeart/2005/8/layout/target3"/>
    <dgm:cxn modelId="{374E8F84-E4E2-4D87-AFCF-01A536098535}" type="presOf" srcId="{C8D02382-8C15-4D84-87FE-CE4334B08A02}" destId="{C279BE1E-55CB-46D3-A14E-8B4E74CDA725}" srcOrd="0" destOrd="0" presId="urn:microsoft.com/office/officeart/2005/8/layout/target3"/>
    <dgm:cxn modelId="{90073DEA-7E57-4971-9B5E-0880B1CC5431}" type="presOf" srcId="{4C72D947-479A-4C96-9864-48C8860C5AF4}" destId="{F9AD81AA-696E-42F4-9742-1D848CAFA411}" srcOrd="1" destOrd="0" presId="urn:microsoft.com/office/officeart/2005/8/layout/target3"/>
    <dgm:cxn modelId="{F8B68C7D-0605-46A9-9C97-10AB5E98CEEA}" type="presOf" srcId="{49AC9B61-F1ED-46E3-ABD0-3D133EBD75D8}" destId="{AA6CBDEE-594E-49B4-839A-43B7C43F8AE7}" srcOrd="0" destOrd="0" presId="urn:microsoft.com/office/officeart/2005/8/layout/target3"/>
    <dgm:cxn modelId="{2F113413-767F-4A2A-BCE3-BA6978BF0CF4}" type="presOf" srcId="{BA631EE9-C15C-4EC6-AC22-8E6EF60ADDE1}" destId="{A27C2901-8A80-4630-A6CC-4385A7252661}" srcOrd="1" destOrd="0" presId="urn:microsoft.com/office/officeart/2005/8/layout/target3"/>
    <dgm:cxn modelId="{FB3F3922-02B7-42C8-A816-3E089D713807}" type="presParOf" srcId="{6E29492E-09C0-47E1-B87A-51A2B149CB88}" destId="{8AF46A79-5231-4D3E-9BB5-EE0F17551F2E}" srcOrd="0" destOrd="0" presId="urn:microsoft.com/office/officeart/2005/8/layout/target3"/>
    <dgm:cxn modelId="{FAF77C3D-6BBF-484F-A3B9-9E37508B541D}" type="presParOf" srcId="{6E29492E-09C0-47E1-B87A-51A2B149CB88}" destId="{8F02B69C-C0B3-4C4E-9EF7-2845839AE882}" srcOrd="1" destOrd="0" presId="urn:microsoft.com/office/officeart/2005/8/layout/target3"/>
    <dgm:cxn modelId="{991BBEA3-F1DE-4F21-85D7-87D2CB85D283}" type="presParOf" srcId="{6E29492E-09C0-47E1-B87A-51A2B149CB88}" destId="{C279BE1E-55CB-46D3-A14E-8B4E74CDA725}" srcOrd="2" destOrd="0" presId="urn:microsoft.com/office/officeart/2005/8/layout/target3"/>
    <dgm:cxn modelId="{5F114EA6-5117-473F-A567-64831B58986C}" type="presParOf" srcId="{6E29492E-09C0-47E1-B87A-51A2B149CB88}" destId="{6570B49E-3191-4026-8898-0A33D93AFE77}" srcOrd="3" destOrd="0" presId="urn:microsoft.com/office/officeart/2005/8/layout/target3"/>
    <dgm:cxn modelId="{83FE97DA-0569-4ED3-ACF6-D1A75AFED114}" type="presParOf" srcId="{6E29492E-09C0-47E1-B87A-51A2B149CB88}" destId="{39CD8014-BCA5-4782-8B17-AA47A492A1FE}" srcOrd="4" destOrd="0" presId="urn:microsoft.com/office/officeart/2005/8/layout/target3"/>
    <dgm:cxn modelId="{27FEA20B-6B65-4F08-9469-E4C0391720A2}" type="presParOf" srcId="{6E29492E-09C0-47E1-B87A-51A2B149CB88}" destId="{C018088C-AB5E-429A-8503-E766C0EB478B}" srcOrd="5" destOrd="0" presId="urn:microsoft.com/office/officeart/2005/8/layout/target3"/>
    <dgm:cxn modelId="{B9F3C01B-B784-4B46-A933-1027C0A1ADF5}" type="presParOf" srcId="{6E29492E-09C0-47E1-B87A-51A2B149CB88}" destId="{8C698C74-7DB7-4E45-B84E-2E4F86CA07DB}" srcOrd="6" destOrd="0" presId="urn:microsoft.com/office/officeart/2005/8/layout/target3"/>
    <dgm:cxn modelId="{05BB4CDA-F48E-44D2-919D-2660641C5E78}" type="presParOf" srcId="{6E29492E-09C0-47E1-B87A-51A2B149CB88}" destId="{3996859F-79BF-4BCE-9FB1-BCE88B768F7D}" srcOrd="7" destOrd="0" presId="urn:microsoft.com/office/officeart/2005/8/layout/target3"/>
    <dgm:cxn modelId="{F563CE01-45A1-479F-8688-464D1909BAA9}" type="presParOf" srcId="{6E29492E-09C0-47E1-B87A-51A2B149CB88}" destId="{E9265B80-D177-4E85-8C57-E862645BD772}" srcOrd="8" destOrd="0" presId="urn:microsoft.com/office/officeart/2005/8/layout/target3"/>
    <dgm:cxn modelId="{62F8EFE2-0DDB-4EB0-B0F9-B2649CD6213C}" type="presParOf" srcId="{6E29492E-09C0-47E1-B87A-51A2B149CB88}" destId="{6DB659E2-0487-48F6-B168-D7A599E360D4}" srcOrd="9" destOrd="0" presId="urn:microsoft.com/office/officeart/2005/8/layout/target3"/>
    <dgm:cxn modelId="{B3EE2DEC-83E9-4017-8B76-E69500C4C78E}" type="presParOf" srcId="{6E29492E-09C0-47E1-B87A-51A2B149CB88}" destId="{53C25AF5-27D3-47EF-BA83-93E166B003DA}" srcOrd="10" destOrd="0" presId="urn:microsoft.com/office/officeart/2005/8/layout/target3"/>
    <dgm:cxn modelId="{6E9A7DEA-97B6-43A9-93FB-CA3E4C0D9E63}" type="presParOf" srcId="{6E29492E-09C0-47E1-B87A-51A2B149CB88}" destId="{515D0353-FCD7-43B7-8F65-66DF1CA38FDF}" srcOrd="11" destOrd="0" presId="urn:microsoft.com/office/officeart/2005/8/layout/target3"/>
    <dgm:cxn modelId="{C2384F0A-FE64-460E-889B-E3CADB116C26}" type="presParOf" srcId="{6E29492E-09C0-47E1-B87A-51A2B149CB88}" destId="{F4CF29A7-7CB1-4923-BF0B-8D06EEA7F3C7}" srcOrd="12" destOrd="0" presId="urn:microsoft.com/office/officeart/2005/8/layout/target3"/>
    <dgm:cxn modelId="{51B0CB6A-6937-4EFA-9728-116190EF33AF}" type="presParOf" srcId="{6E29492E-09C0-47E1-B87A-51A2B149CB88}" destId="{7611C43A-09B1-4998-AADA-CFF17B15808C}" srcOrd="13" destOrd="0" presId="urn:microsoft.com/office/officeart/2005/8/layout/target3"/>
    <dgm:cxn modelId="{669748A8-27C6-4959-909F-6B4E13DEFD35}" type="presParOf" srcId="{6E29492E-09C0-47E1-B87A-51A2B149CB88}" destId="{5B84C600-F231-415D-B9E8-CE35835BF8CF}" srcOrd="14" destOrd="0" presId="urn:microsoft.com/office/officeart/2005/8/layout/target3"/>
    <dgm:cxn modelId="{4A01BDBE-4B9A-4545-8C79-EA94887A3DC1}" type="presParOf" srcId="{6E29492E-09C0-47E1-B87A-51A2B149CB88}" destId="{968020A0-B4B0-4E5A-A583-BA7CDC443E47}" srcOrd="15" destOrd="0" presId="urn:microsoft.com/office/officeart/2005/8/layout/target3"/>
    <dgm:cxn modelId="{B3665BC1-300F-4C48-9973-5C37A88BB060}" type="presParOf" srcId="{6E29492E-09C0-47E1-B87A-51A2B149CB88}" destId="{D3A30FD2-59D3-4944-92F5-4B22006788F7}" srcOrd="16" destOrd="0" presId="urn:microsoft.com/office/officeart/2005/8/layout/target3"/>
    <dgm:cxn modelId="{A0E467B6-B11D-4EC8-8351-EDC42205BF2C}" type="presParOf" srcId="{6E29492E-09C0-47E1-B87A-51A2B149CB88}" destId="{AA6CBDEE-594E-49B4-839A-43B7C43F8AE7}" srcOrd="17" destOrd="0" presId="urn:microsoft.com/office/officeart/2005/8/layout/target3"/>
    <dgm:cxn modelId="{EA0B2D28-2208-4B8A-B9D5-C99849A9F263}" type="presParOf" srcId="{6E29492E-09C0-47E1-B87A-51A2B149CB88}" destId="{5A05F6DA-C1A5-46EB-8E41-351E932AD0E0}" srcOrd="18" destOrd="0" presId="urn:microsoft.com/office/officeart/2005/8/layout/target3"/>
    <dgm:cxn modelId="{E03F1A78-1DD0-432D-BE96-0CECC3FD8807}" type="presParOf" srcId="{6E29492E-09C0-47E1-B87A-51A2B149CB88}" destId="{A27C2901-8A80-4630-A6CC-4385A7252661}" srcOrd="19" destOrd="0" presId="urn:microsoft.com/office/officeart/2005/8/layout/target3"/>
    <dgm:cxn modelId="{C032873B-8081-49F6-8BEC-471305D45430}" type="presParOf" srcId="{6E29492E-09C0-47E1-B87A-51A2B149CB88}" destId="{BDE22748-6217-4834-AA49-1D5915C62F9A}" srcOrd="20" destOrd="0" presId="urn:microsoft.com/office/officeart/2005/8/layout/target3"/>
    <dgm:cxn modelId="{F5D30438-1B45-4ECF-A693-9107701FC405}" type="presParOf" srcId="{6E29492E-09C0-47E1-B87A-51A2B149CB88}" destId="{169D1E92-BA9E-409A-84B7-D415DBCB8988}" srcOrd="21" destOrd="0" presId="urn:microsoft.com/office/officeart/2005/8/layout/target3"/>
    <dgm:cxn modelId="{1F13B946-1A6D-41B4-AA90-9E2464294539}" type="presParOf" srcId="{6E29492E-09C0-47E1-B87A-51A2B149CB88}" destId="{F9AD81AA-696E-42F4-9742-1D848CAFA411}" srcOrd="22" destOrd="0" presId="urn:microsoft.com/office/officeart/2005/8/layout/target3"/>
    <dgm:cxn modelId="{856222B6-F588-4D7E-AA0C-1FDDB1AEF86E}" type="presParOf" srcId="{6E29492E-09C0-47E1-B87A-51A2B149CB88}" destId="{9EE48C5F-CFF6-4158-9FC1-BC0653381CD0}" srcOrd="2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08D4D-9C56-4E1D-BFB4-010D9B8C9080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CBBA00A-085D-4DEE-9634-CF670CA2CE7B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200" dirty="0"/>
        </a:p>
      </dgm:t>
    </dgm:pt>
    <dgm:pt modelId="{72317B42-C663-4D1F-B16A-E1C5A8301EA8}" type="parTrans" cxnId="{EEE2854D-428C-483C-B853-9D0A5A7DF5B7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A0999FDB-8CBF-4604-B63D-7AECE7E6C4E2}" type="sibTrans" cxnId="{EEE2854D-428C-483C-B853-9D0A5A7DF5B7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87EF3D38-4E0B-4E25-B870-93FF74A66C43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Запам'ятовування рухів із написання цифри за допомогою цифр – </a:t>
          </a:r>
          <a:r>
            <a:rPr lang="uk-UA" sz="2200" dirty="0" err="1" smtClean="0">
              <a:latin typeface="Times New Roman" pitchFamily="18" charset="0"/>
              <a:cs typeface="Times New Roman" pitchFamily="18" charset="0"/>
            </a:rPr>
            <a:t>шершавчиків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0679793-693D-4AB4-A8E6-9A5805CFE7F4}" type="parTrans" cxnId="{B2EC109C-94CC-4E28-A3E6-58159627B0E9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7E58748B-9FCA-479D-AF54-5103C194461C}" type="sibTrans" cxnId="{B2EC109C-94CC-4E28-A3E6-58159627B0E9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2FF7EC81-2817-4624-A835-BDB12C6F9CBD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Прописування цифри у повітрі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0C31B33-4824-45D6-BB3B-D548BD91D487}" type="parTrans" cxnId="{B44265AF-FC59-47A8-B92C-0638BC6F978F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55C78391-B2E5-462D-BA3D-C396DF0189FA}" type="sibTrans" cxnId="{B44265AF-FC59-47A8-B92C-0638BC6F978F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8938B41C-6826-4C22-AD96-DF7664E77003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Прописування цифри за поданими підказками: за допомогою кальки, за вже готовими елементами цифри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2F6904F-F61E-49ED-8A20-1A21EC109314}" type="parTrans" cxnId="{EE2CB7F6-8484-44C9-99EE-D96F5D1B8D64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EC7490A4-E981-4D56-B3BB-115F65D0F917}" type="sibTrans" cxnId="{EE2CB7F6-8484-44C9-99EE-D96F5D1B8D64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35A59D63-1B6B-4FF1-A9F9-ED716851DA9C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Визначення елементів, з яких складається написання цифри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2AB63EF-7EA5-482D-A389-F048C0A050FB}" type="sibTrans" cxnId="{7DBB1B0E-14A2-415A-A6DB-2C5F92ADFD08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DB25652E-23F7-4F88-B709-B2DFFA6E1AA1}" type="parTrans" cxnId="{7DBB1B0E-14A2-415A-A6DB-2C5F92ADFD08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200"/>
        </a:p>
      </dgm:t>
    </dgm:pt>
    <dgm:pt modelId="{679E8B70-FDDA-4563-BAC2-8DAE4E8D9812}" type="pres">
      <dgm:prSet presAssocID="{B7108D4D-9C56-4E1D-BFB4-010D9B8C90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EE874-4264-4672-8407-EBF1B6BCDCC1}" type="pres">
      <dgm:prSet presAssocID="{4CBBA00A-085D-4DEE-9634-CF670CA2CE7B}" presName="compNode" presStyleCnt="0"/>
      <dgm:spPr/>
      <dgm:t>
        <a:bodyPr/>
        <a:lstStyle/>
        <a:p>
          <a:endParaRPr lang="ru-RU"/>
        </a:p>
      </dgm:t>
    </dgm:pt>
    <dgm:pt modelId="{B18B9D9D-E964-4917-B425-03840EA41024}" type="pres">
      <dgm:prSet presAssocID="{4CBBA00A-085D-4DEE-9634-CF670CA2CE7B}" presName="aNode" presStyleLbl="bgShp" presStyleIdx="0" presStyleCnt="1"/>
      <dgm:spPr/>
      <dgm:t>
        <a:bodyPr/>
        <a:lstStyle/>
        <a:p>
          <a:endParaRPr lang="ru-RU"/>
        </a:p>
      </dgm:t>
    </dgm:pt>
    <dgm:pt modelId="{6B5A84ED-BBD7-4322-BAD6-3F62F7E2E5AA}" type="pres">
      <dgm:prSet presAssocID="{4CBBA00A-085D-4DEE-9634-CF670CA2CE7B}" presName="textNode" presStyleLbl="bgShp" presStyleIdx="0" presStyleCnt="1"/>
      <dgm:spPr/>
      <dgm:t>
        <a:bodyPr/>
        <a:lstStyle/>
        <a:p>
          <a:endParaRPr lang="ru-RU"/>
        </a:p>
      </dgm:t>
    </dgm:pt>
    <dgm:pt modelId="{997828FA-4770-4272-AC65-D2652BA2626A}" type="pres">
      <dgm:prSet presAssocID="{4CBBA00A-085D-4DEE-9634-CF670CA2CE7B}" presName="compChildNode" presStyleCnt="0"/>
      <dgm:spPr/>
      <dgm:t>
        <a:bodyPr/>
        <a:lstStyle/>
        <a:p>
          <a:endParaRPr lang="ru-RU"/>
        </a:p>
      </dgm:t>
    </dgm:pt>
    <dgm:pt modelId="{26CF59B0-1FB1-4750-A1C7-4AB03EC1FB4F}" type="pres">
      <dgm:prSet presAssocID="{4CBBA00A-085D-4DEE-9634-CF670CA2CE7B}" presName="theInnerList" presStyleCnt="0"/>
      <dgm:spPr/>
      <dgm:t>
        <a:bodyPr/>
        <a:lstStyle/>
        <a:p>
          <a:endParaRPr lang="ru-RU"/>
        </a:p>
      </dgm:t>
    </dgm:pt>
    <dgm:pt modelId="{85951A52-2235-42FC-AB82-34DA7E0B0033}" type="pres">
      <dgm:prSet presAssocID="{35A59D63-1B6B-4FF1-A9F9-ED716851DA9C}" presName="childNode" presStyleLbl="node1" presStyleIdx="0" presStyleCnt="4" custScaleY="2000000" custLinFactY="-2688430" custLinFactNeighborX="-90" custLinFactNeighborY="-2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DE398-6B9D-44F1-A491-753439203CDA}" type="pres">
      <dgm:prSet presAssocID="{35A59D63-1B6B-4FF1-A9F9-ED716851DA9C}" presName="aSpace2" presStyleCnt="0"/>
      <dgm:spPr/>
      <dgm:t>
        <a:bodyPr/>
        <a:lstStyle/>
        <a:p>
          <a:endParaRPr lang="ru-RU"/>
        </a:p>
      </dgm:t>
    </dgm:pt>
    <dgm:pt modelId="{4C2E32DA-7364-4269-8346-E8ED1566DEBF}" type="pres">
      <dgm:prSet presAssocID="{87EF3D38-4E0B-4E25-B870-93FF74A66C43}" presName="childNode" presStyleLbl="node1" presStyleIdx="1" presStyleCnt="4" custScaleY="2000000" custLinFactY="-2300000" custLinFactNeighborX="-90" custLinFactNeighborY="-234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8E83D-1B0C-4175-A3B4-E184EC121D17}" type="pres">
      <dgm:prSet presAssocID="{87EF3D38-4E0B-4E25-B870-93FF74A66C43}" presName="aSpace2" presStyleCnt="0"/>
      <dgm:spPr/>
      <dgm:t>
        <a:bodyPr/>
        <a:lstStyle/>
        <a:p>
          <a:endParaRPr lang="ru-RU"/>
        </a:p>
      </dgm:t>
    </dgm:pt>
    <dgm:pt modelId="{ABA044B5-DB66-42B5-AB2F-2592DF19112E}" type="pres">
      <dgm:prSet presAssocID="{2FF7EC81-2817-4624-A835-BDB12C6F9CBD}" presName="childNode" presStyleLbl="node1" presStyleIdx="2" presStyleCnt="4" custScaleY="2000000" custLinFactY="-1910448" custLinFactNeighborX="-90" custLinFactNeighborY="-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8EAA1-32B3-4E39-BEB0-B70DB0CD1DC8}" type="pres">
      <dgm:prSet presAssocID="{2FF7EC81-2817-4624-A835-BDB12C6F9CBD}" presName="aSpace2" presStyleCnt="0"/>
      <dgm:spPr/>
      <dgm:t>
        <a:bodyPr/>
        <a:lstStyle/>
        <a:p>
          <a:endParaRPr lang="ru-RU"/>
        </a:p>
      </dgm:t>
    </dgm:pt>
    <dgm:pt modelId="{85238104-44F6-4473-8D2D-6AEDEFAF05E1}" type="pres">
      <dgm:prSet presAssocID="{8938B41C-6826-4C22-AD96-DF7664E77003}" presName="childNode" presStyleLbl="node1" presStyleIdx="3" presStyleCnt="4" custScaleY="2000000" custLinFactY="-1529151" custLinFactNeighborX="-90" custLinFactNeighborY="-1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85FFE-17C2-428B-B8F9-48FFA1D29411}" type="presOf" srcId="{4CBBA00A-085D-4DEE-9634-CF670CA2CE7B}" destId="{B18B9D9D-E964-4917-B425-03840EA41024}" srcOrd="0" destOrd="0" presId="urn:microsoft.com/office/officeart/2005/8/layout/lProcess2"/>
    <dgm:cxn modelId="{7DBB1B0E-14A2-415A-A6DB-2C5F92ADFD08}" srcId="{4CBBA00A-085D-4DEE-9634-CF670CA2CE7B}" destId="{35A59D63-1B6B-4FF1-A9F9-ED716851DA9C}" srcOrd="0" destOrd="0" parTransId="{DB25652E-23F7-4F88-B709-B2DFFA6E1AA1}" sibTransId="{02AB63EF-7EA5-482D-A389-F048C0A050FB}"/>
    <dgm:cxn modelId="{EE2CB7F6-8484-44C9-99EE-D96F5D1B8D64}" srcId="{4CBBA00A-085D-4DEE-9634-CF670CA2CE7B}" destId="{8938B41C-6826-4C22-AD96-DF7664E77003}" srcOrd="3" destOrd="0" parTransId="{12F6904F-F61E-49ED-8A20-1A21EC109314}" sibTransId="{EC7490A4-E981-4D56-B3BB-115F65D0F917}"/>
    <dgm:cxn modelId="{B2EC109C-94CC-4E28-A3E6-58159627B0E9}" srcId="{4CBBA00A-085D-4DEE-9634-CF670CA2CE7B}" destId="{87EF3D38-4E0B-4E25-B870-93FF74A66C43}" srcOrd="1" destOrd="0" parTransId="{C0679793-693D-4AB4-A8E6-9A5805CFE7F4}" sibTransId="{7E58748B-9FCA-479D-AF54-5103C194461C}"/>
    <dgm:cxn modelId="{4E001E6E-0642-464F-9D8C-172A54A7A17E}" type="presOf" srcId="{4CBBA00A-085D-4DEE-9634-CF670CA2CE7B}" destId="{6B5A84ED-BBD7-4322-BAD6-3F62F7E2E5AA}" srcOrd="1" destOrd="0" presId="urn:microsoft.com/office/officeart/2005/8/layout/lProcess2"/>
    <dgm:cxn modelId="{E1158A43-AFF5-4EB3-B3A0-91E914F3459A}" type="presOf" srcId="{8938B41C-6826-4C22-AD96-DF7664E77003}" destId="{85238104-44F6-4473-8D2D-6AEDEFAF05E1}" srcOrd="0" destOrd="0" presId="urn:microsoft.com/office/officeart/2005/8/layout/lProcess2"/>
    <dgm:cxn modelId="{E2739B87-DD3E-467F-87B9-6B2F48279298}" type="presOf" srcId="{87EF3D38-4E0B-4E25-B870-93FF74A66C43}" destId="{4C2E32DA-7364-4269-8346-E8ED1566DEBF}" srcOrd="0" destOrd="0" presId="urn:microsoft.com/office/officeart/2005/8/layout/lProcess2"/>
    <dgm:cxn modelId="{EEE2854D-428C-483C-B853-9D0A5A7DF5B7}" srcId="{B7108D4D-9C56-4E1D-BFB4-010D9B8C9080}" destId="{4CBBA00A-085D-4DEE-9634-CF670CA2CE7B}" srcOrd="0" destOrd="0" parTransId="{72317B42-C663-4D1F-B16A-E1C5A8301EA8}" sibTransId="{A0999FDB-8CBF-4604-B63D-7AECE7E6C4E2}"/>
    <dgm:cxn modelId="{694E32A6-7254-4797-9BA2-16475C3B245D}" type="presOf" srcId="{2FF7EC81-2817-4624-A835-BDB12C6F9CBD}" destId="{ABA044B5-DB66-42B5-AB2F-2592DF19112E}" srcOrd="0" destOrd="0" presId="urn:microsoft.com/office/officeart/2005/8/layout/lProcess2"/>
    <dgm:cxn modelId="{E18D80E2-77E4-4117-BCDF-38B281216BE1}" type="presOf" srcId="{35A59D63-1B6B-4FF1-A9F9-ED716851DA9C}" destId="{85951A52-2235-42FC-AB82-34DA7E0B0033}" srcOrd="0" destOrd="0" presId="urn:microsoft.com/office/officeart/2005/8/layout/lProcess2"/>
    <dgm:cxn modelId="{54788994-C64D-48DC-91DC-68635CCEC87E}" type="presOf" srcId="{B7108D4D-9C56-4E1D-BFB4-010D9B8C9080}" destId="{679E8B70-FDDA-4563-BAC2-8DAE4E8D9812}" srcOrd="0" destOrd="0" presId="urn:microsoft.com/office/officeart/2005/8/layout/lProcess2"/>
    <dgm:cxn modelId="{B44265AF-FC59-47A8-B92C-0638BC6F978F}" srcId="{4CBBA00A-085D-4DEE-9634-CF670CA2CE7B}" destId="{2FF7EC81-2817-4624-A835-BDB12C6F9CBD}" srcOrd="2" destOrd="0" parTransId="{D0C31B33-4824-45D6-BB3B-D548BD91D487}" sibTransId="{55C78391-B2E5-462D-BA3D-C396DF0189FA}"/>
    <dgm:cxn modelId="{DF71FE02-F180-49A9-AAE3-F61D51A82DCD}" type="presParOf" srcId="{679E8B70-FDDA-4563-BAC2-8DAE4E8D9812}" destId="{A3FEE874-4264-4672-8407-EBF1B6BCDCC1}" srcOrd="0" destOrd="0" presId="urn:microsoft.com/office/officeart/2005/8/layout/lProcess2"/>
    <dgm:cxn modelId="{81772364-F1AD-4516-9D54-283B3C226670}" type="presParOf" srcId="{A3FEE874-4264-4672-8407-EBF1B6BCDCC1}" destId="{B18B9D9D-E964-4917-B425-03840EA41024}" srcOrd="0" destOrd="0" presId="urn:microsoft.com/office/officeart/2005/8/layout/lProcess2"/>
    <dgm:cxn modelId="{59FE5354-4145-4E6E-AED1-A89A7BF47C6F}" type="presParOf" srcId="{A3FEE874-4264-4672-8407-EBF1B6BCDCC1}" destId="{6B5A84ED-BBD7-4322-BAD6-3F62F7E2E5AA}" srcOrd="1" destOrd="0" presId="urn:microsoft.com/office/officeart/2005/8/layout/lProcess2"/>
    <dgm:cxn modelId="{5A956FB2-361E-4226-940D-641056ABCC73}" type="presParOf" srcId="{A3FEE874-4264-4672-8407-EBF1B6BCDCC1}" destId="{997828FA-4770-4272-AC65-D2652BA2626A}" srcOrd="2" destOrd="0" presId="urn:microsoft.com/office/officeart/2005/8/layout/lProcess2"/>
    <dgm:cxn modelId="{F19E720F-E51E-4933-8AD9-0DF07F56D6A8}" type="presParOf" srcId="{997828FA-4770-4272-AC65-D2652BA2626A}" destId="{26CF59B0-1FB1-4750-A1C7-4AB03EC1FB4F}" srcOrd="0" destOrd="0" presId="urn:microsoft.com/office/officeart/2005/8/layout/lProcess2"/>
    <dgm:cxn modelId="{C507C27F-B2B8-42DD-95CE-B00BD4B98B78}" type="presParOf" srcId="{26CF59B0-1FB1-4750-A1C7-4AB03EC1FB4F}" destId="{85951A52-2235-42FC-AB82-34DA7E0B0033}" srcOrd="0" destOrd="0" presId="urn:microsoft.com/office/officeart/2005/8/layout/lProcess2"/>
    <dgm:cxn modelId="{F518AF69-8B1C-48A6-8D65-A7FA5C782D44}" type="presParOf" srcId="{26CF59B0-1FB1-4750-A1C7-4AB03EC1FB4F}" destId="{95BDE398-6B9D-44F1-A491-753439203CDA}" srcOrd="1" destOrd="0" presId="urn:microsoft.com/office/officeart/2005/8/layout/lProcess2"/>
    <dgm:cxn modelId="{6E871152-2E64-4034-8C2D-992F7A4E923E}" type="presParOf" srcId="{26CF59B0-1FB1-4750-A1C7-4AB03EC1FB4F}" destId="{4C2E32DA-7364-4269-8346-E8ED1566DEBF}" srcOrd="2" destOrd="0" presId="urn:microsoft.com/office/officeart/2005/8/layout/lProcess2"/>
    <dgm:cxn modelId="{D8670961-4063-48F8-8AD1-C4525A66004F}" type="presParOf" srcId="{26CF59B0-1FB1-4750-A1C7-4AB03EC1FB4F}" destId="{3798E83D-1B0C-4175-A3B4-E184EC121D17}" srcOrd="3" destOrd="0" presId="urn:microsoft.com/office/officeart/2005/8/layout/lProcess2"/>
    <dgm:cxn modelId="{42968172-8C9A-4B10-BE3E-D5ECCCD9E5DC}" type="presParOf" srcId="{26CF59B0-1FB1-4750-A1C7-4AB03EC1FB4F}" destId="{ABA044B5-DB66-42B5-AB2F-2592DF19112E}" srcOrd="4" destOrd="0" presId="urn:microsoft.com/office/officeart/2005/8/layout/lProcess2"/>
    <dgm:cxn modelId="{BD61BDF5-DA4E-4A49-9110-200B78DB928C}" type="presParOf" srcId="{26CF59B0-1FB1-4750-A1C7-4AB03EC1FB4F}" destId="{7B98EAA1-32B3-4E39-BEB0-B70DB0CD1DC8}" srcOrd="5" destOrd="0" presId="urn:microsoft.com/office/officeart/2005/8/layout/lProcess2"/>
    <dgm:cxn modelId="{6221BA24-EF0A-469E-9529-FEAAB87C0565}" type="presParOf" srcId="{26CF59B0-1FB1-4750-A1C7-4AB03EC1FB4F}" destId="{85238104-44F6-4473-8D2D-6AEDEFAF05E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B9D9D-E964-4917-B425-03840EA41024}">
      <dsp:nvSpPr>
        <dsp:cNvPr id="0" name=""/>
        <dsp:cNvSpPr/>
      </dsp:nvSpPr>
      <dsp:spPr>
        <a:xfrm>
          <a:off x="2232" y="0"/>
          <a:ext cx="4567535" cy="53732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232" y="0"/>
        <a:ext cx="4567535" cy="1611965"/>
      </dsp:txXfrm>
    </dsp:sp>
    <dsp:sp modelId="{85951A52-2235-42FC-AB82-34DA7E0B0033}">
      <dsp:nvSpPr>
        <dsp:cNvPr id="0" name=""/>
        <dsp:cNvSpPr/>
      </dsp:nvSpPr>
      <dsp:spPr>
        <a:xfrm>
          <a:off x="455697" y="266596"/>
          <a:ext cx="3654028" cy="8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Визначення елементів, з яких складається написання цифри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97" y="266596"/>
        <a:ext cx="3654028" cy="867605"/>
      </dsp:txXfrm>
    </dsp:sp>
    <dsp:sp modelId="{4C2E32DA-7364-4269-8346-E8ED1566DEBF}">
      <dsp:nvSpPr>
        <dsp:cNvPr id="0" name=""/>
        <dsp:cNvSpPr/>
      </dsp:nvSpPr>
      <dsp:spPr>
        <a:xfrm>
          <a:off x="455697" y="1332979"/>
          <a:ext cx="3654028" cy="8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Запам'ятовування рухів із написання цифри за допомогою цифр – </a:t>
          </a:r>
          <a:r>
            <a:rPr lang="uk-UA" sz="2400" kern="1200" dirty="0" err="1" smtClean="0">
              <a:latin typeface="Times New Roman" pitchFamily="18" charset="0"/>
              <a:cs typeface="Times New Roman" pitchFamily="18" charset="0"/>
            </a:rPr>
            <a:t>шершавчиків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97" y="1332979"/>
        <a:ext cx="3654028" cy="867605"/>
      </dsp:txXfrm>
    </dsp:sp>
    <dsp:sp modelId="{ABA044B5-DB66-42B5-AB2F-2592DF19112E}">
      <dsp:nvSpPr>
        <dsp:cNvPr id="0" name=""/>
        <dsp:cNvSpPr/>
      </dsp:nvSpPr>
      <dsp:spPr>
        <a:xfrm>
          <a:off x="455697" y="2399362"/>
          <a:ext cx="3654028" cy="8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Прописування цифри у повітрі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97" y="2399362"/>
        <a:ext cx="3654028" cy="867605"/>
      </dsp:txXfrm>
    </dsp:sp>
    <dsp:sp modelId="{85238104-44F6-4473-8D2D-6AEDEFAF05E1}">
      <dsp:nvSpPr>
        <dsp:cNvPr id="0" name=""/>
        <dsp:cNvSpPr/>
      </dsp:nvSpPr>
      <dsp:spPr>
        <a:xfrm>
          <a:off x="455697" y="3465744"/>
          <a:ext cx="3654028" cy="867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Прописування цифри за поданими підказками: за допомогою кальки, за вже готовими елементами цифри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97" y="3465744"/>
        <a:ext cx="3654028" cy="867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 algn="ctr">
              <a:lnSpc>
                <a:spcPct val="80000"/>
              </a:lnSpc>
              <a:spcBef>
                <a:spcPts val="0"/>
              </a:spcBef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Формування поняття числа як кількісної характеристики класу скінченних еквівалентних множин</a:t>
            </a:r>
            <a:endParaRPr lang="ru-RU" sz="36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1461645"/>
            <a:ext cx="7143799" cy="5359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числа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476672" y="1556792"/>
          <a:ext cx="106206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46A79-5231-4D3E-9BB5-EE0F17551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AF46A79-5231-4D3E-9BB5-EE0F17551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79BE1E-55CB-46D3-A14E-8B4E74CDA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279BE1E-55CB-46D3-A14E-8B4E74CDA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CD8014-BCA5-4782-8B17-AA47A492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9CD8014-BCA5-4782-8B17-AA47A492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8088C-AB5E-429A-8503-E766C0EB4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C018088C-AB5E-429A-8503-E766C0EB4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6859F-79BF-4BCE-9FB1-BCE88B768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996859F-79BF-4BCE-9FB1-BCE88B768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265B80-D177-4E85-8C57-E862645BD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9265B80-D177-4E85-8C57-E862645BD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C25AF5-27D3-47EF-BA83-93E166B00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53C25AF5-27D3-47EF-BA83-93E166B00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5D0353-FCD7-43B7-8F65-66DF1CA38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515D0353-FCD7-43B7-8F65-66DF1CA38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11C43A-09B1-4998-AADA-CFF17B158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7611C43A-09B1-4998-AADA-CFF17B158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84C600-F231-415D-B9E8-CE35835BF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B84C600-F231-415D-B9E8-CE35835BF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A30FD2-59D3-4944-92F5-4B2200678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3A30FD2-59D3-4944-92F5-4B2200678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CBDEE-594E-49B4-839A-43B7C43F8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AA6CBDEE-594E-49B4-839A-43B7C43F8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357158" y="5286388"/>
            <a:ext cx="8280920" cy="1700808"/>
          </a:xfrm>
          <a:prstGeom prst="horizontalScroll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676456" cy="1252728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Формування поняття про число.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Позначення числа цифрою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293096"/>
            <a:ext cx="8229600" cy="100811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можна сказати про кількість трикутників, чотирикутників та кругів на малюнку?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740200" cy="254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556792"/>
            <a:ext cx="10081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1440160" cy="147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9" y="1700808"/>
            <a:ext cx="1368152" cy="140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9592" y="5373216"/>
            <a:ext cx="7992888" cy="1236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Число, яке характеризує в даному випадку кількість трикутників, чотирикутників і кругів,— це число 5.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386" y="435769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Скільки на малюнку залишилося трикутників?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56" y="435769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Число «п’ять» на письмі позначають цифрою 5. Уважно розгляньте друковану і рукописну цифру 5. На що вона схожа?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386" y="435769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треба зробити, щоб трикутників стало стільки ж, скільки чотирикутників; стільки ж, скільки кругів?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3" grpId="1" build="p"/>
      <p:bldP spid="6" grpId="0" animBg="1"/>
      <p:bldP spid="6" grpId="1" animBg="1"/>
      <p:bldP spid="11" grpId="0"/>
      <p:bldP spid="11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003512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Визначення місця числа у натуральному ряді.  Способи одержання числа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3300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1628800"/>
            <a:ext cx="100811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44824"/>
            <a:ext cx="836043" cy="7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80112" y="1628800"/>
            <a:ext cx="100811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429000"/>
            <a:ext cx="3124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2950" y="4725144"/>
            <a:ext cx="4591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537321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Полічіть числа1–5 у прямому та зворотному порядках.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35782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Число 5 йде безпосередньо за числом 4.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528638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одержати число 5 із попереднього до нього числа 4?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365104"/>
            <a:ext cx="647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53012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Назвіть наступне число до числа 5.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528638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одержати 5 із наступного до нього числа 6?.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365104"/>
            <a:ext cx="590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71406" y="4431530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2400" dirty="0" smtClean="0"/>
              <a:t>Скільки трикутників?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71406" y="4500570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Скільки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чотирикутників? Скільки кругів?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71406" y="4431530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треба зробити, щоб трикутників стало стільки ж, скільки чотирикутників; стільки ж, скільки кругів, тобто 5?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71406" y="4431530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утворити число 5 з числа 4?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одержимое 3"/>
          <p:cNvSpPr txBox="1">
            <a:spLocks/>
          </p:cNvSpPr>
          <p:nvPr/>
        </p:nvSpPr>
        <p:spPr>
          <a:xfrm>
            <a:off x="71406" y="4502968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2400" dirty="0" smtClean="0"/>
              <a:t>Викладіть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 трикутників.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3"/>
          <p:cNvSpPr txBox="1">
            <a:spLocks/>
          </p:cNvSpPr>
          <p:nvPr/>
        </p:nvSpPr>
        <p:spPr>
          <a:xfrm>
            <a:off x="71406" y="4431530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2400" dirty="0" smtClean="0"/>
              <a:t>Зробіть так, щоб трикутників стало стільки само, скільки чотирикутників; скільки кругів, тобто 5.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71406" y="4502968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одержати 5  з 6?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3"/>
          <p:cNvSpPr txBox="1">
            <a:spLocks/>
          </p:cNvSpPr>
          <p:nvPr/>
        </p:nvSpPr>
        <p:spPr>
          <a:xfrm>
            <a:off x="71406" y="4431530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треба зробити, щоб трикутників стало  стільки ж, скільки чотирикутників, стільки ж, скільки кругів?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285720" y="5286388"/>
            <a:ext cx="8715404" cy="49268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Число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попереднє число до числа 5?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build="allAtOnce"/>
      <p:bldP spid="13" grpId="0" build="allAtOnce"/>
      <p:bldP spid="14" grpId="0" build="allAtOnce"/>
      <p:bldP spid="16" grpId="0" build="allAtOnce"/>
      <p:bldP spid="18" grpId="0" build="p"/>
      <p:bldP spid="18" grpId="1" build="p"/>
      <p:bldP spid="19" grpId="0" build="p"/>
      <p:bldP spid="19" grpId="1" build="p"/>
      <p:bldP spid="20" grpId="0" build="p"/>
      <p:bldP spid="20" grpId="1" build="p"/>
      <p:bldP spid="21" grpId="0" build="p"/>
      <p:bldP spid="21" grpId="1" build="p"/>
      <p:bldP spid="22" grpId="0" build="p"/>
      <p:bldP spid="22" grpId="1" build="p"/>
      <p:bldP spid="23" grpId="0" uiExpand="1" build="p"/>
      <p:bldP spid="23" grpId="1" uiExpand="1" build="p"/>
      <p:bldP spid="24" grpId="0" build="p"/>
      <p:bldP spid="24" grpId="1" build="p"/>
      <p:bldP spid="25" grpId="0" build="p"/>
      <p:bldP spid="25" grpId="1" build="p"/>
      <p:bldP spid="26" grpId="0" build="p"/>
      <p:bldP spid="26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8998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15140" y="571480"/>
            <a:ext cx="388843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71736" y="1628800"/>
            <a:ext cx="2143140" cy="1143008"/>
          </a:xfrm>
          <a:prstGeom prst="wedgeRoundRectCallout">
            <a:avLst>
              <a:gd name="adj1" fmla="val 43167"/>
              <a:gd name="adj2" fmla="val 1055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 – це 4 і ще один</a:t>
            </a:r>
            <a:endParaRPr lang="ru-RU" sz="32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786446" y="1628800"/>
            <a:ext cx="2214578" cy="1071570"/>
          </a:xfrm>
          <a:prstGeom prst="wedgeRoundRectCallout">
            <a:avLst>
              <a:gd name="adj1" fmla="val -41463"/>
              <a:gd name="adj2" fmla="val 1170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 – це 6 без одного</a:t>
            </a:r>
            <a:endParaRPr lang="ru-RU" sz="32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Способи утворення числа 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pPr lvl="0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Співвіднесення цифри та числа об’єктів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82153"/>
            <a:ext cx="6177868" cy="356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85720" y="155448"/>
            <a:ext cx="8686800" cy="1252728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Співвіднесення цифри та числа об’єктів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034" y="1700808"/>
            <a:ext cx="672835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3357554" y="2700940"/>
            <a:ext cx="1599598" cy="37087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2028194" y="2700940"/>
            <a:ext cx="5214974" cy="35719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99632" y="2700940"/>
            <a:ext cx="2543806" cy="370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893603" y="2893215"/>
            <a:ext cx="35719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56954" y="2700940"/>
            <a:ext cx="3901128" cy="37087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528128" y="3772510"/>
            <a:ext cx="214314" cy="214314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56888" y="3772510"/>
            <a:ext cx="214314" cy="2143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42640" y="3772510"/>
            <a:ext cx="214314" cy="2143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314210" y="3772510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99962" y="3772510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885714" y="3772510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71532" y="3772510"/>
            <a:ext cx="214314" cy="21431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957284" y="3772510"/>
            <a:ext cx="214314" cy="21431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671532" y="4058262"/>
            <a:ext cx="214314" cy="21431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43036" y="3772510"/>
            <a:ext cx="214314" cy="21431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00292" y="3772510"/>
            <a:ext cx="214314" cy="21431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28854" y="4058262"/>
            <a:ext cx="214314" cy="21431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314606" y="4058262"/>
            <a:ext cx="214314" cy="21431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671796" y="3772510"/>
            <a:ext cx="214314" cy="21431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386044" y="3772510"/>
            <a:ext cx="214314" cy="21431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47056" y="491900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Спочатку визначте, скільки точок на кожній кісточці доміно.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З’єднайте лінією кожну кісточку доміно з відповідною цифрою.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Потім під кожною цифрою намалюйте відповідну кількість чотирикутників.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33900" y="260648"/>
            <a:ext cx="4610100" cy="6264275"/>
          </a:xfrm>
          <a:prstGeom prst="rect">
            <a:avLst/>
          </a:prstGeom>
        </p:spPr>
      </p:pic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33900" y="285728"/>
            <a:ext cx="4610100" cy="6264275"/>
          </a:xfrm>
        </p:spPr>
      </p:pic>
      <p:sp>
        <p:nvSpPr>
          <p:cNvPr id="4" name="Овал 3"/>
          <p:cNvSpPr/>
          <p:nvPr/>
        </p:nvSpPr>
        <p:spPr>
          <a:xfrm>
            <a:off x="6891354" y="2857496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91354" y="2857496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5448"/>
            <a:ext cx="4042792" cy="1252728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Навчання написання цифри</a:t>
            </a:r>
            <a:endParaRPr lang="ru-RU" sz="3600" dirty="0"/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0" y="1357298"/>
          <a:ext cx="4572000" cy="664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8B9D9D-E964-4917-B425-03840EA41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18B9D9D-E964-4917-B425-03840EA41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951A52-2235-42FC-AB82-34DA7E0B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85951A52-2235-42FC-AB82-34DA7E0B0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18519E-6 C -0.02917 0.07661 -0.05833 0.15324 -0.06771 0.18263 C -0.07708 0.21203 -0.06476 0.17638 -0.05642 0.17615 C -0.04809 0.17592 -0.02865 0.178 -0.01771 0.18055 C -0.00677 0.1831 0.00295 0.18773 0.00972 0.1912 C 0.01649 0.19467 0.01719 0.19421 0.02257 0.20208 C 0.02795 0.20995 0.03715 0.22685 0.04201 0.23865 C 0.04687 0.25046 0.05 0.26111 0.05156 0.27291 C 0.05312 0.28472 0.05347 0.29583 0.05156 0.30949 C 0.04965 0.32314 0.04618 0.33935 0.04028 0.35486 C 0.03437 0.37036 0.0276 0.38819 0.01614 0.40208 C 0.00469 0.41597 -0.01476 0.43217 -0.02899 0.43865 C -0.04323 0.44513 -0.05695 0.44398 -0.06927 0.44074 C -0.0816 0.43749 -0.09445 0.42893 -0.10313 0.41921 C -0.11181 0.40949 -0.11806 0.38842 -0.12101 0.38263 " pathEditMode="relative" ptsTypes="aaaaaaaaaaaaa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0.00608 0.00417 0.01233 0.00833 0.01771 0.01088 C 0.02309 0.01343 0.02778 0.01389 0.03229 0.01505 C 0.0368 0.0162 0.03976 0.0169 0.04514 0.01736 C 0.05052 0.01782 0.05903 0.01736 0.06458 0.01736 C 0.07014 0.01736 0.07292 0.01806 0.07899 0.01736 C 0.08507 0.01667 0.0941 0.01551 0.10156 0.01296 C 0.10903 0.01042 0.11667 0.00625 0.12413 0.00231 C 0.1316 -0.00162 0.13924 -0.00625 0.14687 -0.01065 " pathEditMode="relative" ptsTypes="aaaaaaa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2E32DA-7364-4269-8346-E8ED1566D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4C2E32DA-7364-4269-8346-E8ED1566D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A044B5-DB66-42B5-AB2F-2592DF191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ABA044B5-DB66-42B5-AB2F-2592DF191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238104-44F6-4473-8D2D-6AEDEFAF0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85238104-44F6-4473-8D2D-6AEDEFAF0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7"/>
            <a:ext cx="9144000" cy="166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0"/>
            <a:ext cx="3522440" cy="478634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321560" y="2857496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21560" y="2857496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 descr="D:\ФОТО\Мои документы\Фото\2-й клас\IMAG17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2664296" cy="444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142 C 0.00677 -0.08465 -0.01719 -0.02683 -0.02483 -0.00486 C -0.03247 0.01734 -0.0224 -0.00949 -0.01545 -0.00949 C -0.00868 -0.00949 0.00729 -0.00833 0.01614 -0.00602 C 0.02517 -0.0044 0.03316 -0.00093 0.03871 0.00162 C 0.04427 0.00462 0.04479 0.00416 0.0493 0.00994 C 0.05364 0.01595 0.06111 0.02844 0.0651 0.03769 C 0.0691 0.04625 0.0717 0.05434 0.07291 0.06359 C 0.0743 0.07215 0.07465 0.08048 0.07291 0.09088 C 0.07135 0.10129 0.06857 0.11332 0.06371 0.12511 C 0.05885 0.13668 0.0533 0.15032 0.04392 0.16073 C 0.03455 0.17137 0.01857 0.18339 0.00694 0.18825 C -0.00469 0.19357 -0.01597 0.19241 -0.02604 0.18987 C -0.03611 0.18755 -0.0467 0.18108 -0.05382 0.17368 C -0.06094 0.16628 -0.06615 0.15055 -0.0684 0.14593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1383 C 0.02344 -0.13691 0.02864 -0.1353 0.03333 -0.13437 C 0.03802 -0.13368 0.04201 -0.13345 0.04583 -0.13298 C 0.04965 -0.13252 0.05225 -0.13229 0.05694 -0.13229 C 0.06146 -0.13206 0.06875 -0.13229 0.07361 -0.13229 C 0.0783 -0.13229 0.08073 -0.13183 0.08594 -0.13229 C 0.09114 -0.13252 0.09896 -0.13275 0.10538 -0.13368 C 0.11163 -0.1346 0.11823 -0.13622 0.12465 -0.13761 C 0.13107 -0.139 0.13767 -0.14061 0.14427 -0.142 " pathEditMode="relative" rAng="0" ptsTypes="aaaaaaa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f1a8fdb589523ff614d646c3e2cdb95a80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3348</TotalTime>
  <Words>391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Формування поняття числа як кількісної характеристики класу скінченних еквівалентних множин</vt:lpstr>
      <vt:lpstr>Формування поняття числа</vt:lpstr>
      <vt:lpstr>Формування поняття про число.  Позначення числа цифрою</vt:lpstr>
      <vt:lpstr>Визначення місця числа у натуральному ряді.  Способи одержання числа </vt:lpstr>
      <vt:lpstr>Способи утворення числа 5</vt:lpstr>
      <vt:lpstr>Співвіднесення цифри та числа об’єктів</vt:lpstr>
      <vt:lpstr>Співвіднесення цифри та числа об’єктів</vt:lpstr>
      <vt:lpstr>Навчання написання цифри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4.   Методика навчання нумерації чисел першого десятку</dc:title>
  <dc:creator>Admin</dc:creator>
  <cp:lastModifiedBy>Marinochka</cp:lastModifiedBy>
  <cp:revision>177</cp:revision>
  <dcterms:created xsi:type="dcterms:W3CDTF">2013-02-05T10:11:33Z</dcterms:created>
  <dcterms:modified xsi:type="dcterms:W3CDTF">2015-06-06T18:01:42Z</dcterms:modified>
</cp:coreProperties>
</file>