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4" r:id="rId2"/>
    <p:sldId id="276" r:id="rId3"/>
    <p:sldId id="258" r:id="rId4"/>
    <p:sldId id="257" r:id="rId5"/>
    <p:sldId id="261" r:id="rId6"/>
    <p:sldId id="259" r:id="rId7"/>
    <p:sldId id="260" r:id="rId8"/>
    <p:sldId id="262" r:id="rId9"/>
    <p:sldId id="263" r:id="rId10"/>
    <p:sldId id="265" r:id="rId11"/>
    <p:sldId id="264" r:id="rId12"/>
    <p:sldId id="272" r:id="rId13"/>
    <p:sldId id="267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46541-FBE1-46A4-AA54-B07D2285F458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99357B-C08C-4BCB-B28E-35ECDFB129D1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B41FDBAC-D595-4110-B8AA-C5159BFA26E4}" type="parTrans" cxnId="{1999881C-DE60-4EA1-9F67-3F24EA97106C}">
      <dgm:prSet/>
      <dgm:spPr/>
      <dgm:t>
        <a:bodyPr/>
        <a:lstStyle/>
        <a:p>
          <a:endParaRPr lang="ru-RU"/>
        </a:p>
      </dgm:t>
    </dgm:pt>
    <dgm:pt modelId="{4B258F7B-139B-4F4C-885F-D2F26CCD4AB0}" type="sibTrans" cxnId="{1999881C-DE60-4EA1-9F67-3F24EA97106C}">
      <dgm:prSet/>
      <dgm:spPr/>
      <dgm:t>
        <a:bodyPr/>
        <a:lstStyle/>
        <a:p>
          <a:endParaRPr lang="ru-RU"/>
        </a:p>
      </dgm:t>
    </dgm:pt>
    <dgm:pt modelId="{05765127-D3B1-47B5-B050-39BAD43CFACB}">
      <dgm:prSet phldrT="[Текст]"/>
      <dgm:spPr/>
      <dgm:t>
        <a:bodyPr/>
        <a:lstStyle/>
        <a:p>
          <a:r>
            <a:rPr lang="uk-UA" dirty="0" smtClean="0"/>
            <a:t>Актуалізація послідовності чисел в натуральному ряді </a:t>
          </a:r>
          <a:endParaRPr lang="ru-RU" dirty="0"/>
        </a:p>
      </dgm:t>
    </dgm:pt>
    <dgm:pt modelId="{91FB434D-0ECF-4BFD-90EE-C49C54473235}" type="parTrans" cxnId="{C7E5B577-7CE3-458E-85DB-041F53CC5A4C}">
      <dgm:prSet/>
      <dgm:spPr/>
      <dgm:t>
        <a:bodyPr/>
        <a:lstStyle/>
        <a:p>
          <a:endParaRPr lang="ru-RU"/>
        </a:p>
      </dgm:t>
    </dgm:pt>
    <dgm:pt modelId="{84C35561-3ADB-4885-9F8B-8569B8580E15}" type="sibTrans" cxnId="{C7E5B577-7CE3-458E-85DB-041F53CC5A4C}">
      <dgm:prSet/>
      <dgm:spPr/>
      <dgm:t>
        <a:bodyPr/>
        <a:lstStyle/>
        <a:p>
          <a:endParaRPr lang="ru-RU"/>
        </a:p>
      </dgm:t>
    </dgm:pt>
    <dgm:pt modelId="{7AE4CAAF-32C8-4DEC-B69F-4B0E852196FB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8187BD5A-5FB2-4430-A1DB-7F2BB34E9ABE}" type="parTrans" cxnId="{59DE5601-9F41-4B9A-AE74-7001B46BE11A}">
      <dgm:prSet/>
      <dgm:spPr/>
      <dgm:t>
        <a:bodyPr/>
        <a:lstStyle/>
        <a:p>
          <a:endParaRPr lang="ru-RU"/>
        </a:p>
      </dgm:t>
    </dgm:pt>
    <dgm:pt modelId="{C9045580-551D-417B-8F8A-3B10D1BAD9EC}" type="sibTrans" cxnId="{59DE5601-9F41-4B9A-AE74-7001B46BE11A}">
      <dgm:prSet/>
      <dgm:spPr/>
      <dgm:t>
        <a:bodyPr/>
        <a:lstStyle/>
        <a:p>
          <a:endParaRPr lang="ru-RU"/>
        </a:p>
      </dgm:t>
    </dgm:pt>
    <dgm:pt modelId="{FAC8343F-1358-4211-8931-4A7ED78BEEB6}">
      <dgm:prSet phldrT="[Текст]"/>
      <dgm:spPr/>
      <dgm:t>
        <a:bodyPr/>
        <a:lstStyle/>
        <a:p>
          <a:r>
            <a:rPr lang="uk-UA" dirty="0" smtClean="0"/>
            <a:t>Позначення числа  10 двома цифрами </a:t>
          </a:r>
          <a:endParaRPr lang="ru-RU" dirty="0"/>
        </a:p>
      </dgm:t>
    </dgm:pt>
    <dgm:pt modelId="{52E74D7C-5AC3-42A6-A228-CCCC32659097}" type="parTrans" cxnId="{75C9F30E-6FFE-46DD-9C6A-6B32BB9C7405}">
      <dgm:prSet/>
      <dgm:spPr/>
      <dgm:t>
        <a:bodyPr/>
        <a:lstStyle/>
        <a:p>
          <a:endParaRPr lang="ru-RU"/>
        </a:p>
      </dgm:t>
    </dgm:pt>
    <dgm:pt modelId="{0AAD058C-97AA-4C18-B371-3C63FFA235F2}" type="sibTrans" cxnId="{75C9F30E-6FFE-46DD-9C6A-6B32BB9C7405}">
      <dgm:prSet/>
      <dgm:spPr/>
      <dgm:t>
        <a:bodyPr/>
        <a:lstStyle/>
        <a:p>
          <a:endParaRPr lang="ru-RU"/>
        </a:p>
      </dgm:t>
    </dgm:pt>
    <dgm:pt modelId="{6ADCA885-A794-44C4-8EEC-A2900A52CB77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BEFF4C8E-749C-4D7A-8EFC-BF3C0985E020}" type="parTrans" cxnId="{22EB1021-ACD1-4736-9A16-2E6CB87443DC}">
      <dgm:prSet/>
      <dgm:spPr/>
      <dgm:t>
        <a:bodyPr/>
        <a:lstStyle/>
        <a:p>
          <a:endParaRPr lang="ru-RU"/>
        </a:p>
      </dgm:t>
    </dgm:pt>
    <dgm:pt modelId="{95A4A454-DF88-48E3-952C-C29338D9D190}" type="sibTrans" cxnId="{22EB1021-ACD1-4736-9A16-2E6CB87443DC}">
      <dgm:prSet/>
      <dgm:spPr/>
      <dgm:t>
        <a:bodyPr/>
        <a:lstStyle/>
        <a:p>
          <a:endParaRPr lang="ru-RU"/>
        </a:p>
      </dgm:t>
    </dgm:pt>
    <dgm:pt modelId="{FE7CBEBC-0B48-428D-B998-FDE309274009}">
      <dgm:prSet phldrT="[Текст]"/>
      <dgm:spPr/>
      <dgm:t>
        <a:bodyPr/>
        <a:lstStyle/>
        <a:p>
          <a:r>
            <a:rPr lang="uk-UA" dirty="0" smtClean="0"/>
            <a:t>Лічба в межах 10 в прямому і </a:t>
          </a:r>
          <a:r>
            <a:rPr lang="uk-UA" dirty="0" err="1" smtClean="0"/>
            <a:t>зворотньому</a:t>
          </a:r>
          <a:r>
            <a:rPr lang="uk-UA" dirty="0" smtClean="0"/>
            <a:t> порядку </a:t>
          </a:r>
          <a:endParaRPr lang="ru-RU" dirty="0"/>
        </a:p>
      </dgm:t>
    </dgm:pt>
    <dgm:pt modelId="{C7BAC964-6BEB-4857-95E9-DE5A0F54AF42}" type="parTrans" cxnId="{C5B8B425-A00A-45CE-97FE-4D6629353F93}">
      <dgm:prSet/>
      <dgm:spPr/>
      <dgm:t>
        <a:bodyPr/>
        <a:lstStyle/>
        <a:p>
          <a:endParaRPr lang="ru-RU"/>
        </a:p>
      </dgm:t>
    </dgm:pt>
    <dgm:pt modelId="{77C169F4-DA9C-4A17-8CCA-10F41DCD77B5}" type="sibTrans" cxnId="{C5B8B425-A00A-45CE-97FE-4D6629353F93}">
      <dgm:prSet/>
      <dgm:spPr/>
      <dgm:t>
        <a:bodyPr/>
        <a:lstStyle/>
        <a:p>
          <a:endParaRPr lang="ru-RU"/>
        </a:p>
      </dgm:t>
    </dgm:pt>
    <dgm:pt modelId="{6EE9D75B-BA22-44E0-AF1B-F56D7E16B875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F6C1E62A-F408-4CD5-A186-C0CD5A114730}" type="parTrans" cxnId="{461567CF-062F-4A17-A952-96A1EB0D622B}">
      <dgm:prSet/>
      <dgm:spPr/>
      <dgm:t>
        <a:bodyPr/>
        <a:lstStyle/>
        <a:p>
          <a:endParaRPr lang="ru-RU"/>
        </a:p>
      </dgm:t>
    </dgm:pt>
    <dgm:pt modelId="{4C81018E-588E-43AE-AE33-2FD22C6AC837}" type="sibTrans" cxnId="{461567CF-062F-4A17-A952-96A1EB0D622B}">
      <dgm:prSet/>
      <dgm:spPr/>
      <dgm:t>
        <a:bodyPr/>
        <a:lstStyle/>
        <a:p>
          <a:endParaRPr lang="ru-RU"/>
        </a:p>
      </dgm:t>
    </dgm:pt>
    <dgm:pt modelId="{0B95A89F-530D-42BF-9DE0-FE572363FDAB}">
      <dgm:prSet phldrT="[Текст]"/>
      <dgm:spPr/>
      <dgm:t>
        <a:bodyPr/>
        <a:lstStyle/>
        <a:p>
          <a:r>
            <a:rPr lang="uk-UA" dirty="0" smtClean="0"/>
            <a:t>Способи одержання числа 10 </a:t>
          </a:r>
          <a:endParaRPr lang="ru-RU" dirty="0"/>
        </a:p>
      </dgm:t>
    </dgm:pt>
    <dgm:pt modelId="{954FFE6C-958F-465B-A254-145F05F44F6F}" type="parTrans" cxnId="{6427D502-F8BB-4FB6-B14D-56A11D38B5B5}">
      <dgm:prSet/>
      <dgm:spPr/>
      <dgm:t>
        <a:bodyPr/>
        <a:lstStyle/>
        <a:p>
          <a:endParaRPr lang="ru-RU"/>
        </a:p>
      </dgm:t>
    </dgm:pt>
    <dgm:pt modelId="{873AD485-B61C-4947-891D-19D09E76630D}" type="sibTrans" cxnId="{6427D502-F8BB-4FB6-B14D-56A11D38B5B5}">
      <dgm:prSet/>
      <dgm:spPr/>
      <dgm:t>
        <a:bodyPr/>
        <a:lstStyle/>
        <a:p>
          <a:endParaRPr lang="ru-RU"/>
        </a:p>
      </dgm:t>
    </dgm:pt>
    <dgm:pt modelId="{E9EB2367-C5F4-4835-AE90-FA9BCA692C86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8D9913FC-A108-4FDF-8BBB-CE9487894083}" type="parTrans" cxnId="{C187C36E-F36E-4699-A773-8C9B8C7E0E3B}">
      <dgm:prSet/>
      <dgm:spPr/>
      <dgm:t>
        <a:bodyPr/>
        <a:lstStyle/>
        <a:p>
          <a:endParaRPr lang="ru-RU"/>
        </a:p>
      </dgm:t>
    </dgm:pt>
    <dgm:pt modelId="{B8C9D5F6-A799-4905-9CFE-36FFF285E020}" type="sibTrans" cxnId="{C187C36E-F36E-4699-A773-8C9B8C7E0E3B}">
      <dgm:prSet/>
      <dgm:spPr/>
      <dgm:t>
        <a:bodyPr/>
        <a:lstStyle/>
        <a:p>
          <a:endParaRPr lang="ru-RU"/>
        </a:p>
      </dgm:t>
    </dgm:pt>
    <dgm:pt modelId="{EC5DE3C7-0B7D-4F5D-875A-7757E281A7AD}">
      <dgm:prSet phldrT="[Текст]"/>
      <dgm:spPr/>
      <dgm:t>
        <a:bodyPr/>
        <a:lstStyle/>
        <a:p>
          <a:r>
            <a:rPr lang="uk-UA" dirty="0" smtClean="0"/>
            <a:t>Навчання написання числа цифрами </a:t>
          </a:r>
          <a:endParaRPr lang="ru-RU" dirty="0"/>
        </a:p>
      </dgm:t>
    </dgm:pt>
    <dgm:pt modelId="{37357591-2336-4004-A32E-1013AAB02EF8}" type="parTrans" cxnId="{50616E9B-33B8-42C3-8AC7-F002283BFC54}">
      <dgm:prSet/>
      <dgm:spPr/>
      <dgm:t>
        <a:bodyPr/>
        <a:lstStyle/>
        <a:p>
          <a:endParaRPr lang="ru-RU"/>
        </a:p>
      </dgm:t>
    </dgm:pt>
    <dgm:pt modelId="{9189E6A3-046C-489E-A19B-943F5ACA63BE}" type="sibTrans" cxnId="{50616E9B-33B8-42C3-8AC7-F002283BFC54}">
      <dgm:prSet/>
      <dgm:spPr/>
      <dgm:t>
        <a:bodyPr/>
        <a:lstStyle/>
        <a:p>
          <a:endParaRPr lang="ru-RU"/>
        </a:p>
      </dgm:t>
    </dgm:pt>
    <dgm:pt modelId="{EAA2E8C3-C55D-4332-93A6-976147BAAC76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9BB747E5-729B-48C7-8CE2-FDEA141C4E33}" type="parTrans" cxnId="{E4C19F56-9AC3-4B97-B504-400416FF1ACC}">
      <dgm:prSet/>
      <dgm:spPr/>
      <dgm:t>
        <a:bodyPr/>
        <a:lstStyle/>
        <a:p>
          <a:endParaRPr lang="ru-RU"/>
        </a:p>
      </dgm:t>
    </dgm:pt>
    <dgm:pt modelId="{9507FC0A-BC46-46AD-9E0D-E70BC5A120C1}" type="sibTrans" cxnId="{E4C19F56-9AC3-4B97-B504-400416FF1ACC}">
      <dgm:prSet/>
      <dgm:spPr/>
      <dgm:t>
        <a:bodyPr/>
        <a:lstStyle/>
        <a:p>
          <a:endParaRPr lang="ru-RU"/>
        </a:p>
      </dgm:t>
    </dgm:pt>
    <dgm:pt modelId="{2A07FDBC-89E6-4E34-B92D-4FB67CA5F1A8}">
      <dgm:prSet phldrT="[Текст]"/>
      <dgm:spPr/>
      <dgm:t>
        <a:bodyPr/>
        <a:lstStyle/>
        <a:p>
          <a:r>
            <a:rPr lang="uk-UA" dirty="0" smtClean="0"/>
            <a:t>Порівняння чисел в межах 10 </a:t>
          </a:r>
          <a:endParaRPr lang="ru-RU" dirty="0"/>
        </a:p>
      </dgm:t>
    </dgm:pt>
    <dgm:pt modelId="{4C7D5AC5-2E03-4652-89A3-75487E4290F0}" type="parTrans" cxnId="{382871C6-4ED2-4838-B17C-83DBE1E528E6}">
      <dgm:prSet/>
      <dgm:spPr/>
      <dgm:t>
        <a:bodyPr/>
        <a:lstStyle/>
        <a:p>
          <a:endParaRPr lang="ru-RU"/>
        </a:p>
      </dgm:t>
    </dgm:pt>
    <dgm:pt modelId="{0F0C71D1-A8C8-4885-8340-07E04620C19E}" type="sibTrans" cxnId="{382871C6-4ED2-4838-B17C-83DBE1E528E6}">
      <dgm:prSet/>
      <dgm:spPr/>
      <dgm:t>
        <a:bodyPr/>
        <a:lstStyle/>
        <a:p>
          <a:endParaRPr lang="ru-RU"/>
        </a:p>
      </dgm:t>
    </dgm:pt>
    <dgm:pt modelId="{C02A6439-F4BB-463C-9D91-AAC4A8B40A5C}">
      <dgm:prSet phldrT="[Текст]"/>
      <dgm:spPr/>
      <dgm:t>
        <a:bodyPr/>
        <a:lstStyle/>
        <a:p>
          <a:r>
            <a:rPr lang="uk-UA" dirty="0" smtClean="0"/>
            <a:t>.</a:t>
          </a:r>
          <a:endParaRPr lang="ru-RU" dirty="0"/>
        </a:p>
      </dgm:t>
    </dgm:pt>
    <dgm:pt modelId="{D6E0AE2E-C670-4B15-AE2A-93171EFCF0C1}" type="parTrans" cxnId="{F6DC1DCD-16C4-4900-A59D-590708CD5152}">
      <dgm:prSet/>
      <dgm:spPr/>
      <dgm:t>
        <a:bodyPr/>
        <a:lstStyle/>
        <a:p>
          <a:endParaRPr lang="ru-RU"/>
        </a:p>
      </dgm:t>
    </dgm:pt>
    <dgm:pt modelId="{CFE206D3-5787-413D-A8F1-F6E0EDE66855}" type="sibTrans" cxnId="{F6DC1DCD-16C4-4900-A59D-590708CD5152}">
      <dgm:prSet/>
      <dgm:spPr/>
      <dgm:t>
        <a:bodyPr/>
        <a:lstStyle/>
        <a:p>
          <a:endParaRPr lang="ru-RU"/>
        </a:p>
      </dgm:t>
    </dgm:pt>
    <dgm:pt modelId="{F47C275C-6B87-4ECD-8FBC-AB2963D80C82}">
      <dgm:prSet phldrT="[Текст]"/>
      <dgm:spPr/>
      <dgm:t>
        <a:bodyPr/>
        <a:lstStyle/>
        <a:p>
          <a:r>
            <a:rPr lang="uk-UA" dirty="0" smtClean="0"/>
            <a:t>Склад числа 10 </a:t>
          </a:r>
          <a:endParaRPr lang="ru-RU" dirty="0"/>
        </a:p>
      </dgm:t>
    </dgm:pt>
    <dgm:pt modelId="{F5AC3066-5442-467E-82CB-B59627AB46B4}" type="parTrans" cxnId="{8E0EA352-C093-4F1B-94DF-72F84C3A88CD}">
      <dgm:prSet/>
      <dgm:spPr/>
      <dgm:t>
        <a:bodyPr/>
        <a:lstStyle/>
        <a:p>
          <a:endParaRPr lang="ru-RU"/>
        </a:p>
      </dgm:t>
    </dgm:pt>
    <dgm:pt modelId="{922DC5E1-178F-4000-B89B-36B55ADF00CD}" type="sibTrans" cxnId="{8E0EA352-C093-4F1B-94DF-72F84C3A88CD}">
      <dgm:prSet/>
      <dgm:spPr/>
      <dgm:t>
        <a:bodyPr/>
        <a:lstStyle/>
        <a:p>
          <a:endParaRPr lang="ru-RU"/>
        </a:p>
      </dgm:t>
    </dgm:pt>
    <dgm:pt modelId="{3CFC6164-1295-4A2F-8796-4BCCF40C5F2D}" type="pres">
      <dgm:prSet presAssocID="{1B246541-FBE1-46A4-AA54-B07D2285F4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D1526-D6DE-4B05-94C6-DEB37697AF9F}" type="pres">
      <dgm:prSet presAssocID="{7799357B-C08C-4BCB-B28E-35ECDFB129D1}" presName="composite" presStyleCnt="0"/>
      <dgm:spPr/>
    </dgm:pt>
    <dgm:pt modelId="{E64F1DAD-3637-4348-A93A-40A8562343DE}" type="pres">
      <dgm:prSet presAssocID="{7799357B-C08C-4BCB-B28E-35ECDFB129D1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62D8-331E-4853-8BE2-F6D15FAADC90}" type="pres">
      <dgm:prSet presAssocID="{7799357B-C08C-4BCB-B28E-35ECDFB129D1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5E43F-1A65-4DC1-AA55-D518BAA633FE}" type="pres">
      <dgm:prSet presAssocID="{4B258F7B-139B-4F4C-885F-D2F26CCD4AB0}" presName="sp" presStyleCnt="0"/>
      <dgm:spPr/>
    </dgm:pt>
    <dgm:pt modelId="{F97A08AF-B111-4936-8541-9D78BD892EAA}" type="pres">
      <dgm:prSet presAssocID="{7AE4CAAF-32C8-4DEC-B69F-4B0E852196FB}" presName="composite" presStyleCnt="0"/>
      <dgm:spPr/>
    </dgm:pt>
    <dgm:pt modelId="{F985497F-F08C-462C-B48C-3F0BF2D9C5C6}" type="pres">
      <dgm:prSet presAssocID="{7AE4CAAF-32C8-4DEC-B69F-4B0E852196FB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D67B3-29E5-43A3-BE06-E4885EC8E20B}" type="pres">
      <dgm:prSet presAssocID="{7AE4CAAF-32C8-4DEC-B69F-4B0E852196FB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07CDF-22E4-4AD9-A027-B4D45E299BFB}" type="pres">
      <dgm:prSet presAssocID="{C9045580-551D-417B-8F8A-3B10D1BAD9EC}" presName="sp" presStyleCnt="0"/>
      <dgm:spPr/>
    </dgm:pt>
    <dgm:pt modelId="{F2CFAC5D-7A72-4DF9-AA18-C94CEDF8547E}" type="pres">
      <dgm:prSet presAssocID="{6ADCA885-A794-44C4-8EEC-A2900A52CB77}" presName="composite" presStyleCnt="0"/>
      <dgm:spPr/>
    </dgm:pt>
    <dgm:pt modelId="{21689FB4-27AD-44A4-AA02-536A1663FD26}" type="pres">
      <dgm:prSet presAssocID="{6ADCA885-A794-44C4-8EEC-A2900A52CB7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3ECCA-244E-41C6-B36C-34280F7AF7D1}" type="pres">
      <dgm:prSet presAssocID="{6ADCA885-A794-44C4-8EEC-A2900A52CB7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C0AFE-237D-4557-B128-C09B0BF3C22F}" type="pres">
      <dgm:prSet presAssocID="{95A4A454-DF88-48E3-952C-C29338D9D190}" presName="sp" presStyleCnt="0"/>
      <dgm:spPr/>
    </dgm:pt>
    <dgm:pt modelId="{FE6C7817-6733-4B73-9637-EE6CF245F08F}" type="pres">
      <dgm:prSet presAssocID="{6EE9D75B-BA22-44E0-AF1B-F56D7E16B875}" presName="composite" presStyleCnt="0"/>
      <dgm:spPr/>
    </dgm:pt>
    <dgm:pt modelId="{D860AB2E-96E1-4671-AEED-E0E179F70419}" type="pres">
      <dgm:prSet presAssocID="{6EE9D75B-BA22-44E0-AF1B-F56D7E16B875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BD278-2C1C-4832-985A-DF26D32CAFF4}" type="pres">
      <dgm:prSet presAssocID="{6EE9D75B-BA22-44E0-AF1B-F56D7E16B875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D1C38-0534-4520-A646-FDC006A3794B}" type="pres">
      <dgm:prSet presAssocID="{4C81018E-588E-43AE-AE33-2FD22C6AC837}" presName="sp" presStyleCnt="0"/>
      <dgm:spPr/>
    </dgm:pt>
    <dgm:pt modelId="{3FA5ACBE-CA07-4CE5-8AD6-1E063A61DDB2}" type="pres">
      <dgm:prSet presAssocID="{E9EB2367-C5F4-4835-AE90-FA9BCA692C86}" presName="composite" presStyleCnt="0"/>
      <dgm:spPr/>
    </dgm:pt>
    <dgm:pt modelId="{FDD9AE8E-0A85-4546-9AF4-B2B31577184F}" type="pres">
      <dgm:prSet presAssocID="{E9EB2367-C5F4-4835-AE90-FA9BCA692C86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DEE79-70C5-4025-8ED4-7CEA1E4327A3}" type="pres">
      <dgm:prSet presAssocID="{E9EB2367-C5F4-4835-AE90-FA9BCA692C86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5D524-2B97-440E-8534-DC46120E0FD9}" type="pres">
      <dgm:prSet presAssocID="{B8C9D5F6-A799-4905-9CFE-36FFF285E020}" presName="sp" presStyleCnt="0"/>
      <dgm:spPr/>
    </dgm:pt>
    <dgm:pt modelId="{18EF5617-13C8-4429-A0B2-6554683ED910}" type="pres">
      <dgm:prSet presAssocID="{EAA2E8C3-C55D-4332-93A6-976147BAAC76}" presName="composite" presStyleCnt="0"/>
      <dgm:spPr/>
    </dgm:pt>
    <dgm:pt modelId="{2CBA4B8F-4731-4911-95F4-36200F69B5BC}" type="pres">
      <dgm:prSet presAssocID="{EAA2E8C3-C55D-4332-93A6-976147BAAC76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5B64C-3479-4272-B831-DE3CDE719DD4}" type="pres">
      <dgm:prSet presAssocID="{EAA2E8C3-C55D-4332-93A6-976147BAAC76}" presName="descendantText" presStyleLbl="alignAcc1" presStyleIdx="5" presStyleCnt="7" custLinFactNeighborX="-137" custLinFactNeighborY="-5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685B1-0DD5-495E-A561-410D3B549EDC}" type="pres">
      <dgm:prSet presAssocID="{9507FC0A-BC46-46AD-9E0D-E70BC5A120C1}" presName="sp" presStyleCnt="0"/>
      <dgm:spPr/>
    </dgm:pt>
    <dgm:pt modelId="{B7C172EC-A1B1-48EA-BAFC-7A411042826A}" type="pres">
      <dgm:prSet presAssocID="{C02A6439-F4BB-463C-9D91-AAC4A8B40A5C}" presName="composite" presStyleCnt="0"/>
      <dgm:spPr/>
    </dgm:pt>
    <dgm:pt modelId="{F46E3EA9-EFC9-4803-BE75-92A66CE616E2}" type="pres">
      <dgm:prSet presAssocID="{C02A6439-F4BB-463C-9D91-AAC4A8B40A5C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43AF6-E790-44B3-8C50-A64CA3034D54}" type="pres">
      <dgm:prSet presAssocID="{C02A6439-F4BB-463C-9D91-AAC4A8B40A5C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16E9B-33B8-42C3-8AC7-F002283BFC54}" srcId="{E9EB2367-C5F4-4835-AE90-FA9BCA692C86}" destId="{EC5DE3C7-0B7D-4F5D-875A-7757E281A7AD}" srcOrd="0" destOrd="0" parTransId="{37357591-2336-4004-A32E-1013AAB02EF8}" sibTransId="{9189E6A3-046C-489E-A19B-943F5ACA63BE}"/>
    <dgm:cxn modelId="{59DE5601-9F41-4B9A-AE74-7001B46BE11A}" srcId="{1B246541-FBE1-46A4-AA54-B07D2285F458}" destId="{7AE4CAAF-32C8-4DEC-B69F-4B0E852196FB}" srcOrd="1" destOrd="0" parTransId="{8187BD5A-5FB2-4430-A1DB-7F2BB34E9ABE}" sibTransId="{C9045580-551D-417B-8F8A-3B10D1BAD9EC}"/>
    <dgm:cxn modelId="{E56EE8A6-D99D-4DCB-9A7D-1E7C7E1519E9}" type="presOf" srcId="{FAC8343F-1358-4211-8931-4A7ED78BEEB6}" destId="{7F9D67B3-29E5-43A3-BE06-E4885EC8E20B}" srcOrd="0" destOrd="0" presId="urn:microsoft.com/office/officeart/2005/8/layout/chevron2"/>
    <dgm:cxn modelId="{382871C6-4ED2-4838-B17C-83DBE1E528E6}" srcId="{EAA2E8C3-C55D-4332-93A6-976147BAAC76}" destId="{2A07FDBC-89E6-4E34-B92D-4FB67CA5F1A8}" srcOrd="0" destOrd="0" parTransId="{4C7D5AC5-2E03-4652-89A3-75487E4290F0}" sibTransId="{0F0C71D1-A8C8-4885-8340-07E04620C19E}"/>
    <dgm:cxn modelId="{E4C19F56-9AC3-4B97-B504-400416FF1ACC}" srcId="{1B246541-FBE1-46A4-AA54-B07D2285F458}" destId="{EAA2E8C3-C55D-4332-93A6-976147BAAC76}" srcOrd="5" destOrd="0" parTransId="{9BB747E5-729B-48C7-8CE2-FDEA141C4E33}" sibTransId="{9507FC0A-BC46-46AD-9E0D-E70BC5A120C1}"/>
    <dgm:cxn modelId="{F55925E5-D66C-4D56-88C0-8C08F66E1453}" type="presOf" srcId="{C02A6439-F4BB-463C-9D91-AAC4A8B40A5C}" destId="{F46E3EA9-EFC9-4803-BE75-92A66CE616E2}" srcOrd="0" destOrd="0" presId="urn:microsoft.com/office/officeart/2005/8/layout/chevron2"/>
    <dgm:cxn modelId="{131CA808-E6F1-4F31-9B86-FEAA8621FE95}" type="presOf" srcId="{6ADCA885-A794-44C4-8EEC-A2900A52CB77}" destId="{21689FB4-27AD-44A4-AA02-536A1663FD26}" srcOrd="0" destOrd="0" presId="urn:microsoft.com/office/officeart/2005/8/layout/chevron2"/>
    <dgm:cxn modelId="{04A27C5C-19BA-4422-88F0-5E02BA440DBE}" type="presOf" srcId="{F47C275C-6B87-4ECD-8FBC-AB2963D80C82}" destId="{D8543AF6-E790-44B3-8C50-A64CA3034D54}" srcOrd="0" destOrd="0" presId="urn:microsoft.com/office/officeart/2005/8/layout/chevron2"/>
    <dgm:cxn modelId="{12E47F69-62C0-4AB6-B0B3-C65CDFAD0772}" type="presOf" srcId="{0B95A89F-530D-42BF-9DE0-FE572363FDAB}" destId="{BD0BD278-2C1C-4832-985A-DF26D32CAFF4}" srcOrd="0" destOrd="0" presId="urn:microsoft.com/office/officeart/2005/8/layout/chevron2"/>
    <dgm:cxn modelId="{FC7D3D27-68BD-4432-95E9-285E8083B91A}" type="presOf" srcId="{05765127-D3B1-47B5-B050-39BAD43CFACB}" destId="{E21462D8-331E-4853-8BE2-F6D15FAADC90}" srcOrd="0" destOrd="0" presId="urn:microsoft.com/office/officeart/2005/8/layout/chevron2"/>
    <dgm:cxn modelId="{79700382-8FB5-48FE-B01E-4338F258EDBE}" type="presOf" srcId="{FE7CBEBC-0B48-428D-B998-FDE309274009}" destId="{CCC3ECCA-244E-41C6-B36C-34280F7AF7D1}" srcOrd="0" destOrd="0" presId="urn:microsoft.com/office/officeart/2005/8/layout/chevron2"/>
    <dgm:cxn modelId="{461567CF-062F-4A17-A952-96A1EB0D622B}" srcId="{1B246541-FBE1-46A4-AA54-B07D2285F458}" destId="{6EE9D75B-BA22-44E0-AF1B-F56D7E16B875}" srcOrd="3" destOrd="0" parTransId="{F6C1E62A-F408-4CD5-A186-C0CD5A114730}" sibTransId="{4C81018E-588E-43AE-AE33-2FD22C6AC837}"/>
    <dgm:cxn modelId="{22EB1021-ACD1-4736-9A16-2E6CB87443DC}" srcId="{1B246541-FBE1-46A4-AA54-B07D2285F458}" destId="{6ADCA885-A794-44C4-8EEC-A2900A52CB77}" srcOrd="2" destOrd="0" parTransId="{BEFF4C8E-749C-4D7A-8EFC-BF3C0985E020}" sibTransId="{95A4A454-DF88-48E3-952C-C29338D9D190}"/>
    <dgm:cxn modelId="{1FE3D8E6-54BF-4CA3-97E6-87D28BCAD50C}" type="presOf" srcId="{7799357B-C08C-4BCB-B28E-35ECDFB129D1}" destId="{E64F1DAD-3637-4348-A93A-40A8562343DE}" srcOrd="0" destOrd="0" presId="urn:microsoft.com/office/officeart/2005/8/layout/chevron2"/>
    <dgm:cxn modelId="{94F40E2A-191F-44F0-BCE1-F48F5269BB32}" type="presOf" srcId="{EAA2E8C3-C55D-4332-93A6-976147BAAC76}" destId="{2CBA4B8F-4731-4911-95F4-36200F69B5BC}" srcOrd="0" destOrd="0" presId="urn:microsoft.com/office/officeart/2005/8/layout/chevron2"/>
    <dgm:cxn modelId="{5C9C991A-C9E8-40A2-8C93-7AF654CCE140}" type="presOf" srcId="{E9EB2367-C5F4-4835-AE90-FA9BCA692C86}" destId="{FDD9AE8E-0A85-4546-9AF4-B2B31577184F}" srcOrd="0" destOrd="0" presId="urn:microsoft.com/office/officeart/2005/8/layout/chevron2"/>
    <dgm:cxn modelId="{E3ED387D-4C02-443C-A9E1-6D9AC01562BB}" type="presOf" srcId="{2A07FDBC-89E6-4E34-B92D-4FB67CA5F1A8}" destId="{6D95B64C-3479-4272-B831-DE3CDE719DD4}" srcOrd="0" destOrd="0" presId="urn:microsoft.com/office/officeart/2005/8/layout/chevron2"/>
    <dgm:cxn modelId="{0F7536F7-8A1E-4B9E-917A-551DE75AA39A}" type="presOf" srcId="{EC5DE3C7-0B7D-4F5D-875A-7757E281A7AD}" destId="{AC3DEE79-70C5-4025-8ED4-7CEA1E4327A3}" srcOrd="0" destOrd="0" presId="urn:microsoft.com/office/officeart/2005/8/layout/chevron2"/>
    <dgm:cxn modelId="{1999881C-DE60-4EA1-9F67-3F24EA97106C}" srcId="{1B246541-FBE1-46A4-AA54-B07D2285F458}" destId="{7799357B-C08C-4BCB-B28E-35ECDFB129D1}" srcOrd="0" destOrd="0" parTransId="{B41FDBAC-D595-4110-B8AA-C5159BFA26E4}" sibTransId="{4B258F7B-139B-4F4C-885F-D2F26CCD4AB0}"/>
    <dgm:cxn modelId="{C187C36E-F36E-4699-A773-8C9B8C7E0E3B}" srcId="{1B246541-FBE1-46A4-AA54-B07D2285F458}" destId="{E9EB2367-C5F4-4835-AE90-FA9BCA692C86}" srcOrd="4" destOrd="0" parTransId="{8D9913FC-A108-4FDF-8BBB-CE9487894083}" sibTransId="{B8C9D5F6-A799-4905-9CFE-36FFF285E020}"/>
    <dgm:cxn modelId="{75C9F30E-6FFE-46DD-9C6A-6B32BB9C7405}" srcId="{7AE4CAAF-32C8-4DEC-B69F-4B0E852196FB}" destId="{FAC8343F-1358-4211-8931-4A7ED78BEEB6}" srcOrd="0" destOrd="0" parTransId="{52E74D7C-5AC3-42A6-A228-CCCC32659097}" sibTransId="{0AAD058C-97AA-4C18-B371-3C63FFA235F2}"/>
    <dgm:cxn modelId="{2C4EF568-6B45-49BC-A9FE-A70D07605629}" type="presOf" srcId="{6EE9D75B-BA22-44E0-AF1B-F56D7E16B875}" destId="{D860AB2E-96E1-4671-AEED-E0E179F70419}" srcOrd="0" destOrd="0" presId="urn:microsoft.com/office/officeart/2005/8/layout/chevron2"/>
    <dgm:cxn modelId="{83110967-55E3-4B01-BC30-4B5696A5FD3F}" type="presOf" srcId="{1B246541-FBE1-46A4-AA54-B07D2285F458}" destId="{3CFC6164-1295-4A2F-8796-4BCCF40C5F2D}" srcOrd="0" destOrd="0" presId="urn:microsoft.com/office/officeart/2005/8/layout/chevron2"/>
    <dgm:cxn modelId="{F6DC1DCD-16C4-4900-A59D-590708CD5152}" srcId="{1B246541-FBE1-46A4-AA54-B07D2285F458}" destId="{C02A6439-F4BB-463C-9D91-AAC4A8B40A5C}" srcOrd="6" destOrd="0" parTransId="{D6E0AE2E-C670-4B15-AE2A-93171EFCF0C1}" sibTransId="{CFE206D3-5787-413D-A8F1-F6E0EDE66855}"/>
    <dgm:cxn modelId="{8E0EA352-C093-4F1B-94DF-72F84C3A88CD}" srcId="{C02A6439-F4BB-463C-9D91-AAC4A8B40A5C}" destId="{F47C275C-6B87-4ECD-8FBC-AB2963D80C82}" srcOrd="0" destOrd="0" parTransId="{F5AC3066-5442-467E-82CB-B59627AB46B4}" sibTransId="{922DC5E1-178F-4000-B89B-36B55ADF00CD}"/>
    <dgm:cxn modelId="{6427D502-F8BB-4FB6-B14D-56A11D38B5B5}" srcId="{6EE9D75B-BA22-44E0-AF1B-F56D7E16B875}" destId="{0B95A89F-530D-42BF-9DE0-FE572363FDAB}" srcOrd="0" destOrd="0" parTransId="{954FFE6C-958F-465B-A254-145F05F44F6F}" sibTransId="{873AD485-B61C-4947-891D-19D09E76630D}"/>
    <dgm:cxn modelId="{C5B8B425-A00A-45CE-97FE-4D6629353F93}" srcId="{6ADCA885-A794-44C4-8EEC-A2900A52CB77}" destId="{FE7CBEBC-0B48-428D-B998-FDE309274009}" srcOrd="0" destOrd="0" parTransId="{C7BAC964-6BEB-4857-95E9-DE5A0F54AF42}" sibTransId="{77C169F4-DA9C-4A17-8CCA-10F41DCD77B5}"/>
    <dgm:cxn modelId="{C7E5B577-7CE3-458E-85DB-041F53CC5A4C}" srcId="{7799357B-C08C-4BCB-B28E-35ECDFB129D1}" destId="{05765127-D3B1-47B5-B050-39BAD43CFACB}" srcOrd="0" destOrd="0" parTransId="{91FB434D-0ECF-4BFD-90EE-C49C54473235}" sibTransId="{84C35561-3ADB-4885-9F8B-8569B8580E15}"/>
    <dgm:cxn modelId="{8B200E31-C8EC-4885-96BB-62EF04BFB9C1}" type="presOf" srcId="{7AE4CAAF-32C8-4DEC-B69F-4B0E852196FB}" destId="{F985497F-F08C-462C-B48C-3F0BF2D9C5C6}" srcOrd="0" destOrd="0" presId="urn:microsoft.com/office/officeart/2005/8/layout/chevron2"/>
    <dgm:cxn modelId="{A2433C3B-7E78-4B25-B48C-F1C611C41C5B}" type="presParOf" srcId="{3CFC6164-1295-4A2F-8796-4BCCF40C5F2D}" destId="{5E9D1526-D6DE-4B05-94C6-DEB37697AF9F}" srcOrd="0" destOrd="0" presId="urn:microsoft.com/office/officeart/2005/8/layout/chevron2"/>
    <dgm:cxn modelId="{3158452F-3105-49B8-BD75-0D3C97FE3566}" type="presParOf" srcId="{5E9D1526-D6DE-4B05-94C6-DEB37697AF9F}" destId="{E64F1DAD-3637-4348-A93A-40A8562343DE}" srcOrd="0" destOrd="0" presId="urn:microsoft.com/office/officeart/2005/8/layout/chevron2"/>
    <dgm:cxn modelId="{13A39AB6-67D3-44AE-92F8-CAFE6214FA8E}" type="presParOf" srcId="{5E9D1526-D6DE-4B05-94C6-DEB37697AF9F}" destId="{E21462D8-331E-4853-8BE2-F6D15FAADC90}" srcOrd="1" destOrd="0" presId="urn:microsoft.com/office/officeart/2005/8/layout/chevron2"/>
    <dgm:cxn modelId="{44F189A8-138F-4475-B968-6ADFA9D99A5B}" type="presParOf" srcId="{3CFC6164-1295-4A2F-8796-4BCCF40C5F2D}" destId="{39A5E43F-1A65-4DC1-AA55-D518BAA633FE}" srcOrd="1" destOrd="0" presId="urn:microsoft.com/office/officeart/2005/8/layout/chevron2"/>
    <dgm:cxn modelId="{BEC49C55-082F-451C-BF8C-CD9AE949FC16}" type="presParOf" srcId="{3CFC6164-1295-4A2F-8796-4BCCF40C5F2D}" destId="{F97A08AF-B111-4936-8541-9D78BD892EAA}" srcOrd="2" destOrd="0" presId="urn:microsoft.com/office/officeart/2005/8/layout/chevron2"/>
    <dgm:cxn modelId="{551D3E3A-3178-44D1-96E0-C8096474A97D}" type="presParOf" srcId="{F97A08AF-B111-4936-8541-9D78BD892EAA}" destId="{F985497F-F08C-462C-B48C-3F0BF2D9C5C6}" srcOrd="0" destOrd="0" presId="urn:microsoft.com/office/officeart/2005/8/layout/chevron2"/>
    <dgm:cxn modelId="{92A0BEA7-BE8E-4879-9E6E-12ADFA1351A3}" type="presParOf" srcId="{F97A08AF-B111-4936-8541-9D78BD892EAA}" destId="{7F9D67B3-29E5-43A3-BE06-E4885EC8E20B}" srcOrd="1" destOrd="0" presId="urn:microsoft.com/office/officeart/2005/8/layout/chevron2"/>
    <dgm:cxn modelId="{E6514CCA-F947-49C3-ABA9-4FA128822968}" type="presParOf" srcId="{3CFC6164-1295-4A2F-8796-4BCCF40C5F2D}" destId="{5D707CDF-22E4-4AD9-A027-B4D45E299BFB}" srcOrd="3" destOrd="0" presId="urn:microsoft.com/office/officeart/2005/8/layout/chevron2"/>
    <dgm:cxn modelId="{51096AAA-0213-42EA-9011-0BABFFB18B68}" type="presParOf" srcId="{3CFC6164-1295-4A2F-8796-4BCCF40C5F2D}" destId="{F2CFAC5D-7A72-4DF9-AA18-C94CEDF8547E}" srcOrd="4" destOrd="0" presId="urn:microsoft.com/office/officeart/2005/8/layout/chevron2"/>
    <dgm:cxn modelId="{8A983806-7E61-4F5F-9527-E6FBA0DFFD30}" type="presParOf" srcId="{F2CFAC5D-7A72-4DF9-AA18-C94CEDF8547E}" destId="{21689FB4-27AD-44A4-AA02-536A1663FD26}" srcOrd="0" destOrd="0" presId="urn:microsoft.com/office/officeart/2005/8/layout/chevron2"/>
    <dgm:cxn modelId="{6D894A01-6DE2-4C6D-BCF3-1EE386A17E40}" type="presParOf" srcId="{F2CFAC5D-7A72-4DF9-AA18-C94CEDF8547E}" destId="{CCC3ECCA-244E-41C6-B36C-34280F7AF7D1}" srcOrd="1" destOrd="0" presId="urn:microsoft.com/office/officeart/2005/8/layout/chevron2"/>
    <dgm:cxn modelId="{4B877A18-FC68-4278-B244-BEA20876F5F4}" type="presParOf" srcId="{3CFC6164-1295-4A2F-8796-4BCCF40C5F2D}" destId="{0CCC0AFE-237D-4557-B128-C09B0BF3C22F}" srcOrd="5" destOrd="0" presId="urn:microsoft.com/office/officeart/2005/8/layout/chevron2"/>
    <dgm:cxn modelId="{D8775DF8-E585-4D8E-9573-E796BF5FC2CB}" type="presParOf" srcId="{3CFC6164-1295-4A2F-8796-4BCCF40C5F2D}" destId="{FE6C7817-6733-4B73-9637-EE6CF245F08F}" srcOrd="6" destOrd="0" presId="urn:microsoft.com/office/officeart/2005/8/layout/chevron2"/>
    <dgm:cxn modelId="{2566027E-522C-4651-8B4E-8E0327A13356}" type="presParOf" srcId="{FE6C7817-6733-4B73-9637-EE6CF245F08F}" destId="{D860AB2E-96E1-4671-AEED-E0E179F70419}" srcOrd="0" destOrd="0" presId="urn:microsoft.com/office/officeart/2005/8/layout/chevron2"/>
    <dgm:cxn modelId="{6B561FAF-277D-4B56-A9D2-EFC3A22F0D95}" type="presParOf" srcId="{FE6C7817-6733-4B73-9637-EE6CF245F08F}" destId="{BD0BD278-2C1C-4832-985A-DF26D32CAFF4}" srcOrd="1" destOrd="0" presId="urn:microsoft.com/office/officeart/2005/8/layout/chevron2"/>
    <dgm:cxn modelId="{4A03E6FC-0A8F-4B1E-975B-6DC48CB769E6}" type="presParOf" srcId="{3CFC6164-1295-4A2F-8796-4BCCF40C5F2D}" destId="{DE8D1C38-0534-4520-A646-FDC006A3794B}" srcOrd="7" destOrd="0" presId="urn:microsoft.com/office/officeart/2005/8/layout/chevron2"/>
    <dgm:cxn modelId="{1FA92272-5E02-49C8-8F1C-F8FD4311F18E}" type="presParOf" srcId="{3CFC6164-1295-4A2F-8796-4BCCF40C5F2D}" destId="{3FA5ACBE-CA07-4CE5-8AD6-1E063A61DDB2}" srcOrd="8" destOrd="0" presId="urn:microsoft.com/office/officeart/2005/8/layout/chevron2"/>
    <dgm:cxn modelId="{A0AA481E-10B6-4E82-B365-71312E98CF52}" type="presParOf" srcId="{3FA5ACBE-CA07-4CE5-8AD6-1E063A61DDB2}" destId="{FDD9AE8E-0A85-4546-9AF4-B2B31577184F}" srcOrd="0" destOrd="0" presId="urn:microsoft.com/office/officeart/2005/8/layout/chevron2"/>
    <dgm:cxn modelId="{3F9866E6-5CE8-4D79-8457-90E48F169DC4}" type="presParOf" srcId="{3FA5ACBE-CA07-4CE5-8AD6-1E063A61DDB2}" destId="{AC3DEE79-70C5-4025-8ED4-7CEA1E4327A3}" srcOrd="1" destOrd="0" presId="urn:microsoft.com/office/officeart/2005/8/layout/chevron2"/>
    <dgm:cxn modelId="{799F9671-5A9E-4DFE-9949-6E132905301D}" type="presParOf" srcId="{3CFC6164-1295-4A2F-8796-4BCCF40C5F2D}" destId="{F7C5D524-2B97-440E-8534-DC46120E0FD9}" srcOrd="9" destOrd="0" presId="urn:microsoft.com/office/officeart/2005/8/layout/chevron2"/>
    <dgm:cxn modelId="{4BC7434F-6386-49B8-BD34-0D3008188DD4}" type="presParOf" srcId="{3CFC6164-1295-4A2F-8796-4BCCF40C5F2D}" destId="{18EF5617-13C8-4429-A0B2-6554683ED910}" srcOrd="10" destOrd="0" presId="urn:microsoft.com/office/officeart/2005/8/layout/chevron2"/>
    <dgm:cxn modelId="{CCCFB143-A7EB-4D62-8DFE-D1036354C49F}" type="presParOf" srcId="{18EF5617-13C8-4429-A0B2-6554683ED910}" destId="{2CBA4B8F-4731-4911-95F4-36200F69B5BC}" srcOrd="0" destOrd="0" presId="urn:microsoft.com/office/officeart/2005/8/layout/chevron2"/>
    <dgm:cxn modelId="{76CB9D16-C54D-4745-B2FE-A7528CD6AEB9}" type="presParOf" srcId="{18EF5617-13C8-4429-A0B2-6554683ED910}" destId="{6D95B64C-3479-4272-B831-DE3CDE719DD4}" srcOrd="1" destOrd="0" presId="urn:microsoft.com/office/officeart/2005/8/layout/chevron2"/>
    <dgm:cxn modelId="{CEAF195A-F8F6-4664-A99D-670283B5BF5D}" type="presParOf" srcId="{3CFC6164-1295-4A2F-8796-4BCCF40C5F2D}" destId="{875685B1-0DD5-495E-A561-410D3B549EDC}" srcOrd="11" destOrd="0" presId="urn:microsoft.com/office/officeart/2005/8/layout/chevron2"/>
    <dgm:cxn modelId="{A7ABA5E7-DD37-4926-A97F-5CE947739A7C}" type="presParOf" srcId="{3CFC6164-1295-4A2F-8796-4BCCF40C5F2D}" destId="{B7C172EC-A1B1-48EA-BAFC-7A411042826A}" srcOrd="12" destOrd="0" presId="urn:microsoft.com/office/officeart/2005/8/layout/chevron2"/>
    <dgm:cxn modelId="{96D9E370-D555-4EC9-84A4-96467DAEEE37}" type="presParOf" srcId="{B7C172EC-A1B1-48EA-BAFC-7A411042826A}" destId="{F46E3EA9-EFC9-4803-BE75-92A66CE616E2}" srcOrd="0" destOrd="0" presId="urn:microsoft.com/office/officeart/2005/8/layout/chevron2"/>
    <dgm:cxn modelId="{DB103D4A-8E1D-4EC5-AAE8-03327EFE3AAD}" type="presParOf" srcId="{B7C172EC-A1B1-48EA-BAFC-7A411042826A}" destId="{D8543AF6-E790-44B3-8C50-A64CA3034D54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F1DAD-3637-4348-A93A-40A8562343DE}">
      <dsp:nvSpPr>
        <dsp:cNvPr id="0" name=""/>
        <dsp:cNvSpPr/>
      </dsp:nvSpPr>
      <dsp:spPr>
        <a:xfrm rot="5400000">
          <a:off x="-114595" y="116151"/>
          <a:ext cx="763971" cy="5347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.</a:t>
          </a:r>
          <a:endParaRPr lang="ru-RU" sz="1500" kern="1200" dirty="0"/>
        </a:p>
      </dsp:txBody>
      <dsp:txXfrm rot="5400000">
        <a:off x="-114595" y="116151"/>
        <a:ext cx="763971" cy="534780"/>
      </dsp:txXfrm>
    </dsp:sp>
    <dsp:sp modelId="{E21462D8-331E-4853-8BE2-F6D15FAADC90}">
      <dsp:nvSpPr>
        <dsp:cNvPr id="0" name=""/>
        <dsp:cNvSpPr/>
      </dsp:nvSpPr>
      <dsp:spPr>
        <a:xfrm rot="5400000">
          <a:off x="4272743" y="-3736406"/>
          <a:ext cx="496581" cy="7972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Актуалізація послідовності чисел в натуральному ряді </a:t>
          </a:r>
          <a:endParaRPr lang="ru-RU" sz="2500" kern="1200" dirty="0"/>
        </a:p>
      </dsp:txBody>
      <dsp:txXfrm rot="5400000">
        <a:off x="4272743" y="-3736406"/>
        <a:ext cx="496581" cy="7972507"/>
      </dsp:txXfrm>
    </dsp:sp>
    <dsp:sp modelId="{F985497F-F08C-462C-B48C-3F0BF2D9C5C6}">
      <dsp:nvSpPr>
        <dsp:cNvPr id="0" name=""/>
        <dsp:cNvSpPr/>
      </dsp:nvSpPr>
      <dsp:spPr>
        <a:xfrm rot="5400000">
          <a:off x="-114595" y="795639"/>
          <a:ext cx="763971" cy="5347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.</a:t>
          </a:r>
          <a:endParaRPr lang="ru-RU" sz="1500" kern="1200" dirty="0"/>
        </a:p>
      </dsp:txBody>
      <dsp:txXfrm rot="5400000">
        <a:off x="-114595" y="795639"/>
        <a:ext cx="763971" cy="534780"/>
      </dsp:txXfrm>
    </dsp:sp>
    <dsp:sp modelId="{7F9D67B3-29E5-43A3-BE06-E4885EC8E20B}">
      <dsp:nvSpPr>
        <dsp:cNvPr id="0" name=""/>
        <dsp:cNvSpPr/>
      </dsp:nvSpPr>
      <dsp:spPr>
        <a:xfrm rot="5400000">
          <a:off x="4272743" y="-3056919"/>
          <a:ext cx="496581" cy="7972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Позначення числа  10 двома цифрами </a:t>
          </a:r>
          <a:endParaRPr lang="ru-RU" sz="2500" kern="1200" dirty="0"/>
        </a:p>
      </dsp:txBody>
      <dsp:txXfrm rot="5400000">
        <a:off x="4272743" y="-3056919"/>
        <a:ext cx="496581" cy="7972507"/>
      </dsp:txXfrm>
    </dsp:sp>
    <dsp:sp modelId="{21689FB4-27AD-44A4-AA02-536A1663FD26}">
      <dsp:nvSpPr>
        <dsp:cNvPr id="0" name=""/>
        <dsp:cNvSpPr/>
      </dsp:nvSpPr>
      <dsp:spPr>
        <a:xfrm rot="5400000">
          <a:off x="-114595" y="1475126"/>
          <a:ext cx="763971" cy="5347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.</a:t>
          </a:r>
          <a:endParaRPr lang="ru-RU" sz="1500" kern="1200" dirty="0"/>
        </a:p>
      </dsp:txBody>
      <dsp:txXfrm rot="5400000">
        <a:off x="-114595" y="1475126"/>
        <a:ext cx="763971" cy="534780"/>
      </dsp:txXfrm>
    </dsp:sp>
    <dsp:sp modelId="{CCC3ECCA-244E-41C6-B36C-34280F7AF7D1}">
      <dsp:nvSpPr>
        <dsp:cNvPr id="0" name=""/>
        <dsp:cNvSpPr/>
      </dsp:nvSpPr>
      <dsp:spPr>
        <a:xfrm rot="5400000">
          <a:off x="4272743" y="-2377432"/>
          <a:ext cx="496581" cy="7972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Лічба в межах 10 в прямому і </a:t>
          </a:r>
          <a:r>
            <a:rPr lang="uk-UA" sz="2500" kern="1200" dirty="0" err="1" smtClean="0"/>
            <a:t>зворотньому</a:t>
          </a:r>
          <a:r>
            <a:rPr lang="uk-UA" sz="2500" kern="1200" dirty="0" smtClean="0"/>
            <a:t> порядку </a:t>
          </a:r>
          <a:endParaRPr lang="ru-RU" sz="2500" kern="1200" dirty="0"/>
        </a:p>
      </dsp:txBody>
      <dsp:txXfrm rot="5400000">
        <a:off x="4272743" y="-2377432"/>
        <a:ext cx="496581" cy="7972507"/>
      </dsp:txXfrm>
    </dsp:sp>
    <dsp:sp modelId="{D860AB2E-96E1-4671-AEED-E0E179F70419}">
      <dsp:nvSpPr>
        <dsp:cNvPr id="0" name=""/>
        <dsp:cNvSpPr/>
      </dsp:nvSpPr>
      <dsp:spPr>
        <a:xfrm rot="5400000">
          <a:off x="-114595" y="2154613"/>
          <a:ext cx="763971" cy="5347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.</a:t>
          </a:r>
          <a:endParaRPr lang="ru-RU" sz="1500" kern="1200" dirty="0"/>
        </a:p>
      </dsp:txBody>
      <dsp:txXfrm rot="5400000">
        <a:off x="-114595" y="2154613"/>
        <a:ext cx="763971" cy="534780"/>
      </dsp:txXfrm>
    </dsp:sp>
    <dsp:sp modelId="{BD0BD278-2C1C-4832-985A-DF26D32CAFF4}">
      <dsp:nvSpPr>
        <dsp:cNvPr id="0" name=""/>
        <dsp:cNvSpPr/>
      </dsp:nvSpPr>
      <dsp:spPr>
        <a:xfrm rot="5400000">
          <a:off x="4272743" y="-1697944"/>
          <a:ext cx="496581" cy="7972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Способи одержання числа 10 </a:t>
          </a:r>
          <a:endParaRPr lang="ru-RU" sz="2500" kern="1200" dirty="0"/>
        </a:p>
      </dsp:txBody>
      <dsp:txXfrm rot="5400000">
        <a:off x="4272743" y="-1697944"/>
        <a:ext cx="496581" cy="7972507"/>
      </dsp:txXfrm>
    </dsp:sp>
    <dsp:sp modelId="{FDD9AE8E-0A85-4546-9AF4-B2B31577184F}">
      <dsp:nvSpPr>
        <dsp:cNvPr id="0" name=""/>
        <dsp:cNvSpPr/>
      </dsp:nvSpPr>
      <dsp:spPr>
        <a:xfrm rot="5400000">
          <a:off x="-114595" y="2834101"/>
          <a:ext cx="763971" cy="5347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.</a:t>
          </a:r>
          <a:endParaRPr lang="ru-RU" sz="1500" kern="1200" dirty="0"/>
        </a:p>
      </dsp:txBody>
      <dsp:txXfrm rot="5400000">
        <a:off x="-114595" y="2834101"/>
        <a:ext cx="763971" cy="534780"/>
      </dsp:txXfrm>
    </dsp:sp>
    <dsp:sp modelId="{AC3DEE79-70C5-4025-8ED4-7CEA1E4327A3}">
      <dsp:nvSpPr>
        <dsp:cNvPr id="0" name=""/>
        <dsp:cNvSpPr/>
      </dsp:nvSpPr>
      <dsp:spPr>
        <a:xfrm rot="5400000">
          <a:off x="4272743" y="-1018457"/>
          <a:ext cx="496581" cy="7972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Навчання написання числа цифрами </a:t>
          </a:r>
          <a:endParaRPr lang="ru-RU" sz="2500" kern="1200" dirty="0"/>
        </a:p>
      </dsp:txBody>
      <dsp:txXfrm rot="5400000">
        <a:off x="4272743" y="-1018457"/>
        <a:ext cx="496581" cy="7972507"/>
      </dsp:txXfrm>
    </dsp:sp>
    <dsp:sp modelId="{2CBA4B8F-4731-4911-95F4-36200F69B5BC}">
      <dsp:nvSpPr>
        <dsp:cNvPr id="0" name=""/>
        <dsp:cNvSpPr/>
      </dsp:nvSpPr>
      <dsp:spPr>
        <a:xfrm rot="5400000">
          <a:off x="-114595" y="3513588"/>
          <a:ext cx="763971" cy="5347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.</a:t>
          </a:r>
          <a:endParaRPr lang="ru-RU" sz="1500" kern="1200" dirty="0"/>
        </a:p>
      </dsp:txBody>
      <dsp:txXfrm rot="5400000">
        <a:off x="-114595" y="3513588"/>
        <a:ext cx="763971" cy="534780"/>
      </dsp:txXfrm>
    </dsp:sp>
    <dsp:sp modelId="{6D95B64C-3479-4272-B831-DE3CDE719DD4}">
      <dsp:nvSpPr>
        <dsp:cNvPr id="0" name=""/>
        <dsp:cNvSpPr/>
      </dsp:nvSpPr>
      <dsp:spPr>
        <a:xfrm rot="5400000">
          <a:off x="4261820" y="-365045"/>
          <a:ext cx="496581" cy="7972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Порівняння чисел в межах 10 </a:t>
          </a:r>
          <a:endParaRPr lang="ru-RU" sz="2500" kern="1200" dirty="0"/>
        </a:p>
      </dsp:txBody>
      <dsp:txXfrm rot="5400000">
        <a:off x="4261820" y="-365045"/>
        <a:ext cx="496581" cy="7972507"/>
      </dsp:txXfrm>
    </dsp:sp>
    <dsp:sp modelId="{F46E3EA9-EFC9-4803-BE75-92A66CE616E2}">
      <dsp:nvSpPr>
        <dsp:cNvPr id="0" name=""/>
        <dsp:cNvSpPr/>
      </dsp:nvSpPr>
      <dsp:spPr>
        <a:xfrm rot="5400000">
          <a:off x="-114595" y="4193075"/>
          <a:ext cx="763971" cy="53478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.</a:t>
          </a:r>
          <a:endParaRPr lang="ru-RU" sz="1500" kern="1200" dirty="0"/>
        </a:p>
      </dsp:txBody>
      <dsp:txXfrm rot="5400000">
        <a:off x="-114595" y="4193075"/>
        <a:ext cx="763971" cy="534780"/>
      </dsp:txXfrm>
    </dsp:sp>
    <dsp:sp modelId="{D8543AF6-E790-44B3-8C50-A64CA3034D54}">
      <dsp:nvSpPr>
        <dsp:cNvPr id="0" name=""/>
        <dsp:cNvSpPr/>
      </dsp:nvSpPr>
      <dsp:spPr>
        <a:xfrm rot="5400000">
          <a:off x="4272743" y="340516"/>
          <a:ext cx="496581" cy="7972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Склад числа 10 </a:t>
          </a:r>
          <a:endParaRPr lang="ru-RU" sz="2500" kern="1200" dirty="0"/>
        </a:p>
      </dsp:txBody>
      <dsp:txXfrm rot="5400000">
        <a:off x="4272743" y="340516"/>
        <a:ext cx="496581" cy="7972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E406D-967B-4202-AD68-A4428A2996CF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BE43A-C7C3-456A-BF71-ABDB71EFE7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B8B13-91A5-4B96-BF6D-2E6F3E81E9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B8B13-91A5-4B96-BF6D-2E6F3E81E95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B8B13-91A5-4B96-BF6D-2E6F3E81E95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18A9CFC-3675-44CD-8599-8D24CABE4D95}" type="datetimeFigureOut">
              <a:rPr lang="ru-RU" smtClean="0"/>
              <a:pPr/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3C2A5A-C8E3-4AC4-A29D-7CF150D9E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Число 10</a:t>
            </a:r>
            <a:endParaRPr lang="ru-RU" sz="3600" dirty="0"/>
          </a:p>
        </p:txBody>
      </p:sp>
      <p:pic>
        <p:nvPicPr>
          <p:cNvPr id="6" name="Рисунок 5" descr="Рисунок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428736"/>
            <a:ext cx="4581333" cy="3714776"/>
          </a:xfrm>
          <a:prstGeom prst="rect">
            <a:avLst/>
          </a:prstGeom>
        </p:spPr>
      </p:pic>
      <p:pic>
        <p:nvPicPr>
          <p:cNvPr id="7" name="Рисунок 6" descr="Рисунок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3207274"/>
            <a:ext cx="4572032" cy="372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79911"/>
            <a:ext cx="8215370" cy="29172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51349"/>
            <a:ext cx="8286808" cy="27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79911"/>
            <a:ext cx="829175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Порівняння чисел в межах 10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8643998" cy="32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59926"/>
            <a:ext cx="8286808" cy="2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203143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70" y="246005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296012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3108" y="346019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14744" y="203143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14744" y="246005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296012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33887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203143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57818" y="246005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57818" y="296012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57818" y="33887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00892" y="195999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00892" y="246005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00892" y="296012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00892" y="338875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51" name="Овал 50"/>
          <p:cNvSpPr/>
          <p:nvPr/>
        </p:nvSpPr>
        <p:spPr>
          <a:xfrm>
            <a:off x="4143372" y="4786322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214546" y="4714884"/>
            <a:ext cx="435771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2501092" y="471409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 flipH="1" flipV="1">
            <a:off x="5430050" y="471409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2929720" y="471409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3358348" y="471409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3786976" y="471409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5001422" y="471409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4215604" y="471409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4572794" y="471409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428860" y="47148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786050" y="471488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43240" y="47148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43306" y="471488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00562" y="47148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29190" y="471488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86380" y="471488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86446" y="47148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763688" y="428625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dobe Fan Heiti Std B" pitchFamily="34" charset="-128"/>
                <a:ea typeface="Adobe Fan Heiti Std B" pitchFamily="34" charset="-128"/>
              </a:rPr>
              <a:t>  .   </a:t>
            </a:r>
            <a:endParaRPr lang="ru-RU" sz="3600" dirty="0">
              <a:solidFill>
                <a:srgbClr val="0070C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6287306" y="471409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 flipH="1" flipV="1">
            <a:off x="5858678" y="471409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143636" y="47148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3" name="Дуга 72"/>
          <p:cNvSpPr/>
          <p:nvPr/>
        </p:nvSpPr>
        <p:spPr>
          <a:xfrm>
            <a:off x="214282" y="4071942"/>
            <a:ext cx="4071966" cy="1271590"/>
          </a:xfrm>
          <a:prstGeom prst="arc">
            <a:avLst>
              <a:gd name="adj1" fmla="val 16394389"/>
              <a:gd name="adj2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Дуга 73"/>
          <p:cNvSpPr/>
          <p:nvPr/>
        </p:nvSpPr>
        <p:spPr>
          <a:xfrm flipH="1">
            <a:off x="4286248" y="4071942"/>
            <a:ext cx="5286412" cy="1200152"/>
          </a:xfrm>
          <a:prstGeom prst="arc">
            <a:avLst>
              <a:gd name="adj1" fmla="val 18618502"/>
              <a:gd name="adj2" fmla="val 0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857356" y="4214818"/>
            <a:ext cx="121992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менше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5429256" y="4214818"/>
            <a:ext cx="87075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б</a:t>
            </a:r>
            <a:r>
              <a:rPr lang="uk-UA" dirty="0" err="1" smtClean="0"/>
              <a:t>ільше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4143372" y="471488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5</a:t>
            </a:r>
            <a:endParaRPr lang="ru-RU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7" name="Заголовок 4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Порівняння чисел в межах 10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51" grpId="0" animBg="1"/>
      <p:bldP spid="69" grpId="0"/>
      <p:bldP spid="73" grpId="0" animBg="1"/>
      <p:bldP spid="74" grpId="0" animBg="1"/>
      <p:bldP spid="75" grpId="0" animBg="1"/>
      <p:bldP spid="76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Прямая соединительная линия 151"/>
          <p:cNvCxnSpPr/>
          <p:nvPr/>
        </p:nvCxnSpPr>
        <p:spPr>
          <a:xfrm>
            <a:off x="1214414" y="5786454"/>
            <a:ext cx="442915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Овал 104"/>
          <p:cNvSpPr/>
          <p:nvPr/>
        </p:nvSpPr>
        <p:spPr>
          <a:xfrm>
            <a:off x="4143372" y="5786454"/>
            <a:ext cx="357190" cy="357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1857356" y="5786454"/>
            <a:ext cx="357190" cy="357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3214678" y="4357694"/>
            <a:ext cx="357190" cy="357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14414" y="4357694"/>
            <a:ext cx="357190" cy="357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785786" y="2857496"/>
            <a:ext cx="442915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1000100" y="4357694"/>
            <a:ext cx="4429156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4500562" y="2857496"/>
            <a:ext cx="357190" cy="357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357554" y="2857496"/>
            <a:ext cx="357190" cy="357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52006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6215074" y="2500306"/>
            <a:ext cx="69762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8, 9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4048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786322"/>
            <a:ext cx="3905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TextBox 64"/>
          <p:cNvSpPr txBox="1"/>
          <p:nvPr/>
        </p:nvSpPr>
        <p:spPr>
          <a:xfrm>
            <a:off x="6215074" y="3929066"/>
            <a:ext cx="112562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2,3,4,5</a:t>
            </a:r>
            <a:endParaRPr lang="ru-RU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6143636" y="5286388"/>
            <a:ext cx="138211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3,4,5,6,7</a:t>
            </a:r>
            <a:endParaRPr lang="ru-RU" sz="2400" dirty="0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rot="5400000" flipH="1" flipV="1">
            <a:off x="1107336" y="285670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 flipH="1" flipV="1">
            <a:off x="3858252" y="285670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 flipH="1" flipV="1">
            <a:off x="1500324" y="285670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 flipH="1" flipV="1">
            <a:off x="1893312" y="285670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 flipH="1" flipV="1">
            <a:off x="2286300" y="285670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5400000" flipH="1" flipV="1">
            <a:off x="3465264" y="285670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5400000" flipH="1" flipV="1">
            <a:off x="2679288" y="285670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 flipH="1" flipV="1">
            <a:off x="3072276" y="285670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000100" y="28574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57290" y="28574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14480" y="28574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143108" y="28574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571736" y="2857496"/>
            <a:ext cx="33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000364" y="28574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357554" y="285749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714744" y="28574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143372" y="28574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rot="5400000" flipH="1" flipV="1">
            <a:off x="4215604" y="285670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 flipH="1" flipV="1">
            <a:off x="4572794" y="285670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429124" y="285749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42910" y="2428868"/>
            <a:ext cx="298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Adobe Fan Heiti Std B" pitchFamily="34" charset="-128"/>
                <a:ea typeface="Adobe Fan Heiti Std B" pitchFamily="34" charset="-128"/>
              </a:rPr>
              <a:t>.</a:t>
            </a:r>
            <a:endParaRPr lang="ru-RU" sz="3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09" name="Дуга 108"/>
          <p:cNvSpPr/>
          <p:nvPr/>
        </p:nvSpPr>
        <p:spPr>
          <a:xfrm>
            <a:off x="-2928990" y="2214554"/>
            <a:ext cx="7572428" cy="1285884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Дуга 109"/>
          <p:cNvSpPr/>
          <p:nvPr/>
        </p:nvSpPr>
        <p:spPr>
          <a:xfrm flipH="1">
            <a:off x="3500430" y="2285992"/>
            <a:ext cx="3286148" cy="1357322"/>
          </a:xfrm>
          <a:prstGeom prst="arc">
            <a:avLst>
              <a:gd name="adj1" fmla="val 16200000"/>
              <a:gd name="adj2" fmla="val 21285683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rot="5400000" flipH="1" flipV="1">
            <a:off x="1321650" y="435690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 flipH="1" flipV="1">
            <a:off x="4072566" y="435690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5400000" flipH="1" flipV="1">
            <a:off x="1714638" y="435690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 flipH="1" flipV="1">
            <a:off x="2107626" y="435690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5400000" flipH="1" flipV="1">
            <a:off x="2500614" y="435690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 flipH="1" flipV="1">
            <a:off x="3679578" y="435690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 flipH="1" flipV="1">
            <a:off x="2893602" y="435690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rot="5400000" flipH="1" flipV="1">
            <a:off x="3286590" y="435690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214414" y="43576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571604" y="435769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928794" y="43576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357422" y="435769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86050" y="4357694"/>
            <a:ext cx="33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214678" y="43576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571868" y="435769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929058" y="435769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357686" y="435769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rot="5400000" flipH="1" flipV="1">
            <a:off x="4429918" y="435690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5400000" flipH="1" flipV="1">
            <a:off x="4787108" y="435690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4643438" y="43576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57224" y="3929066"/>
            <a:ext cx="298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Adobe Fan Heiti Std B" pitchFamily="34" charset="-128"/>
                <a:ea typeface="Adobe Fan Heiti Std B" pitchFamily="34" charset="-128"/>
              </a:rPr>
              <a:t>.</a:t>
            </a:r>
            <a:endParaRPr lang="ru-RU" sz="3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33" name="Дуга 132"/>
          <p:cNvSpPr/>
          <p:nvPr/>
        </p:nvSpPr>
        <p:spPr>
          <a:xfrm flipH="1">
            <a:off x="1285852" y="3857628"/>
            <a:ext cx="7715272" cy="1143008"/>
          </a:xfrm>
          <a:prstGeom prst="arc">
            <a:avLst>
              <a:gd name="adj1" fmla="val 16200000"/>
              <a:gd name="adj2" fmla="val 21485968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Дуга 133"/>
          <p:cNvSpPr/>
          <p:nvPr/>
        </p:nvSpPr>
        <p:spPr>
          <a:xfrm>
            <a:off x="-1428792" y="3857628"/>
            <a:ext cx="4786346" cy="928694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 rot="5400000" flipH="1" flipV="1">
            <a:off x="1535964" y="578566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rot="5400000" flipH="1" flipV="1">
            <a:off x="4286880" y="578566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rot="5400000" flipH="1" flipV="1">
            <a:off x="1928952" y="578566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rot="5400000" flipH="1" flipV="1">
            <a:off x="2321940" y="578566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rot="5400000" flipH="1" flipV="1">
            <a:off x="2714928" y="578566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rot="5400000" flipH="1" flipV="1">
            <a:off x="3893892" y="578566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rot="5400000" flipH="1" flipV="1">
            <a:off x="3107916" y="578566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5400000" flipH="1" flipV="1">
            <a:off x="3500904" y="578566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428728" y="578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785918" y="57864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143108" y="57864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571736" y="57864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000364" y="5786454"/>
            <a:ext cx="33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428992" y="578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786182" y="578645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143372" y="578645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572000" y="578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 rot="5400000" flipH="1" flipV="1">
            <a:off x="4644232" y="578566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rot="5400000" flipH="1" flipV="1">
            <a:off x="5001422" y="5785660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857752" y="57864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071538" y="5357826"/>
            <a:ext cx="298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Adobe Fan Heiti Std B" pitchFamily="34" charset="-128"/>
                <a:ea typeface="Adobe Fan Heiti Std B" pitchFamily="34" charset="-128"/>
              </a:rPr>
              <a:t>.</a:t>
            </a:r>
            <a:endParaRPr lang="ru-RU" sz="3600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57" name="Дуга 156"/>
          <p:cNvSpPr/>
          <p:nvPr/>
        </p:nvSpPr>
        <p:spPr>
          <a:xfrm>
            <a:off x="-1857420" y="5214950"/>
            <a:ext cx="6215106" cy="1143008"/>
          </a:xfrm>
          <a:prstGeom prst="arc">
            <a:avLst>
              <a:gd name="adj1" fmla="val 16079434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Дуга 157"/>
          <p:cNvSpPr/>
          <p:nvPr/>
        </p:nvSpPr>
        <p:spPr>
          <a:xfrm flipH="1">
            <a:off x="2000232" y="5214950"/>
            <a:ext cx="7286644" cy="1143008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25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8" dur="25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6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38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4" dur="25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45" dur="25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25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8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9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0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5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6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6" dur="25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7" dur="25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25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5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8" dur="250" autoRev="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289" dur="250" autoRev="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0" dur="250" autoRev="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50" autoRev="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5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296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7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50" autoRev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2" dur="250" autoRev="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03" dur="250" autoRev="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4" dur="250" autoRev="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50" autoRev="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9" dur="25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310" dur="25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1" dur="25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25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3" dur="250" autoRev="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4" dur="250" autoRev="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5" dur="250" autoRev="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250" autoRev="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1" dur="25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2" dur="25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3" dur="25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25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3" dur="25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54" dur="25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5" dur="25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25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0" dur="25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61" dur="25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2" dur="25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25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7" dur="250" autoRev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68" dur="250" autoRev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9" dur="250" autoRev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250" autoRev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4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75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6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25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1" dur="25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82" dur="25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3" dur="25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25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59" grpId="0" animBg="1"/>
      <p:bldP spid="159" grpId="1" animBg="1"/>
      <p:bldP spid="84" grpId="0" animBg="1"/>
      <p:bldP spid="84" grpId="1" animBg="1"/>
      <p:bldP spid="85" grpId="0" animBg="1"/>
      <p:bldP spid="85" grpId="1" animBg="1"/>
      <p:bldP spid="83" grpId="0" animBg="1"/>
      <p:bldP spid="83" grpId="1" animBg="1"/>
      <p:bldP spid="81" grpId="0" animBg="1"/>
      <p:bldP spid="81" grpId="1" animBg="1"/>
      <p:bldP spid="25" grpId="0" animBg="1"/>
      <p:bldP spid="65" grpId="0" animBg="1"/>
      <p:bldP spid="66" grpId="0" animBg="1"/>
      <p:bldP spid="101" grpId="1"/>
      <p:bldP spid="102" grpId="1"/>
      <p:bldP spid="109" grpId="0" animBg="1"/>
      <p:bldP spid="110" grpId="0" animBg="1"/>
      <p:bldP spid="120" grpId="1"/>
      <p:bldP spid="121" grpId="1"/>
      <p:bldP spid="122" grpId="1"/>
      <p:bldP spid="123" grpId="1"/>
      <p:bldP spid="124" grpId="0"/>
      <p:bldP spid="125" grpId="0"/>
      <p:bldP spid="126" grpId="0"/>
      <p:bldP spid="127" grpId="0"/>
      <p:bldP spid="131" grpId="0"/>
      <p:bldP spid="133" grpId="0" animBg="1"/>
      <p:bldP spid="134" grpId="0" animBg="1"/>
      <p:bldP spid="145" grpId="1"/>
      <p:bldP spid="146" grpId="1"/>
      <p:bldP spid="147" grpId="1"/>
      <p:bldP spid="148" grpId="1"/>
      <p:bldP spid="149" grpId="1"/>
      <p:bldP spid="150" grpId="0"/>
      <p:bldP spid="151" grpId="0"/>
      <p:bldP spid="155" grpId="0"/>
      <p:bldP spid="157" grpId="0" animBg="1"/>
      <p:bldP spid="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28800"/>
            <a:ext cx="8215370" cy="346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28800"/>
            <a:ext cx="82391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28800"/>
            <a:ext cx="82391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628800"/>
            <a:ext cx="82391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628800"/>
            <a:ext cx="82391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628800"/>
            <a:ext cx="82391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628800"/>
            <a:ext cx="82391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1628800"/>
            <a:ext cx="82391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628800"/>
            <a:ext cx="82391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 числа 10. Актуалізація опорних знань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195533"/>
            <a:ext cx="10953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357158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4348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71538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28728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85918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43108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00298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57488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14678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71868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2001026" y="4285462"/>
            <a:ext cx="3856858" cy="794"/>
          </a:xfrm>
          <a:prstGeom prst="line">
            <a:avLst/>
          </a:prstGeom>
          <a:ln w="127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000496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7686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714876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072066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429256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86446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143636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00826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858016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215206" y="250030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858148" y="278605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9</a:t>
            </a: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357158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571868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214678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857488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500298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143108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785918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428728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071538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14348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357686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714876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072066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429256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86446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143636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500826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858016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215206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8215338" y="278605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7858148" y="32146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8</a:t>
            </a:r>
            <a:endParaRPr lang="ru-RU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8215338" y="32146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51" name="Овал 50"/>
          <p:cNvSpPr/>
          <p:nvPr/>
        </p:nvSpPr>
        <p:spPr>
          <a:xfrm>
            <a:off x="35715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1434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07153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42872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78591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14310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50029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285748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21467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57186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714876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072066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429256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786446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143636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500826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858016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215206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858148" y="35718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8215338" y="35718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73" name="Овал 72"/>
          <p:cNvSpPr/>
          <p:nvPr/>
        </p:nvSpPr>
        <p:spPr>
          <a:xfrm>
            <a:off x="35715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1434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07153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178591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214310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250029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285748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21467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357186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142872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072066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429256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786446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143636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6500826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6858016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7215206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7858148" y="39290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8215338" y="39290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95" name="Овал 94"/>
          <p:cNvSpPr/>
          <p:nvPr/>
        </p:nvSpPr>
        <p:spPr>
          <a:xfrm>
            <a:off x="35715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71434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107153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42872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78591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214310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250029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285748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321467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357186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5429256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5786446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6143636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500826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858016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7215206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/>
          <p:cNvSpPr txBox="1"/>
          <p:nvPr/>
        </p:nvSpPr>
        <p:spPr>
          <a:xfrm>
            <a:off x="7858148" y="42862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8215338" y="42862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117" name="Овал 116"/>
          <p:cNvSpPr/>
          <p:nvPr/>
        </p:nvSpPr>
        <p:spPr>
          <a:xfrm>
            <a:off x="35715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71434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107153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142872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178591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214310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0029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285748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321467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357186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4357686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6143636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500826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6858016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7215206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TextBox 136"/>
          <p:cNvSpPr txBox="1"/>
          <p:nvPr/>
        </p:nvSpPr>
        <p:spPr>
          <a:xfrm>
            <a:off x="7858148" y="47148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8215338" y="471488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139" name="Овал 138"/>
          <p:cNvSpPr/>
          <p:nvPr/>
        </p:nvSpPr>
        <p:spPr>
          <a:xfrm>
            <a:off x="35715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1434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107153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/>
          <p:cNvSpPr/>
          <p:nvPr/>
        </p:nvSpPr>
        <p:spPr>
          <a:xfrm>
            <a:off x="142872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178591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214310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250029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285748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321467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357186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6143636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6500826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6858016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7215206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TextBox 158"/>
          <p:cNvSpPr txBox="1"/>
          <p:nvPr/>
        </p:nvSpPr>
        <p:spPr>
          <a:xfrm>
            <a:off x="7858148" y="50720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160" name="TextBox 159"/>
          <p:cNvSpPr txBox="1"/>
          <p:nvPr/>
        </p:nvSpPr>
        <p:spPr>
          <a:xfrm>
            <a:off x="8215338" y="50720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161" name="Овал 160"/>
          <p:cNvSpPr/>
          <p:nvPr/>
        </p:nvSpPr>
        <p:spPr>
          <a:xfrm>
            <a:off x="35715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71434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107153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142872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178591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214310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250029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285748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/>
          <p:cNvSpPr/>
          <p:nvPr/>
        </p:nvSpPr>
        <p:spPr>
          <a:xfrm>
            <a:off x="321467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/>
          <p:cNvSpPr/>
          <p:nvPr/>
        </p:nvSpPr>
        <p:spPr>
          <a:xfrm>
            <a:off x="357186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Овал 177"/>
          <p:cNvSpPr/>
          <p:nvPr/>
        </p:nvSpPr>
        <p:spPr>
          <a:xfrm>
            <a:off x="6500826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Овал 178"/>
          <p:cNvSpPr/>
          <p:nvPr/>
        </p:nvSpPr>
        <p:spPr>
          <a:xfrm>
            <a:off x="6858016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7215206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/>
          <p:cNvSpPr txBox="1"/>
          <p:nvPr/>
        </p:nvSpPr>
        <p:spPr>
          <a:xfrm>
            <a:off x="7858148" y="54292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182" name="TextBox 181"/>
          <p:cNvSpPr txBox="1"/>
          <p:nvPr/>
        </p:nvSpPr>
        <p:spPr>
          <a:xfrm>
            <a:off x="8215338" y="54292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8</a:t>
            </a:r>
            <a:endParaRPr lang="ru-RU" sz="2000" dirty="0"/>
          </a:p>
        </p:txBody>
      </p:sp>
      <p:sp>
        <p:nvSpPr>
          <p:cNvPr id="183" name="Овал 182"/>
          <p:cNvSpPr/>
          <p:nvPr/>
        </p:nvSpPr>
        <p:spPr>
          <a:xfrm>
            <a:off x="35715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71434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107153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178591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142872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Овал 187"/>
          <p:cNvSpPr/>
          <p:nvPr/>
        </p:nvSpPr>
        <p:spPr>
          <a:xfrm>
            <a:off x="214310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Овал 188"/>
          <p:cNvSpPr/>
          <p:nvPr/>
        </p:nvSpPr>
        <p:spPr>
          <a:xfrm>
            <a:off x="250029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Овал 189"/>
          <p:cNvSpPr/>
          <p:nvPr/>
        </p:nvSpPr>
        <p:spPr>
          <a:xfrm>
            <a:off x="285748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Овал 190"/>
          <p:cNvSpPr/>
          <p:nvPr/>
        </p:nvSpPr>
        <p:spPr>
          <a:xfrm>
            <a:off x="321467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Овал 191"/>
          <p:cNvSpPr/>
          <p:nvPr/>
        </p:nvSpPr>
        <p:spPr>
          <a:xfrm>
            <a:off x="357186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6858016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7215206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TextBox 202"/>
          <p:cNvSpPr txBox="1"/>
          <p:nvPr/>
        </p:nvSpPr>
        <p:spPr>
          <a:xfrm>
            <a:off x="7858148" y="5786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204" name="TextBox 203"/>
          <p:cNvSpPr txBox="1"/>
          <p:nvPr/>
        </p:nvSpPr>
        <p:spPr>
          <a:xfrm>
            <a:off x="8286776" y="5786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9</a:t>
            </a:r>
            <a:endParaRPr lang="ru-RU" sz="2000" dirty="0"/>
          </a:p>
        </p:txBody>
      </p:sp>
      <p:sp>
        <p:nvSpPr>
          <p:cNvPr id="205" name="Овал 204"/>
          <p:cNvSpPr/>
          <p:nvPr/>
        </p:nvSpPr>
        <p:spPr>
          <a:xfrm>
            <a:off x="35715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Овал 205"/>
          <p:cNvSpPr/>
          <p:nvPr/>
        </p:nvSpPr>
        <p:spPr>
          <a:xfrm>
            <a:off x="71434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Овал 206"/>
          <p:cNvSpPr/>
          <p:nvPr/>
        </p:nvSpPr>
        <p:spPr>
          <a:xfrm>
            <a:off x="107153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/>
          <p:cNvSpPr/>
          <p:nvPr/>
        </p:nvSpPr>
        <p:spPr>
          <a:xfrm>
            <a:off x="142872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Овал 208"/>
          <p:cNvSpPr/>
          <p:nvPr/>
        </p:nvSpPr>
        <p:spPr>
          <a:xfrm>
            <a:off x="178591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Овал 209"/>
          <p:cNvSpPr/>
          <p:nvPr/>
        </p:nvSpPr>
        <p:spPr>
          <a:xfrm>
            <a:off x="214310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Овал 210"/>
          <p:cNvSpPr/>
          <p:nvPr/>
        </p:nvSpPr>
        <p:spPr>
          <a:xfrm>
            <a:off x="250029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Овал 211"/>
          <p:cNvSpPr/>
          <p:nvPr/>
        </p:nvSpPr>
        <p:spPr>
          <a:xfrm>
            <a:off x="285748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Овал 212"/>
          <p:cNvSpPr/>
          <p:nvPr/>
        </p:nvSpPr>
        <p:spPr>
          <a:xfrm>
            <a:off x="321467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Овал 213"/>
          <p:cNvSpPr/>
          <p:nvPr/>
        </p:nvSpPr>
        <p:spPr>
          <a:xfrm>
            <a:off x="357186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Овал 223"/>
          <p:cNvSpPr/>
          <p:nvPr/>
        </p:nvSpPr>
        <p:spPr>
          <a:xfrm>
            <a:off x="7215206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Овал 224"/>
          <p:cNvSpPr/>
          <p:nvPr/>
        </p:nvSpPr>
        <p:spPr>
          <a:xfrm>
            <a:off x="4000496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Овал 225"/>
          <p:cNvSpPr/>
          <p:nvPr/>
        </p:nvSpPr>
        <p:spPr>
          <a:xfrm>
            <a:off x="4000496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Овал 226"/>
          <p:cNvSpPr/>
          <p:nvPr/>
        </p:nvSpPr>
        <p:spPr>
          <a:xfrm>
            <a:off x="4714876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Овал 227"/>
          <p:cNvSpPr/>
          <p:nvPr/>
        </p:nvSpPr>
        <p:spPr>
          <a:xfrm>
            <a:off x="4714876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Овал 228"/>
          <p:cNvSpPr/>
          <p:nvPr/>
        </p:nvSpPr>
        <p:spPr>
          <a:xfrm>
            <a:off x="4714876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Овал 229"/>
          <p:cNvSpPr/>
          <p:nvPr/>
        </p:nvSpPr>
        <p:spPr>
          <a:xfrm>
            <a:off x="5072066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Овал 230"/>
          <p:cNvSpPr/>
          <p:nvPr/>
        </p:nvSpPr>
        <p:spPr>
          <a:xfrm>
            <a:off x="5072066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231"/>
          <p:cNvSpPr/>
          <p:nvPr/>
        </p:nvSpPr>
        <p:spPr>
          <a:xfrm>
            <a:off x="5429256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Овал 232"/>
          <p:cNvSpPr/>
          <p:nvPr/>
        </p:nvSpPr>
        <p:spPr>
          <a:xfrm>
            <a:off x="5786446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Овал 233"/>
          <p:cNvSpPr/>
          <p:nvPr/>
        </p:nvSpPr>
        <p:spPr>
          <a:xfrm>
            <a:off x="6143636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34"/>
          <p:cNvSpPr/>
          <p:nvPr/>
        </p:nvSpPr>
        <p:spPr>
          <a:xfrm>
            <a:off x="6143636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35"/>
          <p:cNvSpPr/>
          <p:nvPr/>
        </p:nvSpPr>
        <p:spPr>
          <a:xfrm>
            <a:off x="6143636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Овал 236"/>
          <p:cNvSpPr/>
          <p:nvPr/>
        </p:nvSpPr>
        <p:spPr>
          <a:xfrm>
            <a:off x="6500826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Овал 237"/>
          <p:cNvSpPr/>
          <p:nvPr/>
        </p:nvSpPr>
        <p:spPr>
          <a:xfrm>
            <a:off x="6500826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Овал 238"/>
          <p:cNvSpPr/>
          <p:nvPr/>
        </p:nvSpPr>
        <p:spPr>
          <a:xfrm>
            <a:off x="6858016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Овал 239"/>
          <p:cNvSpPr/>
          <p:nvPr/>
        </p:nvSpPr>
        <p:spPr>
          <a:xfrm>
            <a:off x="4357686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Овал 240"/>
          <p:cNvSpPr/>
          <p:nvPr/>
        </p:nvSpPr>
        <p:spPr>
          <a:xfrm>
            <a:off x="4000496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Овал 241"/>
          <p:cNvSpPr/>
          <p:nvPr/>
        </p:nvSpPr>
        <p:spPr>
          <a:xfrm>
            <a:off x="4357686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Овал 242"/>
          <p:cNvSpPr/>
          <p:nvPr/>
        </p:nvSpPr>
        <p:spPr>
          <a:xfrm>
            <a:off x="4000496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Овал 243"/>
          <p:cNvSpPr/>
          <p:nvPr/>
        </p:nvSpPr>
        <p:spPr>
          <a:xfrm>
            <a:off x="4357686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Овал 244"/>
          <p:cNvSpPr/>
          <p:nvPr/>
        </p:nvSpPr>
        <p:spPr>
          <a:xfrm>
            <a:off x="5786446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Овал 245"/>
          <p:cNvSpPr/>
          <p:nvPr/>
        </p:nvSpPr>
        <p:spPr>
          <a:xfrm>
            <a:off x="5786446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Овал 246"/>
          <p:cNvSpPr/>
          <p:nvPr/>
        </p:nvSpPr>
        <p:spPr>
          <a:xfrm>
            <a:off x="4000496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Овал 247"/>
          <p:cNvSpPr/>
          <p:nvPr/>
        </p:nvSpPr>
        <p:spPr>
          <a:xfrm>
            <a:off x="5786446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Овал 248"/>
          <p:cNvSpPr/>
          <p:nvPr/>
        </p:nvSpPr>
        <p:spPr>
          <a:xfrm>
            <a:off x="4714876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Овал 249"/>
          <p:cNvSpPr/>
          <p:nvPr/>
        </p:nvSpPr>
        <p:spPr>
          <a:xfrm>
            <a:off x="5072066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Овал 250"/>
          <p:cNvSpPr/>
          <p:nvPr/>
        </p:nvSpPr>
        <p:spPr>
          <a:xfrm>
            <a:off x="4000496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Овал 251"/>
          <p:cNvSpPr/>
          <p:nvPr/>
        </p:nvSpPr>
        <p:spPr>
          <a:xfrm>
            <a:off x="5429256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Овал 252"/>
          <p:cNvSpPr/>
          <p:nvPr/>
        </p:nvSpPr>
        <p:spPr>
          <a:xfrm>
            <a:off x="5429256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Овал 253"/>
          <p:cNvSpPr/>
          <p:nvPr/>
        </p:nvSpPr>
        <p:spPr>
          <a:xfrm>
            <a:off x="5429256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Овал 254"/>
          <p:cNvSpPr/>
          <p:nvPr/>
        </p:nvSpPr>
        <p:spPr>
          <a:xfrm>
            <a:off x="5786446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Овал 255"/>
          <p:cNvSpPr/>
          <p:nvPr/>
        </p:nvSpPr>
        <p:spPr>
          <a:xfrm>
            <a:off x="4357686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Овал 256"/>
          <p:cNvSpPr/>
          <p:nvPr/>
        </p:nvSpPr>
        <p:spPr>
          <a:xfrm>
            <a:off x="4000496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Овал 257"/>
          <p:cNvSpPr/>
          <p:nvPr/>
        </p:nvSpPr>
        <p:spPr>
          <a:xfrm>
            <a:off x="5072066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Овал 258"/>
          <p:cNvSpPr/>
          <p:nvPr/>
        </p:nvSpPr>
        <p:spPr>
          <a:xfrm>
            <a:off x="4714876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Овал 259"/>
          <p:cNvSpPr/>
          <p:nvPr/>
        </p:nvSpPr>
        <p:spPr>
          <a:xfrm>
            <a:off x="4357686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Овал 260"/>
          <p:cNvSpPr/>
          <p:nvPr/>
        </p:nvSpPr>
        <p:spPr>
          <a:xfrm>
            <a:off x="5072066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Овал 261"/>
          <p:cNvSpPr/>
          <p:nvPr/>
        </p:nvSpPr>
        <p:spPr>
          <a:xfrm>
            <a:off x="4714876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Овал 262"/>
          <p:cNvSpPr/>
          <p:nvPr/>
        </p:nvSpPr>
        <p:spPr>
          <a:xfrm>
            <a:off x="4357686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Овал 263"/>
          <p:cNvSpPr/>
          <p:nvPr/>
        </p:nvSpPr>
        <p:spPr>
          <a:xfrm>
            <a:off x="5429256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Овал 264"/>
          <p:cNvSpPr/>
          <p:nvPr/>
        </p:nvSpPr>
        <p:spPr>
          <a:xfrm>
            <a:off x="4000496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Овал 265"/>
          <p:cNvSpPr/>
          <p:nvPr/>
        </p:nvSpPr>
        <p:spPr>
          <a:xfrm>
            <a:off x="4714876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Овал 266"/>
          <p:cNvSpPr/>
          <p:nvPr/>
        </p:nvSpPr>
        <p:spPr>
          <a:xfrm>
            <a:off x="5072066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Овал 267"/>
          <p:cNvSpPr/>
          <p:nvPr/>
        </p:nvSpPr>
        <p:spPr>
          <a:xfrm>
            <a:off x="4357686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Овал 268"/>
          <p:cNvSpPr/>
          <p:nvPr/>
        </p:nvSpPr>
        <p:spPr>
          <a:xfrm>
            <a:off x="4000496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57158" y="285749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1434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57158" y="321468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Овал 222"/>
          <p:cNvSpPr/>
          <p:nvPr/>
        </p:nvSpPr>
        <p:spPr>
          <a:xfrm>
            <a:off x="321467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5715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71434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071538" y="357187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35715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1434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107153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1428728" y="392906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35715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71434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107153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142872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1785918" y="428625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35715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71434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107153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142872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178591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2143108" y="464344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/>
          <p:cNvSpPr/>
          <p:nvPr/>
        </p:nvSpPr>
        <p:spPr>
          <a:xfrm>
            <a:off x="35715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Овал 171"/>
          <p:cNvSpPr/>
          <p:nvPr/>
        </p:nvSpPr>
        <p:spPr>
          <a:xfrm>
            <a:off x="71434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107153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142872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Овал 174"/>
          <p:cNvSpPr/>
          <p:nvPr/>
        </p:nvSpPr>
        <p:spPr>
          <a:xfrm>
            <a:off x="178591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75"/>
          <p:cNvSpPr/>
          <p:nvPr/>
        </p:nvSpPr>
        <p:spPr>
          <a:xfrm>
            <a:off x="214310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76"/>
          <p:cNvSpPr/>
          <p:nvPr/>
        </p:nvSpPr>
        <p:spPr>
          <a:xfrm>
            <a:off x="2500298" y="500063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Овал 192"/>
          <p:cNvSpPr/>
          <p:nvPr/>
        </p:nvSpPr>
        <p:spPr>
          <a:xfrm>
            <a:off x="285748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Овал 193"/>
          <p:cNvSpPr/>
          <p:nvPr/>
        </p:nvSpPr>
        <p:spPr>
          <a:xfrm>
            <a:off x="250029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Овал 194"/>
          <p:cNvSpPr/>
          <p:nvPr/>
        </p:nvSpPr>
        <p:spPr>
          <a:xfrm>
            <a:off x="214310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вал 195"/>
          <p:cNvSpPr/>
          <p:nvPr/>
        </p:nvSpPr>
        <p:spPr>
          <a:xfrm>
            <a:off x="178591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Овал 196"/>
          <p:cNvSpPr/>
          <p:nvPr/>
        </p:nvSpPr>
        <p:spPr>
          <a:xfrm>
            <a:off x="142872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Овал 197"/>
          <p:cNvSpPr/>
          <p:nvPr/>
        </p:nvSpPr>
        <p:spPr>
          <a:xfrm>
            <a:off x="107153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Овал 198"/>
          <p:cNvSpPr/>
          <p:nvPr/>
        </p:nvSpPr>
        <p:spPr>
          <a:xfrm>
            <a:off x="71434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Овал 199"/>
          <p:cNvSpPr/>
          <p:nvPr/>
        </p:nvSpPr>
        <p:spPr>
          <a:xfrm>
            <a:off x="357158" y="535782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Овал 214"/>
          <p:cNvSpPr/>
          <p:nvPr/>
        </p:nvSpPr>
        <p:spPr>
          <a:xfrm>
            <a:off x="35715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Овал 215"/>
          <p:cNvSpPr/>
          <p:nvPr/>
        </p:nvSpPr>
        <p:spPr>
          <a:xfrm>
            <a:off x="71434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Овал 216"/>
          <p:cNvSpPr/>
          <p:nvPr/>
        </p:nvSpPr>
        <p:spPr>
          <a:xfrm>
            <a:off x="107153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Овал 217"/>
          <p:cNvSpPr/>
          <p:nvPr/>
        </p:nvSpPr>
        <p:spPr>
          <a:xfrm>
            <a:off x="142872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Овал 218"/>
          <p:cNvSpPr/>
          <p:nvPr/>
        </p:nvSpPr>
        <p:spPr>
          <a:xfrm>
            <a:off x="178591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Овал 219"/>
          <p:cNvSpPr/>
          <p:nvPr/>
        </p:nvSpPr>
        <p:spPr>
          <a:xfrm>
            <a:off x="214310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250029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Овал 221"/>
          <p:cNvSpPr/>
          <p:nvPr/>
        </p:nvSpPr>
        <p:spPr>
          <a:xfrm>
            <a:off x="2857488" y="5715016"/>
            <a:ext cx="285752" cy="285752"/>
          </a:xfrm>
          <a:prstGeom prst="ellipse">
            <a:avLst/>
          </a:prstGeom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Заголовок 1"/>
          <p:cNvSpPr>
            <a:spLocks noGrp="1"/>
          </p:cNvSpPr>
          <p:nvPr>
            <p:ph type="title"/>
          </p:nvPr>
        </p:nvSpPr>
        <p:spPr>
          <a:xfrm>
            <a:off x="714348" y="228584"/>
            <a:ext cx="7772400" cy="9144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Склад числа. Практичні вправи</a:t>
            </a:r>
            <a:endParaRPr lang="ru-RU" sz="3600" b="1" dirty="0"/>
          </a:p>
        </p:txBody>
      </p:sp>
      <p:sp>
        <p:nvSpPr>
          <p:cNvPr id="271" name="Содержимое 20"/>
          <p:cNvSpPr>
            <a:spLocks noGrp="1"/>
          </p:cNvSpPr>
          <p:nvPr>
            <p:ph idx="1"/>
          </p:nvPr>
        </p:nvSpPr>
        <p:spPr>
          <a:xfrm>
            <a:off x="-428660" y="1466452"/>
            <a:ext cx="9144000" cy="1819672"/>
          </a:xfrm>
        </p:spPr>
        <p:txBody>
          <a:bodyPr>
            <a:noAutofit/>
          </a:bodyPr>
          <a:lstStyle/>
          <a:p>
            <a:pPr indent="0">
              <a:spcAft>
                <a:spcPts val="600"/>
              </a:spcAft>
              <a:buNone/>
            </a:pPr>
            <a:r>
              <a:rPr lang="uk-UA" sz="2400" dirty="0" smtClean="0"/>
              <a:t>Ліворуч покладіть десять кружків, і пересуваючи по одному кружку зліва направо дослідіть склад числа 10.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04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0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5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3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24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5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8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29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0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3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4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5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9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0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3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44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5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0.39809 -0.00139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5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46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7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0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51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2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5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56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57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0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61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62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5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66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67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0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71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2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5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76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7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0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81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2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5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86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7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7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298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99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39809 -0.00115 " pathEditMode="relative" rAng="0" ptsTypes="AA">
                                      <p:cBhvr>
                                        <p:cTn id="39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1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9844 -0.00115 " pathEditMode="relative" rAng="0" ptsTypes="AA">
                                      <p:cBhvr>
                                        <p:cTn id="40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5" dur="100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06" dur="100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07" dur="100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1000" autoRev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0" dur="100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11" dur="100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12" dur="100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3" dur="1000" autoRev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5" dur="10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16" dur="10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17" dur="10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100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0" dur="10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21" dur="10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22" dur="10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100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5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26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27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100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0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31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2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100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5" dur="100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36" dur="100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7" dur="100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100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0" dur="100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41" dur="100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42" dur="100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100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3" dur="100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54" dur="100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55" dur="100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100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8" dur="100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459" dur="100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60" dur="100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100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39809 -0.0007 " pathEditMode="relative" rAng="0" ptsTypes="AA">
                                      <p:cBhvr>
                                        <p:cTn id="56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  <p:par>
                                <p:cTn id="5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39844 -0.0007 " pathEditMode="relative" rAng="0" ptsTypes="AA">
                                      <p:cBhvr>
                                        <p:cTn id="56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  <p:par>
                                <p:cTn id="5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39861 -0.0007 " pathEditMode="relative" rAng="0" ptsTypes="AA">
                                      <p:cBhvr>
                                        <p:cTn id="5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3" dur="100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74" dur="100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75" dur="100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1000" autoRev="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8" dur="100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79" dur="100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0" dur="100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1" dur="1000" autoRev="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3" dur="100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84" dur="100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5" dur="100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100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8" dur="100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89" dur="100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90" dur="100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1" dur="1000" autoRev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3" dur="1000" autoRev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94" dur="1000" autoRev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95" dur="1000" autoRev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6" dur="1000" autoRev="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8" dur="100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599" dur="100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00" dur="100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100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3" dur="1000" autoRev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604" dur="1000" autoRev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05" dur="1000" autoRev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6" dur="1000" autoRev="1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6" dur="100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617" dur="100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18" dur="100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100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1" dur="100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622" dur="100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23" dur="100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4" dur="1000" autoRev="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6" dur="100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627" dur="100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28" dur="100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9" dur="1000" autoRev="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73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73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7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743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4" fill="hold">
                      <p:stCondLst>
                        <p:cond delay="indefinite"/>
                      </p:stCondLst>
                      <p:childTnLst>
                        <p:par>
                          <p:cTn id="745" fill="hold">
                            <p:stCondLst>
                              <p:cond delay="0"/>
                            </p:stCondLst>
                            <p:childTnLst>
                              <p:par>
                                <p:cTn id="74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7" dur="100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48" dur="100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49" dur="100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0" dur="1000" autoRev="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52" dur="100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53" dur="100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54" dur="100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5" dur="100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57" dur="100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58" dur="100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59" dur="100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0" dur="100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2" dur="100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63" dur="100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64" dur="100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1000" autoRev="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7" dur="100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68" dur="100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69" dur="100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0" dur="100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2" dur="100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73" dur="100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74" dur="100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5" dur="1000" autoRev="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5" dur="100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86" dur="100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7" dur="100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8" dur="1000" autoRev="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0" dur="1000" autoRev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91" dur="1000" autoRev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92" dur="1000" autoRev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3" dur="1000" autoRev="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5" dur="1000" autoRev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96" dur="1000" autoRev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97" dur="1000" autoRev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8" dur="1000" autoRev="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0" dur="1000" autoRev="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801" dur="1000" autoRev="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02" dur="1000" autoRev="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3" dur="1000" autoRev="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4" fill="hold">
                      <p:stCondLst>
                        <p:cond delay="indefinite"/>
                      </p:stCondLst>
                      <p:childTnLst>
                        <p:par>
                          <p:cTn id="805" fill="hold">
                            <p:stCondLst>
                              <p:cond delay="0"/>
                            </p:stCondLst>
                            <p:childTnLst>
                              <p:par>
                                <p:cTn id="8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91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91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91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9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92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4" fill="hold">
                      <p:stCondLst>
                        <p:cond delay="indefinite"/>
                      </p:stCondLst>
                      <p:childTnLst>
                        <p:par>
                          <p:cTn id="925" fill="hold">
                            <p:stCondLst>
                              <p:cond delay="0"/>
                            </p:stCondLst>
                            <p:childTnLst>
                              <p:par>
                                <p:cTn id="92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7" dur="1000" autoRev="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28" dur="1000" autoRev="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29" dur="1000" autoRev="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0" dur="1000" autoRev="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2" dur="100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33" dur="100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4" dur="100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5" dur="1000" autoRev="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7" dur="1000" autoRev="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38" dur="1000" autoRev="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9" dur="1000" autoRev="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0" dur="1000" autoRev="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2" dur="1000" autoRev="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43" dur="1000" autoRev="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44" dur="1000" autoRev="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1000" autoRev="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47" dur="1000" autoRev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48" dur="1000" autoRev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49" dur="1000" autoRev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0" dur="1000" autoRev="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fill="hold">
                      <p:stCondLst>
                        <p:cond delay="indefinite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0" dur="1000" autoRev="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61" dur="1000" autoRev="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62" dur="1000" autoRev="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3" dur="1000" autoRev="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5" dur="1000" autoRev="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66" dur="1000" autoRev="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67" dur="1000" autoRev="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8" dur="1000" autoRev="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0" dur="1000" autoRev="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71" dur="1000" autoRev="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72" dur="1000" autoRev="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3" dur="1000" autoRev="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5" dur="1000" autoRev="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76" dur="1000" autoRev="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77" dur="1000" autoRev="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8" dur="1000" autoRev="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80" dur="1000" autoRev="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981" dur="1000" autoRev="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2" dur="1000" autoRev="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3" dur="1000" autoRev="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4" fill="hold">
                      <p:stCondLst>
                        <p:cond delay="indefinite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0" fill="hold">
                      <p:stCondLst>
                        <p:cond delay="indefinite"/>
                      </p:stCondLst>
                      <p:childTnLst>
                        <p:par>
                          <p:cTn id="991" fill="hold">
                            <p:stCondLst>
                              <p:cond delay="0"/>
                            </p:stCondLst>
                            <p:childTnLst>
                              <p:par>
                                <p:cTn id="99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2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0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6" fill="hold">
                      <p:stCondLst>
                        <p:cond delay="indefinite"/>
                      </p:stCondLst>
                      <p:childTnLst>
                        <p:par>
                          <p:cTn id="1097" fill="hold">
                            <p:stCondLst>
                              <p:cond delay="0"/>
                            </p:stCondLst>
                            <p:childTnLst>
                              <p:par>
                                <p:cTn id="10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09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10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10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10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107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109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0" fill="hold">
                      <p:stCondLst>
                        <p:cond delay="indefinite"/>
                      </p:stCondLst>
                      <p:childTnLst>
                        <p:par>
                          <p:cTn id="1111" fill="hold">
                            <p:stCondLst>
                              <p:cond delay="0"/>
                            </p:stCondLst>
                            <p:childTnLst>
                              <p:par>
                                <p:cTn id="111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3" dur="100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14" dur="100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15" dur="100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6" dur="1000" autoRev="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8" dur="100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19" dur="100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20" dur="100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1" dur="1000" autoRev="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3" dur="1000" autoRev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24" dur="1000" autoRev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25" dur="1000" autoRev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6" dur="1000" autoRev="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28" dur="100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29" dur="100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0" dur="100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1" dur="1000" autoRev="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2" fill="hold">
                      <p:stCondLst>
                        <p:cond delay="indefinite"/>
                      </p:stCondLst>
                      <p:childTnLst>
                        <p:par>
                          <p:cTn id="1133" fill="hold">
                            <p:stCondLst>
                              <p:cond delay="0"/>
                            </p:stCondLst>
                            <p:childTnLst>
                              <p:par>
                                <p:cTn id="1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8" fill="hold">
                      <p:stCondLst>
                        <p:cond delay="indefinite"/>
                      </p:stCondLst>
                      <p:childTnLst>
                        <p:par>
                          <p:cTn id="1139" fill="hold">
                            <p:stCondLst>
                              <p:cond delay="0"/>
                            </p:stCondLst>
                            <p:childTnLst>
                              <p:par>
                                <p:cTn id="1140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41" dur="100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42" dur="100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43" dur="100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4" dur="1000" autoRev="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46" dur="1000" autoRev="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47" dur="1000" autoRev="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48" dur="1000" autoRev="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9" dur="1000" autoRev="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1" dur="1000" autoRev="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52" dur="1000" autoRev="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53" dur="1000" autoRev="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4" dur="1000" autoRev="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6" dur="1000" autoRev="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57" dur="1000" autoRev="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58" dur="1000" autoRev="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9" dur="1000" autoRev="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1" dur="1000" autoRev="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62" dur="1000" autoRev="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63" dur="1000" autoRev="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4" dur="1000" autoRev="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6" dur="1000" autoRev="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167" dur="1000" autoRev="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68" dur="1000" autoRev="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9" dur="1000" autoRev="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0" fill="hold">
                      <p:stCondLst>
                        <p:cond delay="indefinite"/>
                      </p:stCondLst>
                      <p:childTnLst>
                        <p:par>
                          <p:cTn id="1171" fill="hold">
                            <p:stCondLst>
                              <p:cond delay="0"/>
                            </p:stCondLst>
                            <p:childTnLst>
                              <p:par>
                                <p:cTn id="11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6" fill="hold">
                      <p:stCondLst>
                        <p:cond delay="indefinite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1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73 0 " pathEditMode="relative" ptsTypes="AA">
                                      <p:cBhvr>
                                        <p:cTn id="128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73 0 " pathEditMode="relative" ptsTypes="AA">
                                      <p:cBhvr>
                                        <p:cTn id="129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73 0 " pathEditMode="relative" ptsTypes="AA">
                                      <p:cBhvr>
                                        <p:cTn id="129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73 0 " pathEditMode="relative" ptsTypes="AA">
                                      <p:cBhvr>
                                        <p:cTn id="1295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73 0 " pathEditMode="relative" ptsTypes="AA">
                                      <p:cBhvr>
                                        <p:cTn id="129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73 0 " pathEditMode="relative" ptsTypes="AA">
                                      <p:cBhvr>
                                        <p:cTn id="129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73 0 " pathEditMode="relative" ptsTypes="AA">
                                      <p:cBhvr>
                                        <p:cTn id="1301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2" fill="hold">
                      <p:stCondLst>
                        <p:cond delay="indefinite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05" dur="1000" autoRev="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06" dur="1000" autoRev="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07" dur="1000" autoRev="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8" dur="1000" autoRev="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9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0" dur="100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11" dur="100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12" dur="100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3" dur="1000" autoRev="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5" dur="1000" autoRev="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16" dur="1000" autoRev="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17" dur="1000" autoRev="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8" dur="1000" autoRev="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9" fill="hold">
                      <p:stCondLst>
                        <p:cond delay="indefinite"/>
                      </p:stCondLst>
                      <p:childTnLst>
                        <p:par>
                          <p:cTn id="1320" fill="hold">
                            <p:stCondLst>
                              <p:cond delay="0"/>
                            </p:stCondLst>
                            <p:childTnLst>
                              <p:par>
                                <p:cTn id="13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8" dur="10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29" dur="10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0" dur="10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1" dur="1000" autoRev="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33" dur="1000" autoRev="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34" dur="1000" autoRev="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5" dur="1000" autoRev="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6" dur="1000" autoRev="1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7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38" dur="1000" autoRev="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39" dur="1000" autoRev="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40" dur="1000" autoRev="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1" dur="1000" autoRev="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2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43" dur="1000" autoRev="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44" dur="1000" autoRev="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45" dur="1000" autoRev="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6" dur="1000" autoRev="1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7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48" dur="1000" autoRev="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49" dur="1000" autoRev="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50" dur="1000" autoRev="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1" dur="1000" autoRev="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2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53" dur="1000" autoRev="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54" dur="1000" autoRev="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55" dur="1000" autoRev="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6" dur="1000" autoRev="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58" dur="1000" autoRev="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359" dur="1000" autoRev="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60" dur="1000" autoRev="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1" dur="1000" autoRev="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2" fill="hold">
                      <p:stCondLst>
                        <p:cond delay="indefinite"/>
                      </p:stCondLst>
                      <p:childTnLst>
                        <p:par>
                          <p:cTn id="1363" fill="hold">
                            <p:stCondLst>
                              <p:cond delay="0"/>
                            </p:stCondLst>
                            <p:childTnLst>
                              <p:par>
                                <p:cTn id="13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8" fill="hold">
                      <p:stCondLst>
                        <p:cond delay="indefinite"/>
                      </p:stCondLst>
                      <p:childTnLst>
                        <p:par>
                          <p:cTn id="1369" fill="hold">
                            <p:stCondLst>
                              <p:cond delay="0"/>
                            </p:stCondLst>
                            <p:childTnLst>
                              <p:par>
                                <p:cTn id="137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4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5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8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9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6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0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5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2" fill="hold">
                      <p:stCondLst>
                        <p:cond delay="indefinite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485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487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48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491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493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495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497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49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0" fill="hold">
                      <p:stCondLst>
                        <p:cond delay="indefinite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3" dur="1000" autoRev="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504" dur="1000" autoRev="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05" dur="1000" autoRev="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6" dur="1000" autoRev="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8" dur="1000" autoRev="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509" dur="1000" autoRev="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10" dur="1000" autoRev="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1" dur="1000" autoRev="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2" fill="hold">
                      <p:stCondLst>
                        <p:cond delay="indefinite"/>
                      </p:stCondLst>
                      <p:childTnLst>
                        <p:par>
                          <p:cTn id="1513" fill="hold">
                            <p:stCondLst>
                              <p:cond delay="0"/>
                            </p:stCondLst>
                            <p:childTnLst>
                              <p:par>
                                <p:cTn id="15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8" fill="hold">
                      <p:stCondLst>
                        <p:cond delay="indefinite"/>
                      </p:stCondLst>
                      <p:childTnLst>
                        <p:par>
                          <p:cTn id="1519" fill="hold">
                            <p:stCondLst>
                              <p:cond delay="0"/>
                            </p:stCondLst>
                            <p:childTnLst>
                              <p:par>
                                <p:cTn id="1520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1" dur="1000" autoRev="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522" dur="1000" autoRev="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23" dur="1000" autoRev="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4" dur="1000" autoRev="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5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26" dur="1000" autoRev="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527" dur="1000" autoRev="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28" dur="1000" autoRev="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9" dur="1000" autoRev="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0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31" dur="1000" autoRev="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532" dur="1000" autoRev="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3" dur="1000" autoRev="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4" dur="1000" autoRev="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5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36" dur="1000" autoRev="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537" dur="1000" autoRev="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8" dur="1000" autoRev="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9" dur="1000" autoRev="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41" dur="1000" autoRev="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542" dur="1000" autoRev="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43" dur="1000" autoRev="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4" dur="1000" autoRev="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46" dur="1000" autoRev="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547" dur="1000" autoRev="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48" dur="1000" autoRev="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9" dur="1000" autoRev="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0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1" dur="1000" autoRev="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552" dur="1000" autoRev="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53" dur="1000" autoRev="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4" dur="1000" autoRev="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5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6" dur="1000" autoRev="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557" dur="1000" autoRev="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58" dur="1000" autoRev="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9" dur="1000" autoRev="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0" fill="hold">
                      <p:stCondLst>
                        <p:cond delay="indefinite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5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0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9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6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0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4" fill="hold">
                      <p:stCondLst>
                        <p:cond delay="indefinite"/>
                      </p:stCondLst>
                      <p:childTnLst>
                        <p:par>
                          <p:cTn id="1685" fill="hold">
                            <p:stCondLst>
                              <p:cond delay="0"/>
                            </p:stCondLst>
                            <p:childTnLst>
                              <p:par>
                                <p:cTn id="16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68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689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691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693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695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69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69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70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0156 0 " pathEditMode="relative" ptsTypes="AA">
                                      <p:cBhvr>
                                        <p:cTn id="1703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4" fill="hold">
                      <p:stCondLst>
                        <p:cond delay="indefinite"/>
                      </p:stCondLst>
                      <p:childTnLst>
                        <p:par>
                          <p:cTn id="1705" fill="hold">
                            <p:stCondLst>
                              <p:cond delay="0"/>
                            </p:stCondLst>
                            <p:childTnLst>
                              <p:par>
                                <p:cTn id="170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7" dur="1000" autoRev="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08" dur="1000" autoRev="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09" dur="1000" autoRev="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0" dur="1000" autoRev="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7" fill="hold">
                      <p:stCondLst>
                        <p:cond delay="indefinite"/>
                      </p:stCondLst>
                      <p:childTnLst>
                        <p:par>
                          <p:cTn id="1718" fill="hold">
                            <p:stCondLst>
                              <p:cond delay="0"/>
                            </p:stCondLst>
                            <p:childTnLst>
                              <p:par>
                                <p:cTn id="1719" presetID="27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20" dur="1000" autoRev="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21" dur="1000" autoRev="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22" dur="1000" autoRev="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3" dur="1000" autoRev="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4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25" dur="1000" autoRev="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26" dur="1000" autoRev="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27" dur="1000" autoRev="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8" dur="1000" autoRev="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9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30" dur="1000" autoRev="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31" dur="1000" autoRev="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2" dur="1000" autoRev="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3" dur="1000" autoRev="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4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35" dur="1000" autoRev="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36" dur="1000" autoRev="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7" dur="1000" autoRev="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8" dur="1000" autoRev="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9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40" dur="1000" autoRev="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41" dur="1000" autoRev="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42" dur="1000" autoRev="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3" dur="1000" autoRev="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4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45" dur="1000" autoRev="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46" dur="1000" autoRev="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47" dur="1000" autoRev="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8" dur="1000" autoRev="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9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50" dur="1000" autoRev="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51" dur="1000" autoRev="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52" dur="1000" autoRev="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3" dur="1000" autoRev="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4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55" dur="1000" autoRev="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56" dur="1000" autoRev="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57" dur="1000" autoRev="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8" dur="1000" autoRev="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9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60" dur="1000" autoRev="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1761" dur="1000" autoRev="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62" dur="1000" autoRev="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3" dur="1000" autoRev="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4" fill="hold">
                      <p:stCondLst>
                        <p:cond delay="indefinite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 animBg="1"/>
      <p:bldP spid="96" grpId="0" animBg="1"/>
      <p:bldP spid="97" grpId="0" animBg="1"/>
      <p:bldP spid="98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6" grpId="0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55" grpId="0" animBg="1"/>
      <p:bldP spid="156" grpId="0" animBg="1"/>
      <p:bldP spid="157" grpId="0" animBg="1"/>
      <p:bldP spid="158" grpId="0" animBg="1"/>
      <p:bldP spid="159" grpId="0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8" grpId="0" animBg="1"/>
      <p:bldP spid="179" grpId="0" animBg="1"/>
      <p:bldP spid="180" grpId="0" animBg="1"/>
      <p:bldP spid="181" grpId="0"/>
      <p:bldP spid="182" grpId="0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1" grpId="1" animBg="1"/>
      <p:bldP spid="192" grpId="0" animBg="1"/>
      <p:bldP spid="192" grpId="1" animBg="1"/>
      <p:bldP spid="201" grpId="0" animBg="1"/>
      <p:bldP spid="202" grpId="0" animBg="1"/>
      <p:bldP spid="203" grpId="0"/>
      <p:bldP spid="204" grpId="0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4" grpId="1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38" grpId="0" animBg="1"/>
      <p:bldP spid="38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223" grpId="0" animBg="1"/>
      <p:bldP spid="223" grpId="1" animBg="1"/>
      <p:bldP spid="223" grpId="2" animBg="1"/>
      <p:bldP spid="76" grpId="0" animBg="1"/>
      <p:bldP spid="76" grpId="1" animBg="1"/>
      <p:bldP spid="76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0" grpId="0" animBg="1"/>
      <p:bldP spid="130" grpId="1" animBg="1"/>
      <p:bldP spid="130" grpId="2" animBg="1"/>
      <p:bldP spid="131" grpId="0" animBg="1"/>
      <p:bldP spid="131" grpId="1" animBg="1"/>
      <p:bldP spid="131" grpId="2" animBg="1"/>
      <p:bldP spid="149" grpId="0" animBg="1"/>
      <p:bldP spid="149" grpId="1" animBg="1"/>
      <p:bldP spid="149" grpId="2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71" grpId="0" animBg="1"/>
      <p:bldP spid="171" grpId="1" animBg="1"/>
      <p:bldP spid="171" grpId="2" animBg="1"/>
      <p:bldP spid="172" grpId="0" animBg="1"/>
      <p:bldP spid="172" grpId="1" animBg="1"/>
      <p:bldP spid="172" grpId="2" animBg="1"/>
      <p:bldP spid="173" grpId="0" animBg="1"/>
      <p:bldP spid="173" grpId="1" animBg="1"/>
      <p:bldP spid="173" grpId="2" animBg="1"/>
      <p:bldP spid="174" grpId="0" animBg="1"/>
      <p:bldP spid="174" grpId="1" animBg="1"/>
      <p:bldP spid="174" grpId="2" animBg="1"/>
      <p:bldP spid="175" grpId="0" animBg="1"/>
      <p:bldP spid="175" grpId="1" animBg="1"/>
      <p:bldP spid="175" grpId="2" animBg="1"/>
      <p:bldP spid="176" grpId="0" animBg="1"/>
      <p:bldP spid="176" grpId="1" animBg="1"/>
      <p:bldP spid="176" grpId="2" animBg="1"/>
      <p:bldP spid="177" grpId="0" animBg="1"/>
      <p:bldP spid="177" grpId="1" animBg="1"/>
      <p:bldP spid="177" grpId="2" animBg="1"/>
      <p:bldP spid="193" grpId="0" animBg="1"/>
      <p:bldP spid="193" grpId="1" animBg="1"/>
      <p:bldP spid="193" grpId="2" animBg="1"/>
      <p:bldP spid="194" grpId="0" animBg="1"/>
      <p:bldP spid="194" grpId="1" animBg="1"/>
      <p:bldP spid="194" grpId="2" animBg="1"/>
      <p:bldP spid="195" grpId="0" animBg="1"/>
      <p:bldP spid="195" grpId="1" animBg="1"/>
      <p:bldP spid="196" grpId="0" animBg="1"/>
      <p:bldP spid="196" grpId="1" animBg="1"/>
      <p:bldP spid="196" grpId="2" animBg="1"/>
      <p:bldP spid="197" grpId="0" animBg="1"/>
      <p:bldP spid="197" grpId="1" animBg="1"/>
      <p:bldP spid="197" grpId="2" animBg="1"/>
      <p:bldP spid="198" grpId="0" animBg="1"/>
      <p:bldP spid="198" grpId="1" animBg="1"/>
      <p:bldP spid="198" grpId="2" animBg="1"/>
      <p:bldP spid="199" grpId="0" animBg="1"/>
      <p:bldP spid="199" grpId="1" animBg="1"/>
      <p:bldP spid="199" grpId="2" animBg="1"/>
      <p:bldP spid="200" grpId="0" animBg="1"/>
      <p:bldP spid="200" grpId="1" animBg="1"/>
      <p:bldP spid="200" grpId="2" animBg="1"/>
      <p:bldP spid="215" grpId="0" animBg="1"/>
      <p:bldP spid="215" grpId="1" animBg="1"/>
      <p:bldP spid="215" grpId="2" animBg="1"/>
      <p:bldP spid="216" grpId="0" animBg="1"/>
      <p:bldP spid="216" grpId="1" animBg="1"/>
      <p:bldP spid="216" grpId="2" animBg="1"/>
      <p:bldP spid="217" grpId="0" animBg="1"/>
      <p:bldP spid="217" grpId="1" animBg="1"/>
      <p:bldP spid="217" grpId="2" animBg="1"/>
      <p:bldP spid="218" grpId="0" animBg="1"/>
      <p:bldP spid="218" grpId="1" animBg="1"/>
      <p:bldP spid="218" grpId="2" animBg="1"/>
      <p:bldP spid="219" grpId="0" animBg="1"/>
      <p:bldP spid="219" grpId="1" animBg="1"/>
      <p:bldP spid="219" grpId="2" animBg="1"/>
      <p:bldP spid="220" grpId="0" animBg="1"/>
      <p:bldP spid="220" grpId="1" animBg="1"/>
      <p:bldP spid="220" grpId="2" animBg="1"/>
      <p:bldP spid="221" grpId="0" animBg="1"/>
      <p:bldP spid="221" grpId="1" animBg="1"/>
      <p:bldP spid="221" grpId="2" animBg="1"/>
      <p:bldP spid="222" grpId="0" animBg="1"/>
      <p:bldP spid="222" grpId="1" animBg="1"/>
      <p:bldP spid="222" grpId="2" animBg="1"/>
      <p:bldP spid="2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Дуга 24"/>
          <p:cNvSpPr/>
          <p:nvPr/>
        </p:nvSpPr>
        <p:spPr>
          <a:xfrm rot="10800000">
            <a:off x="2571736" y="2876306"/>
            <a:ext cx="785818" cy="714380"/>
          </a:xfrm>
          <a:prstGeom prst="arc">
            <a:avLst>
              <a:gd name="adj1" fmla="val 10932184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0800000">
            <a:off x="2143108" y="2733430"/>
            <a:ext cx="1714512" cy="1000132"/>
          </a:xfrm>
          <a:prstGeom prst="arc">
            <a:avLst>
              <a:gd name="adj1" fmla="val 10932184"/>
              <a:gd name="adj2" fmla="val 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0800000">
            <a:off x="1714480" y="2519116"/>
            <a:ext cx="2500330" cy="1357322"/>
          </a:xfrm>
          <a:prstGeom prst="arc">
            <a:avLst>
              <a:gd name="adj1" fmla="val 10932184"/>
              <a:gd name="adj2" fmla="val 2152647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0800000">
            <a:off x="1285852" y="2447678"/>
            <a:ext cx="3429024" cy="1643074"/>
          </a:xfrm>
          <a:prstGeom prst="arc">
            <a:avLst>
              <a:gd name="adj1" fmla="val 10782741"/>
              <a:gd name="adj2" fmla="val 2157932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1142976" y="29477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00166" y="29477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57356" y="294774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57422" y="29477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86050" y="2947744"/>
            <a:ext cx="33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14678" y="29477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43306" y="294774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00496" y="29477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00562" y="29477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57818" y="316205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  +  9 = </a:t>
            </a:r>
            <a:endParaRPr lang="ru-RU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57818" y="351924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9  +  1 =  1  0</a:t>
            </a:r>
            <a:endParaRPr lang="ru-RU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7818" y="351924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  +  8 = </a:t>
            </a:r>
            <a:endParaRPr lang="ru-RU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57818" y="387643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8  +  2 =  1  0</a:t>
            </a:r>
            <a:endParaRPr lang="ru-RU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57818" y="3876438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  +  7 =  </a:t>
            </a:r>
            <a:endParaRPr lang="ru-RU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57818" y="423362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7  +  3 =  1  0</a:t>
            </a:r>
            <a:endParaRPr lang="ru-RU" dirty="0"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57818" y="42336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4  +  6 =  </a:t>
            </a:r>
            <a:endParaRPr lang="ru-RU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57818" y="459081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6  +  4 =  1  0</a:t>
            </a:r>
            <a:endParaRPr lang="ru-RU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57818" y="459081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5  +  5 =  1  0</a:t>
            </a:r>
            <a:endParaRPr lang="ru-RU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3636" y="316205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 1 0</a:t>
            </a:r>
            <a:endParaRPr lang="ru-RU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43636" y="351924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 1 0</a:t>
            </a:r>
            <a:endParaRPr lang="ru-RU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43636" y="387643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 1 0</a:t>
            </a:r>
            <a:endParaRPr lang="ru-RU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3636" y="423362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 1 0</a:t>
            </a:r>
            <a:endParaRPr lang="ru-RU" dirty="0">
              <a:latin typeface="+mn-lt"/>
            </a:endParaRPr>
          </a:p>
        </p:txBody>
      </p:sp>
      <p:pic>
        <p:nvPicPr>
          <p:cNvPr id="37" name="Picture 2" descr="D:\ААА\Маша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62190"/>
            <a:ext cx="1372608" cy="142876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71472" y="459081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3600" b="1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 числа 10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94770"/>
            <a:ext cx="9144000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5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52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46 C 0.03091 0.00393 0.06198 0.00764 0.07691 -0.0007 C 0.09184 -0.00903 0.08716 -0.04144 0.08924 -0.04908 " pathEditMode="relative" rAng="0" ptsTypes="a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2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7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08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4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15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C 0.03056 0.00232 0.06146 0.00463 0.07657 -0.00416 C 0.09184 -0.01296 0.0882 -0.04467 0.09063 -0.05278 " pathEditMode="relative" rAng="0" ptsTypes="aaA">
                                      <p:cBhvr>
                                        <p:cTn id="1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2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71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2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7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178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9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C 0.02917 0.00486 0.05851 0.00972 0.07379 0.00138 C 0.08907 -0.00695 0.08872 -0.04144 0.09184 -0.05 " pathEditMode="relative" rAng="0" ptsTypes="aaA">
                                      <p:cBhvr>
                                        <p:cTn id="2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2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3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234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5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50" autoRev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0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241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2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50" autoRev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7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46 C 0.00052 0.00069 0.00122 0.00115 0.01702 0.00046 C 0.03264 -0.00024 0.08177 0.00486 0.09462 -0.00325 C 0.10747 -0.01112 0.09375 -0.04005 0.09358 -0.04723 " pathEditMode="relative" rAng="0" ptsTypes="aaaA">
                                      <p:cBhvr>
                                        <p:cTn id="28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-22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6" dur="25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297" dur="25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8" dur="25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250" autoRev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34" grpId="0"/>
      <p:bldP spid="34" grpId="1"/>
      <p:bldP spid="35" grpId="0"/>
      <p:bldP spid="35" grpId="1"/>
      <p:bldP spid="35" grpId="2"/>
      <p:bldP spid="36" grpId="0"/>
      <p:bldP spid="36" grpId="1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2" grpId="0"/>
      <p:bldP spid="42" grpId="1"/>
      <p:bldP spid="43" grpId="0"/>
      <p:bldP spid="43" grpId="1"/>
      <p:bldP spid="43" grpId="2"/>
      <p:bldP spid="44" grpId="0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3" grpId="0"/>
      <p:bldP spid="33" grpId="1"/>
      <p:bldP spid="3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2"/>
          <p:cNvPicPr>
            <a:picLocks noChangeAspect="1"/>
          </p:cNvPicPr>
          <p:nvPr/>
        </p:nvPicPr>
        <p:blipFill>
          <a:blip r:embed="rId2" cstate="print"/>
          <a:srcRect l="38945" t="5594" r="29301" b="4909"/>
          <a:stretch>
            <a:fillRect/>
          </a:stretch>
        </p:blipFill>
        <p:spPr bwMode="auto">
          <a:xfrm rot="5400000">
            <a:off x="2928926" y="3857629"/>
            <a:ext cx="3000396" cy="22860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785786" y="1285860"/>
            <a:ext cx="1571636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388" y="1285860"/>
            <a:ext cx="1571636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03"/>
            <a:ext cx="8358246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214422"/>
            <a:ext cx="928694" cy="107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214422"/>
            <a:ext cx="112027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286116" y="3714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5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3714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5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786182" y="1000108"/>
            <a:ext cx="1285884" cy="14287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86050" y="714356"/>
            <a:ext cx="3571900" cy="19288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4744" y="371475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+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3714752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=  1  0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116" y="44291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5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1934" y="44291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5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3786182" y="2357430"/>
            <a:ext cx="1285884" cy="14287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4744" y="442913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+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86050" y="714356"/>
            <a:ext cx="3571900" cy="19288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0562" y="4429132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=  1  0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86050" y="714356"/>
            <a:ext cx="3571900" cy="19288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4678" y="5072074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1  0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9124" y="507207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5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>
            <a:off x="3428992" y="1285860"/>
            <a:ext cx="928694" cy="100013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71934" y="507207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-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7752" y="5072074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= 5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786050" y="714356"/>
            <a:ext cx="3571900" cy="19288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86116" y="578645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1  0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9124" y="578645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5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Прямоугольник с одним вырезанным углом 34"/>
          <p:cNvSpPr/>
          <p:nvPr/>
        </p:nvSpPr>
        <p:spPr>
          <a:xfrm flipH="1">
            <a:off x="4357686" y="1285860"/>
            <a:ext cx="928694" cy="1000132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3372" y="578645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-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7752" y="5786454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= 5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285860"/>
            <a:ext cx="928694" cy="104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7" y="1285860"/>
            <a:ext cx="1148589" cy="106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3357554" y="3714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4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71934" y="371475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6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3786182" y="1071546"/>
            <a:ext cx="1357322" cy="14287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4744" y="371475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+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928926" y="785794"/>
            <a:ext cx="3071834" cy="18573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29124" y="3714752"/>
            <a:ext cx="113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=  1 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0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7554" y="44291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6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71934" y="44291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4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Стрелка вправо 49"/>
          <p:cNvSpPr/>
          <p:nvPr/>
        </p:nvSpPr>
        <p:spPr>
          <a:xfrm flipH="1">
            <a:off x="3714744" y="2428868"/>
            <a:ext cx="1357322" cy="142876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14744" y="442913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+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928926" y="785794"/>
            <a:ext cx="3071834" cy="18573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0562" y="4429132"/>
            <a:ext cx="113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=  1 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0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928926" y="785794"/>
            <a:ext cx="3071834" cy="18573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14678" y="5072074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 1 2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29124" y="507207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4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7" name="Прямоугольник с одним вырезанным углом 56"/>
          <p:cNvSpPr/>
          <p:nvPr/>
        </p:nvSpPr>
        <p:spPr>
          <a:xfrm>
            <a:off x="3428992" y="1285860"/>
            <a:ext cx="857256" cy="1071570"/>
          </a:xfrm>
          <a:prstGeom prst="snip1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71934" y="5072074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-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86314" y="5072074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= 6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928926" y="785794"/>
            <a:ext cx="3071834" cy="18573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14678" y="5773183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 1 2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29124" y="577318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6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Прямоугольник с одним вырезанным углом 62"/>
          <p:cNvSpPr/>
          <p:nvPr/>
        </p:nvSpPr>
        <p:spPr>
          <a:xfrm flipH="1">
            <a:off x="4286248" y="1285860"/>
            <a:ext cx="928694" cy="1071570"/>
          </a:xfrm>
          <a:prstGeom prst="snip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43372" y="5715016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-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86314" y="5773183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n-lt"/>
              </a:rPr>
              <a:t> = 4</a:t>
            </a:r>
            <a:endParaRPr lang="ru-RU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8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9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7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0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3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6" presetClass="exit" presetSubtype="2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9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2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2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2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5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8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1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1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4" grpId="2" animBg="1"/>
      <p:bldP spid="25" grpId="0"/>
      <p:bldP spid="25" grpId="1"/>
      <p:bldP spid="26" grpId="0"/>
      <p:bldP spid="26" grpId="1"/>
      <p:bldP spid="27" grpId="0" animBg="1"/>
      <p:bldP spid="27" grpId="1" animBg="1"/>
      <p:bldP spid="28" grpId="0"/>
      <p:bldP spid="28" grpId="1"/>
      <p:bldP spid="29" grpId="0"/>
      <p:bldP spid="29" grpId="1"/>
      <p:bldP spid="32" grpId="0" animBg="1"/>
      <p:bldP spid="32" grpId="1" animBg="1"/>
      <p:bldP spid="32" grpId="2" animBg="1"/>
      <p:bldP spid="33" grpId="0"/>
      <p:bldP spid="33" grpId="1"/>
      <p:bldP spid="34" grpId="0"/>
      <p:bldP spid="34" grpId="1"/>
      <p:bldP spid="35" grpId="0" animBg="1"/>
      <p:bldP spid="35" grpId="1" animBg="1"/>
      <p:bldP spid="36" grpId="0"/>
      <p:bldP spid="36" grpId="1"/>
      <p:bldP spid="37" grpId="0"/>
      <p:bldP spid="37" grpId="1"/>
      <p:bldP spid="42" grpId="0"/>
      <p:bldP spid="43" grpId="0"/>
      <p:bldP spid="44" grpId="0" animBg="1"/>
      <p:bldP spid="44" grpId="1" animBg="1"/>
      <p:bldP spid="45" grpId="0"/>
      <p:bldP spid="46" grpId="0" animBg="1"/>
      <p:bldP spid="46" grpId="1" animBg="1"/>
      <p:bldP spid="46" grpId="2" animBg="1"/>
      <p:bldP spid="47" grpId="0"/>
      <p:bldP spid="48" grpId="0"/>
      <p:bldP spid="49" grpId="0"/>
      <p:bldP spid="50" grpId="0" animBg="1"/>
      <p:bldP spid="50" grpId="1" animBg="1"/>
      <p:bldP spid="51" grpId="0"/>
      <p:bldP spid="52" grpId="0" animBg="1"/>
      <p:bldP spid="52" grpId="1" animBg="1"/>
      <p:bldP spid="52" grpId="2" animBg="1"/>
      <p:bldP spid="52" grpId="3" animBg="1"/>
      <p:bldP spid="53" grpId="0"/>
      <p:bldP spid="54" grpId="0" animBg="1"/>
      <p:bldP spid="54" grpId="1" animBg="1"/>
      <p:bldP spid="54" grpId="2" animBg="1"/>
      <p:bldP spid="55" grpId="0"/>
      <p:bldP spid="56" grpId="0"/>
      <p:bldP spid="57" grpId="0" animBg="1"/>
      <p:bldP spid="57" grpId="1" animBg="1"/>
      <p:bldP spid="58" grpId="0"/>
      <p:bldP spid="59" grpId="0"/>
      <p:bldP spid="60" grpId="0" animBg="1"/>
      <p:bldP spid="60" grpId="1" animBg="1"/>
      <p:bldP spid="60" grpId="2" animBg="1"/>
      <p:bldP spid="61" grpId="0"/>
      <p:bldP spid="62" grpId="0"/>
      <p:bldP spid="63" grpId="0" animBg="1"/>
      <p:bldP spid="63" grpId="1" animBg="1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Число 10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5192" y="1681336"/>
          <a:ext cx="8507288" cy="484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4F1DAD-3637-4348-A93A-40A856234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64F1DAD-3637-4348-A93A-40A856234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462D8-331E-4853-8BE2-F6D15FAAD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21462D8-331E-4853-8BE2-F6D15FAADC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5497F-F08C-462C-B48C-3F0BF2D9C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985497F-F08C-462C-B48C-3F0BF2D9C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9D67B3-29E5-43A3-BE06-E4885EC8E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F9D67B3-29E5-43A3-BE06-E4885EC8E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89FB4-27AD-44A4-AA02-536A1663F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1689FB4-27AD-44A4-AA02-536A1663FD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C3ECCA-244E-41C6-B36C-34280F7AF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CCC3ECCA-244E-41C6-B36C-34280F7AF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60AB2E-96E1-4671-AEED-E0E179F70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860AB2E-96E1-4671-AEED-E0E179F704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0BD278-2C1C-4832-985A-DF26D32CA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BD0BD278-2C1C-4832-985A-DF26D32CA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D9AE8E-0A85-4546-9AF4-B2B315771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FDD9AE8E-0A85-4546-9AF4-B2B315771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3DEE79-70C5-4025-8ED4-7CEA1E43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AC3DEE79-70C5-4025-8ED4-7CEA1E432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BA4B8F-4731-4911-95F4-36200F69B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CBA4B8F-4731-4911-95F4-36200F69B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95B64C-3479-4272-B831-DE3CDE719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D95B64C-3479-4272-B831-DE3CDE719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6E3EA9-EFC9-4803-BE75-92A66CE61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F46E3EA9-EFC9-4803-BE75-92A66CE61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543AF6-E790-44B3-8C50-A64CA3034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D8543AF6-E790-44B3-8C50-A64CA3034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99193"/>
            <a:ext cx="7929618" cy="30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3800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43151"/>
          <a:stretch>
            <a:fillRect/>
          </a:stretch>
        </p:blipFill>
        <p:spPr bwMode="auto">
          <a:xfrm>
            <a:off x="428596" y="2357430"/>
            <a:ext cx="4071966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29190" y="247190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8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r="43227"/>
          <a:stretch>
            <a:fillRect/>
          </a:stretch>
        </p:blipFill>
        <p:spPr bwMode="auto">
          <a:xfrm>
            <a:off x="428596" y="2829090"/>
            <a:ext cx="407196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29190" y="28290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7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993" r="42384" b="22413"/>
          <a:stretch>
            <a:fillRect/>
          </a:stretch>
        </p:blipFill>
        <p:spPr bwMode="auto">
          <a:xfrm>
            <a:off x="428596" y="3329156"/>
            <a:ext cx="407196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29190" y="318628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6,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318628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5,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318628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4,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318628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3,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318628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2,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16" y="31862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r="42424"/>
          <a:stretch>
            <a:fillRect/>
          </a:stretch>
        </p:blipFill>
        <p:spPr bwMode="auto">
          <a:xfrm>
            <a:off x="428596" y="3614908"/>
            <a:ext cx="4071966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4929190" y="354347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6,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7818" y="35434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7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043536"/>
            <a:ext cx="4048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929190" y="390066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4,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7818" y="39006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5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24719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1)</a:t>
            </a:r>
            <a:endParaRPr lang="ru-RU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282909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2)</a:t>
            </a:r>
            <a:endParaRPr lang="ru-RU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318628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3)</a:t>
            </a:r>
            <a:endParaRPr lang="ru-R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354347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4)</a:t>
            </a:r>
            <a:endParaRPr lang="ru-RU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390066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5)</a:t>
            </a:r>
            <a:endParaRPr lang="ru-RU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Число 10. Підготовча робота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20" grpId="0"/>
      <p:bldP spid="21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Число 10. Ознайомлення</a:t>
            </a:r>
            <a:endParaRPr lang="ru-RU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14414" y="3429000"/>
            <a:ext cx="45005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643438" y="3500438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535964" y="342820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4286880" y="342820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928952" y="342820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2321940" y="342820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714928" y="342820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893892" y="342820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107916" y="342820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3500904" y="342820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4679868" y="342820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5072860" y="342820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28728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5918" y="3429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3108" y="3429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3429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364" y="3429000"/>
            <a:ext cx="33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8992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6182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3429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9190" y="3429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00298" y="2857496"/>
            <a:ext cx="857256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8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>
            <a:off x="1142976" y="3214686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714876" y="321468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72000" y="2786058"/>
            <a:ext cx="298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.</a:t>
            </a:r>
            <a:endParaRPr lang="ru-RU" sz="3600" dirty="0">
              <a:solidFill>
                <a:srgbClr val="C0000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7910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2667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7448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4643438" y="3429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9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1538" y="2857496"/>
            <a:ext cx="214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dobe Fan Heiti Std B" pitchFamily="34" charset="-128"/>
                <a:ea typeface="Adobe Fan Heiti Std B" pitchFamily="34" charset="-128"/>
              </a:rPr>
              <a:t>.   </a:t>
            </a:r>
            <a:endParaRPr lang="ru-RU" sz="4800" dirty="0">
              <a:solidFill>
                <a:srgbClr val="0070C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01345"/>
            <a:ext cx="9144000" cy="67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Вертикальный свиток 34"/>
          <p:cNvSpPr/>
          <p:nvPr/>
        </p:nvSpPr>
        <p:spPr>
          <a:xfrm>
            <a:off x="5724128" y="2348880"/>
            <a:ext cx="3168352" cy="1872208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372200" y="270892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 числом 9 безпосередньо слідує число 10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8" grpId="0"/>
      <p:bldP spid="33" grpId="0"/>
      <p:bldP spid="34" grpId="0"/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8823" b="17647"/>
          <a:stretch>
            <a:fillRect/>
          </a:stretch>
        </p:blipFill>
        <p:spPr bwMode="auto">
          <a:xfrm>
            <a:off x="3428992" y="1785926"/>
            <a:ext cx="34225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4295989" y="2464587"/>
            <a:ext cx="1143008" cy="50006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510303" y="2178835"/>
            <a:ext cx="642942" cy="57150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 rot="1413305">
            <a:off x="5461771" y="2164506"/>
            <a:ext cx="705355" cy="1154843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4474584" y="2643182"/>
            <a:ext cx="144000" cy="14400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6117658" y="2285992"/>
            <a:ext cx="144000" cy="14400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Позначення числа цифрами</a:t>
            </a:r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5"/>
            <a:ext cx="2232248" cy="228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231 C 0.03455 -0.04329 0.06146 -0.08356 0.06215 -0.07106 C 0.06302 -0.05856 0.02031 0.04977 0.01198 0.07407 " pathEditMode="relative" rAng="0" ptsTypes="aaA">
                                      <p:cBhvr>
                                        <p:cTn id="2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0138 -0.00833 -0.00381 -0.01389 -0.00763 -0.01828 C -0.01145 -0.02268 -0.01753 -0.02592 -0.02291 -0.02639 C -0.02829 -0.02662 -0.03385 -0.02592 -0.04062 -0.02129 C -0.04756 -0.01666 -0.05763 -0.00902 -0.06406 0.00116 C -0.07048 0.01135 -0.07569 0.02639 -0.07934 0.03982 C -0.08315 0.05348 -0.08593 0.06875 -0.08663 0.08241 C -0.08715 0.09584 -0.08593 0.11204 -0.08333 0.12107 C -0.08055 0.13033 -0.07604 0.13473 -0.07031 0.13727 C -0.06458 0.14005 -0.05607 0.14144 -0.04878 0.13797 C -0.04149 0.13473 -0.03246 0.12477 -0.02621 0.11667 C -0.02013 0.1088 -0.0151 0.10093 -0.01093 0.09051 C -0.00677 0.0801 -0.00277 0.06389 -0.00086 0.05417 C 0.00105 0.04468 0.0007 0.04121 0.00105 0.03241 C 0.00139 0.02361 0.00157 0.00834 -4.72222E-6 -3.7037E-6 Z " pathEditMode="relative" rAng="0" ptsTypes="aaaaaaaaaaaaaaa">
                                      <p:cBhvr>
                                        <p:cTn id="3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3" grpId="1" animBg="1"/>
      <p:bldP spid="38" grpId="0" animBg="1"/>
      <p:bldP spid="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95178"/>
            <a:ext cx="757242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357290" y="2938054"/>
            <a:ext cx="3273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016107" y="2938054"/>
            <a:ext cx="3273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2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674924" y="2938054"/>
            <a:ext cx="3273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3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333741" y="2938054"/>
            <a:ext cx="3273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4</a:t>
            </a:r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992558" y="2938054"/>
            <a:ext cx="3273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651375" y="2938054"/>
            <a:ext cx="3273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6</a:t>
            </a:r>
            <a:endParaRPr lang="ru-RU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5310192" y="2938054"/>
            <a:ext cx="3273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7</a:t>
            </a:r>
            <a:endParaRPr lang="ru-RU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000760" y="2938054"/>
            <a:ext cx="3273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8</a:t>
            </a:r>
            <a:endParaRPr lang="ru-RU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6627826" y="2938054"/>
            <a:ext cx="32733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9</a:t>
            </a:r>
            <a:endParaRPr lang="ru-RU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286644" y="2938054"/>
            <a:ext cx="470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/>
              <a:t>10</a:t>
            </a:r>
            <a:endParaRPr lang="ru-RU" sz="2000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Число 10. Лічба в прямому і </a:t>
            </a:r>
            <a:r>
              <a:rPr lang="uk-UA" sz="3600" dirty="0" err="1" smtClean="0"/>
              <a:t>зворотньому</a:t>
            </a:r>
            <a:r>
              <a:rPr lang="uk-UA" sz="3600" dirty="0" smtClean="0"/>
              <a:t> порядку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74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7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3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5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6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7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3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9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4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5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1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Овал 68"/>
          <p:cNvSpPr/>
          <p:nvPr/>
        </p:nvSpPr>
        <p:spPr>
          <a:xfrm>
            <a:off x="5429256" y="3833236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643438" y="3833236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072066" y="3833236"/>
            <a:ext cx="285752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1357290" y="3761798"/>
            <a:ext cx="44291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1000100" y="3547484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/>
          <p:nvPr/>
        </p:nvCxnSpPr>
        <p:spPr>
          <a:xfrm rot="5400000" flipH="1" flipV="1">
            <a:off x="4983520" y="3564592"/>
            <a:ext cx="1588" cy="396000"/>
          </a:xfrm>
          <a:prstGeom prst="curvedConnector3">
            <a:avLst>
              <a:gd name="adj1" fmla="val 21593206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85852" y="4261864"/>
            <a:ext cx="188384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10 – </a:t>
            </a:r>
            <a:r>
              <a:rPr lang="ru-RU" sz="2400" i="1" dirty="0" err="1" smtClean="0">
                <a:solidFill>
                  <a:srgbClr val="C00000"/>
                </a:solidFill>
              </a:rPr>
              <a:t>це</a:t>
            </a:r>
            <a:r>
              <a:rPr lang="ru-RU" sz="2400" i="1" dirty="0" smtClean="0">
                <a:solidFill>
                  <a:srgbClr val="C00000"/>
                </a:solidFill>
              </a:rPr>
              <a:t> 9 </a:t>
            </a:r>
            <a:r>
              <a:rPr lang="uk-UA" sz="2400" i="1" dirty="0" smtClean="0">
                <a:solidFill>
                  <a:srgbClr val="C00000"/>
                </a:solidFill>
              </a:rPr>
              <a:t>і 1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85852" y="4833368"/>
            <a:ext cx="185738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10 = 9 + 1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85" name="Скругленная соединительная линия 84"/>
          <p:cNvCxnSpPr/>
          <p:nvPr/>
        </p:nvCxnSpPr>
        <p:spPr>
          <a:xfrm rot="5400000" flipH="1">
            <a:off x="5358148" y="3582592"/>
            <a:ext cx="1588" cy="360000"/>
          </a:xfrm>
          <a:prstGeom prst="curvedConnector3">
            <a:avLst>
              <a:gd name="adj1" fmla="val 2099339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000496" y="4261864"/>
            <a:ext cx="22122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i="1" dirty="0" smtClean="0">
                <a:solidFill>
                  <a:srgbClr val="C00000"/>
                </a:solidFill>
              </a:rPr>
              <a:t>10 – це 11 без 1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00496" y="4833368"/>
            <a:ext cx="221457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10 = 11 - 1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rot="5400000" flipH="1" flipV="1">
            <a:off x="1601882" y="376100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 flipH="1" flipV="1">
            <a:off x="4287042" y="376100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1989351" y="376100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 flipH="1" flipV="1">
            <a:off x="2388098" y="376100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 flipH="1" flipV="1">
            <a:off x="2786844" y="376100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 flipH="1" flipV="1">
            <a:off x="3929852" y="376100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 flipH="1" flipV="1">
            <a:off x="3144034" y="376100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5478830" y="376100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00166" y="37617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57356" y="376179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214546" y="37617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643174" y="376179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71802" y="3761798"/>
            <a:ext cx="33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00430" y="37617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57620" y="376179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14810" y="376179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643438" y="37617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55576" y="3190294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Adobe Fan Heiti Std B" pitchFamily="34" charset="-128"/>
                <a:ea typeface="Adobe Fan Heiti Std B" pitchFamily="34" charset="-128"/>
              </a:rPr>
              <a:t>  .    </a:t>
            </a:r>
            <a:endParaRPr lang="ru-RU" sz="4800" dirty="0">
              <a:solidFill>
                <a:srgbClr val="0070C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rot="5400000" flipH="1" flipV="1">
            <a:off x="4693012" y="376100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5400000" flipH="1" flipV="1">
            <a:off x="5098983" y="376100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357818" y="376179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14876" y="347604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</a:t>
            </a:r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5214942" y="34760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000628" y="376179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10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 flipH="1" flipV="1">
            <a:off x="3536943" y="3761004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69070"/>
            <a:ext cx="9144000" cy="109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Способи одержання числа 10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8" grpId="0" animBg="1"/>
      <p:bldP spid="37" grpId="0" animBg="1"/>
      <p:bldP spid="62" grpId="0" animBg="1"/>
      <p:bldP spid="63" grpId="0" animBg="1"/>
      <p:bldP spid="88" grpId="0" animBg="1"/>
      <p:bldP spid="89" grpId="0" animBg="1"/>
      <p:bldP spid="79" grpId="0"/>
      <p:bldP spid="80" grpId="0"/>
      <p:bldP spid="81" grpId="0"/>
      <p:bldP spid="82" grpId="0"/>
      <p:bldP spid="83" grpId="0"/>
      <p:bldP spid="84" grpId="0"/>
      <p:bldP spid="86" grpId="0"/>
      <p:bldP spid="90" grpId="0"/>
      <p:bldP spid="91" grpId="0"/>
      <p:bldP spid="93" grpId="0"/>
      <p:bldP spid="97" grpId="0"/>
      <p:bldP spid="99" grpId="0"/>
      <p:bldP spid="100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1402" y="1763222"/>
            <a:ext cx="1928826" cy="16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8823" b="17647"/>
          <a:stretch>
            <a:fillRect/>
          </a:stretch>
        </p:blipFill>
        <p:spPr bwMode="auto">
          <a:xfrm>
            <a:off x="5541958" y="1700808"/>
            <a:ext cx="34225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6408955" y="2379469"/>
            <a:ext cx="1143008" cy="50006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6623269" y="2093717"/>
            <a:ext cx="642942" cy="57150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 rot="1413305">
            <a:off x="7574737" y="2079388"/>
            <a:ext cx="705355" cy="1154843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6587550" y="2558064"/>
            <a:ext cx="144000" cy="14400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8230624" y="2200874"/>
            <a:ext cx="144000" cy="14400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rot="1413305">
            <a:off x="4029859" y="1942438"/>
            <a:ext cx="765840" cy="1302691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730162" y="2129436"/>
            <a:ext cx="144000" cy="14400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8964488" cy="15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Запис числа  цифрами</a:t>
            </a:r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772815"/>
            <a:ext cx="2232248" cy="228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185 C -0.00278 -0.01111 -0.00538 -0.01713 -0.00955 -0.02199 C -0.01371 -0.02685 -0.02031 -0.03056 -0.02621 -0.03102 C -0.03212 -0.03148 -0.03802 -0.03056 -0.04548 -0.02546 C -0.05295 -0.02037 -0.06406 -0.01181 -0.071 -0.00046 C -0.07795 0.01088 -0.08368 0.02755 -0.08767 0.04259 C -0.09166 0.05764 -0.09479 0.07477 -0.09548 0.08981 C -0.09618 0.10486 -0.09479 0.12269 -0.09184 0.13287 C -0.08889 0.14306 -0.08403 0.14792 -0.07778 0.15093 C -0.07153 0.15394 -0.06232 0.15532 -0.05434 0.15162 C -0.04635 0.14792 -0.03663 0.13681 -0.02986 0.12801 C -0.02309 0.11921 -0.01771 0.11042 -0.01319 0.09884 C -0.00868 0.08727 -0.00434 0.06921 -0.00225 0.05856 C -0.00017 0.04792 -0.00052 0.04398 -0.00017 0.03426 C 0.00018 0.02454 0.00035 0.00741 -0.00121 -0.00185 Z " pathEditMode="relative" rAng="0" ptsTypes="aaaaaaaaaaaaaaa">
                                      <p:cBhvr>
                                        <p:cTn id="1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231 C 0.03455 -0.04329 0.06146 -0.08356 0.06215 -0.07106 C 0.06302 -0.05856 0.02031 0.04977 0.01198 0.07407 " pathEditMode="relative" rAng="0" ptsTypes="aaA">
                                      <p:cBhvr>
                                        <p:cTn id="4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0138 -0.00833 -0.00381 -0.01389 -0.00763 -0.01828 C -0.01145 -0.02268 -0.01753 -0.02592 -0.02291 -0.02639 C -0.02829 -0.02662 -0.03385 -0.02592 -0.04062 -0.02129 C -0.04756 -0.01666 -0.05763 -0.00902 -0.06406 0.00116 C -0.07048 0.01135 -0.07569 0.02639 -0.07934 0.03982 C -0.08315 0.05348 -0.08593 0.06875 -0.08663 0.08241 C -0.08715 0.09584 -0.08593 0.11204 -0.08333 0.12107 C -0.08055 0.13033 -0.07604 0.13473 -0.07031 0.13727 C -0.06458 0.14005 -0.05607 0.14144 -0.04878 0.13797 C -0.04149 0.13473 -0.03246 0.12477 -0.02621 0.11667 C -0.02013 0.1088 -0.0151 0.10093 -0.01093 0.09051 C -0.00677 0.0801 -0.00277 0.06389 -0.00086 0.05417 C 0.00105 0.04468 0.0007 0.04121 0.00105 0.03241 C 0.00139 0.02361 0.00157 0.00834 -4.72222E-6 -3.7037E-6 Z " pathEditMode="relative" rAng="0" ptsTypes="aaaaaaaaaaaaaaa">
                                      <p:cBhvr>
                                        <p:cTn id="5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3" grpId="1" animBg="1"/>
      <p:bldP spid="38" grpId="0" animBg="1"/>
      <p:bldP spid="38" grpId="1" animBg="1"/>
      <p:bldP spid="39" grpId="0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842309"/>
            <a:ext cx="7929618" cy="30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643998" cy="32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14713"/>
            <a:ext cx="95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14713"/>
            <a:ext cx="95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928662" y="1643050"/>
            <a:ext cx="335758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1. </a:t>
            </a:r>
            <a:r>
              <a:rPr lang="ru-RU" sz="2000" b="1" dirty="0" err="1" smtClean="0"/>
              <a:t>Математичний</a:t>
            </a:r>
            <a:r>
              <a:rPr lang="ru-RU" sz="2000" b="1" dirty="0" smtClean="0"/>
              <a:t> диктант</a:t>
            </a:r>
            <a:endParaRPr lang="ru-RU" sz="20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214554"/>
            <a:ext cx="3895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357818" y="228599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1)</a:t>
            </a:r>
            <a:endParaRPr lang="ru-RU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2285992"/>
            <a:ext cx="301686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786058"/>
            <a:ext cx="3929090" cy="51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357818" y="285749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2)</a:t>
            </a:r>
            <a:endParaRPr lang="ru-RU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2857496"/>
            <a:ext cx="52450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1 0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357562"/>
            <a:ext cx="3643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286380" y="3429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3)</a:t>
            </a:r>
            <a:endParaRPr lang="ru-RU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8" y="3429000"/>
            <a:ext cx="35939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6,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000504"/>
            <a:ext cx="392909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5286380" y="400050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4)</a:t>
            </a:r>
            <a:endParaRPr lang="ru-RU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8" y="4000504"/>
            <a:ext cx="35939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4,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4572008"/>
            <a:ext cx="400052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5286380" y="457200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5)</a:t>
            </a:r>
            <a:endParaRPr lang="ru-RU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5008" y="4572008"/>
            <a:ext cx="359394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8,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5143512"/>
            <a:ext cx="400052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5357818" y="514351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6)</a:t>
            </a:r>
            <a:endParaRPr lang="ru-RU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8" y="5143512"/>
            <a:ext cx="301686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3429000"/>
            <a:ext cx="35939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7,</a:t>
            </a:r>
            <a:endParaRPr lang="ru-RU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2264" y="3429000"/>
            <a:ext cx="3129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8</a:t>
            </a:r>
            <a:endParaRPr lang="ru-RU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43636" y="4000504"/>
            <a:ext cx="3129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5</a:t>
            </a:r>
            <a:endParaRPr lang="ru-RU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5074" y="4572008"/>
            <a:ext cx="4716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1 0</a:t>
            </a:r>
            <a:endParaRPr lang="ru-RU" dirty="0">
              <a:latin typeface="+mn-lt"/>
            </a:endParaRPr>
          </a:p>
        </p:txBody>
      </p:sp>
      <p:sp>
        <p:nvSpPr>
          <p:cNvPr id="37" name="Заголовок 3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Порівняння чисел в межах 10. Актуалізація опорних знань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20" grpId="0"/>
      <p:bldP spid="21" grpId="0" animBg="1"/>
      <p:bldP spid="23" grpId="0"/>
      <p:bldP spid="24" grpId="0" animBg="1"/>
      <p:bldP spid="26" grpId="0"/>
      <p:bldP spid="27" grpId="0" animBg="1"/>
      <p:bldP spid="29" grpId="0"/>
      <p:bldP spid="30" grpId="0" animBg="1"/>
      <p:bldP spid="32" grpId="0"/>
      <p:bldP spid="33" grpId="0" animBg="1"/>
      <p:bldP spid="25" grpId="0" animBg="1"/>
      <p:bldP spid="28" grpId="0" animBg="1"/>
      <p:bldP spid="31" grpId="0" animBg="1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279</TotalTime>
  <Words>496</Words>
  <Application>Microsoft Office PowerPoint</Application>
  <PresentationFormat>Экран (4:3)</PresentationFormat>
  <Paragraphs>246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Число 10</vt:lpstr>
      <vt:lpstr>Число 10</vt:lpstr>
      <vt:lpstr>Число 10. Підготовча робота</vt:lpstr>
      <vt:lpstr>Число 10. Ознайомлення</vt:lpstr>
      <vt:lpstr>Позначення числа цифрами</vt:lpstr>
      <vt:lpstr>Число 10. Лічба в прямому і зворотньому порядку</vt:lpstr>
      <vt:lpstr>Способи одержання числа 10</vt:lpstr>
      <vt:lpstr>Запис числа  цифрами</vt:lpstr>
      <vt:lpstr>Порівняння чисел в межах 10. Актуалізація опорних знань</vt:lpstr>
      <vt:lpstr>Порівняння чисел в межах 10</vt:lpstr>
      <vt:lpstr>Порівняння чисел в межах 10</vt:lpstr>
      <vt:lpstr>Слайд 12</vt:lpstr>
      <vt:lpstr>Склад числа 10. Актуалізація опорних знань</vt:lpstr>
      <vt:lpstr>Склад числа. Практичні вправи</vt:lpstr>
      <vt:lpstr>Склад числа 10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Marinochka</cp:lastModifiedBy>
  <cp:revision>25</cp:revision>
  <dcterms:created xsi:type="dcterms:W3CDTF">2015-05-10T13:03:55Z</dcterms:created>
  <dcterms:modified xsi:type="dcterms:W3CDTF">2015-06-07T09:11:01Z</dcterms:modified>
</cp:coreProperties>
</file>