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449" r:id="rId2"/>
    <p:sldId id="450" r:id="rId3"/>
    <p:sldId id="369" r:id="rId4"/>
    <p:sldId id="543" r:id="rId5"/>
    <p:sldId id="477" r:id="rId6"/>
    <p:sldId id="478" r:id="rId7"/>
    <p:sldId id="370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24" autoAdjust="0"/>
  </p:normalViewPr>
  <p:slideViewPr>
    <p:cSldViewPr>
      <p:cViewPr>
        <p:scale>
          <a:sx n="44" d="100"/>
          <a:sy n="44" d="100"/>
        </p:scale>
        <p:origin x="-143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/>
      <dgm:spPr/>
      <dgm:t>
        <a:bodyPr/>
        <a:lstStyle/>
        <a:p>
          <a:r>
            <a:rPr lang="uk-UA" dirty="0" smtClean="0"/>
            <a:t>Місце</a:t>
          </a:r>
          <a:endParaRPr lang="ru-RU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В межах нумерації чисел 1 – 10.</a:t>
          </a:r>
          <a:endParaRPr lang="ru-RU" sz="240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ru-RU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Формування уміння виконувати арифметичні дії додавання і віднімання за розташуванням чисел на числовому промені (у числовому ряді)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3DD4B08-01A5-4157-B0CE-0DB41A3F9500}">
      <dgm:prSet phldrT="[Текст]"/>
      <dgm:spPr/>
      <dgm:t>
        <a:bodyPr/>
        <a:lstStyle/>
        <a:p>
          <a:r>
            <a:rPr lang="uk-UA" dirty="0" smtClean="0"/>
            <a:t>Засіб</a:t>
          </a:r>
          <a:endParaRPr lang="ru-RU" dirty="0"/>
        </a:p>
      </dgm:t>
    </dgm:pt>
    <dgm:pt modelId="{B3824210-D86E-4903-B054-76D79ED46BAA}" type="parTrans" cxnId="{92382C1B-3BEF-415E-A340-33F839359715}">
      <dgm:prSet/>
      <dgm:spPr/>
      <dgm:t>
        <a:bodyPr/>
        <a:lstStyle/>
        <a:p>
          <a:endParaRPr lang="ru-RU"/>
        </a:p>
      </dgm:t>
    </dgm:pt>
    <dgm:pt modelId="{CDF722AA-F4CF-4DA3-985B-D3816EDD65AC}" type="sibTrans" cxnId="{92382C1B-3BEF-415E-A340-33F839359715}">
      <dgm:prSet/>
      <dgm:spPr/>
      <dgm:t>
        <a:bodyPr/>
        <a:lstStyle/>
        <a:p>
          <a:endParaRPr lang="ru-RU"/>
        </a:p>
      </dgm:t>
    </dgm:pt>
    <dgm:pt modelId="{707BCFB4-D36D-4B51-94E2-81ADF68B2B0B}">
      <dgm:prSet phldrT="[Текст]" custT="1"/>
      <dgm:spPr/>
      <dgm:t>
        <a:bodyPr/>
        <a:lstStyle/>
        <a:p>
          <a:r>
            <a:rPr lang="uk-UA" sz="2400" dirty="0" smtClean="0"/>
            <a:t>Числовий промінь</a:t>
          </a:r>
          <a:endParaRPr lang="ru-RU" sz="2400" dirty="0"/>
        </a:p>
      </dgm:t>
    </dgm:pt>
    <dgm:pt modelId="{A5971B03-2A0E-4AD3-BEAF-9725D1A23F06}" type="parTrans" cxnId="{BA52D44F-6F1C-43A5-BE12-D6D1FC0E2AAF}">
      <dgm:prSet/>
      <dgm:spPr/>
      <dgm:t>
        <a:bodyPr/>
        <a:lstStyle/>
        <a:p>
          <a:endParaRPr lang="ru-RU"/>
        </a:p>
      </dgm:t>
    </dgm:pt>
    <dgm:pt modelId="{64A74E74-C7E3-4ABE-AD93-3EFBD4C589D2}" type="sibTrans" cxnId="{BA52D44F-6F1C-43A5-BE12-D6D1FC0E2AAF}">
      <dgm:prSet/>
      <dgm:spPr/>
      <dgm:t>
        <a:bodyPr/>
        <a:lstStyle/>
        <a:p>
          <a:endParaRPr lang="ru-RU"/>
        </a:p>
      </dgm:t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 custLinFactNeighborY="12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 custLinFactNeighborX="-30324" custLinFactNeighborY="3580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178833" custScaleY="201427" custLinFactNeighborY="17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LinFactNeighborX="41866" custLinFactNeighborY="-32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5176D2B1-C7F7-41FB-A8A4-521C82426CEB}" type="pres">
      <dgm:prSet presAssocID="{83AA3EF4-9735-47FD-8540-81B470C9655E}" presName="Name18" presStyleLbl="sibTrans2D1" presStyleIdx="1" presStyleCnt="2"/>
      <dgm:spPr/>
      <dgm:t>
        <a:bodyPr/>
        <a:lstStyle/>
        <a:p>
          <a:endParaRPr lang="ru-RU"/>
        </a:p>
      </dgm:t>
    </dgm:pt>
    <dgm:pt modelId="{BF1FF5EF-7418-4278-B7FC-6957FB8DA29C}" type="pres">
      <dgm:prSet presAssocID="{83DD4B08-01A5-4157-B0CE-0DB41A3F9500}" presName="composite1" presStyleCnt="0"/>
      <dgm:spPr/>
      <dgm:t>
        <a:bodyPr/>
        <a:lstStyle/>
        <a:p>
          <a:endParaRPr lang="ru-RU"/>
        </a:p>
      </dgm:t>
    </dgm:pt>
    <dgm:pt modelId="{1A63297F-B01C-4728-A4AF-A39AB05F0CD4}" type="pres">
      <dgm:prSet presAssocID="{83DD4B08-01A5-4157-B0CE-0DB41A3F9500}" presName="dummyNode1" presStyleLbl="node1" presStyleIdx="1" presStyleCnt="3"/>
      <dgm:spPr/>
      <dgm:t>
        <a:bodyPr/>
        <a:lstStyle/>
        <a:p>
          <a:endParaRPr lang="ru-RU"/>
        </a:p>
      </dgm:t>
    </dgm:pt>
    <dgm:pt modelId="{96BFCEAD-BEFB-4A15-938A-EF0B00A0F4FF}" type="pres">
      <dgm:prSet presAssocID="{83DD4B08-01A5-4157-B0CE-0DB41A3F950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15E3-C06F-4FE7-A6F6-E9D2FEBBC76D}" type="pres">
      <dgm:prSet presAssocID="{83DD4B08-01A5-4157-B0CE-0DB41A3F95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31EA-9DE8-47CD-B15E-179BA534D703}" type="pres">
      <dgm:prSet presAssocID="{83DD4B08-01A5-4157-B0CE-0DB41A3F950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CBB1-25C5-40FD-BD8D-0DBB2F07C04B}" type="pres">
      <dgm:prSet presAssocID="{83DD4B08-01A5-4157-B0CE-0DB41A3F9500}" presName="connSite1" presStyleCnt="0"/>
      <dgm:spPr/>
      <dgm:t>
        <a:bodyPr/>
        <a:lstStyle/>
        <a:p>
          <a:endParaRPr lang="ru-RU"/>
        </a:p>
      </dgm:t>
    </dgm:pt>
  </dgm:ptLst>
  <dgm:cxnLst>
    <dgm:cxn modelId="{D074F87F-C57B-45F7-847E-4518ADFFD3AD}" type="presOf" srcId="{D259844F-FE3A-4D9B-82F9-E1ED17876F6C}" destId="{7D1E1C80-EC85-4BE6-A3C9-F2B9D3EE58E6}" srcOrd="0" destOrd="0" presId="urn:microsoft.com/office/officeart/2005/8/layout/hProcess4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28F3BCF8-58ED-4CE6-92ED-8977919A171B}" type="presOf" srcId="{707BCFB4-D36D-4B51-94E2-81ADF68B2B0B}" destId="{E5BC15E3-C06F-4FE7-A6F6-E9D2FEBBC76D}" srcOrd="1" destOrd="0" presId="urn:microsoft.com/office/officeart/2005/8/layout/hProcess4"/>
    <dgm:cxn modelId="{EB90CFC5-650F-4037-8787-8BC2C4083CEB}" type="presOf" srcId="{87AE578C-A7D6-4BA7-AC74-5F3910210EA0}" destId="{C793CB1B-FEA6-4216-99BD-1D32C0A8C8AD}" srcOrd="1" destOrd="0" presId="urn:microsoft.com/office/officeart/2005/8/layout/hProcess4"/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C8FAE57A-B2CC-4D24-82CB-C01442B0A5A6}" type="presOf" srcId="{C350EBC7-3E50-402A-81F5-F2537750B919}" destId="{70A5062C-0EAD-45A0-BD35-31E790C02EFA}" srcOrd="0" destOrd="0" presId="urn:microsoft.com/office/officeart/2005/8/layout/hProcess4"/>
    <dgm:cxn modelId="{59C3914E-4150-4E1A-A38C-15E78D229BC3}" type="presOf" srcId="{C350EBC7-3E50-402A-81F5-F2537750B919}" destId="{0730222D-04AE-433C-A833-824D8D007180}" srcOrd="1" destOrd="0" presId="urn:microsoft.com/office/officeart/2005/8/layout/hProcess4"/>
    <dgm:cxn modelId="{0512AE8D-16C8-449A-836A-FBA4BD123EEA}" type="presOf" srcId="{1AEC3710-63F7-4E78-B3C9-877BEA726FDC}" destId="{9781502A-2C5B-4DFE-A014-8674B1178172}" srcOrd="0" destOrd="0" presId="urn:microsoft.com/office/officeart/2005/8/layout/hProcess4"/>
    <dgm:cxn modelId="{BA52D44F-6F1C-43A5-BE12-D6D1FC0E2AAF}" srcId="{83DD4B08-01A5-4157-B0CE-0DB41A3F9500}" destId="{707BCFB4-D36D-4B51-94E2-81ADF68B2B0B}" srcOrd="0" destOrd="0" parTransId="{A5971B03-2A0E-4AD3-BEAF-9725D1A23F06}" sibTransId="{64A74E74-C7E3-4ABE-AD93-3EFBD4C589D2}"/>
    <dgm:cxn modelId="{D3ADE5E3-E392-48FC-B4F3-A9C744D998EA}" type="presOf" srcId="{83AA3EF4-9735-47FD-8540-81B470C9655E}" destId="{5176D2B1-C7F7-41FB-A8A4-521C82426CEB}" srcOrd="0" destOrd="0" presId="urn:microsoft.com/office/officeart/2005/8/layout/hProcess4"/>
    <dgm:cxn modelId="{55C4D541-76CA-4D70-8C80-20BADF538C70}" type="presOf" srcId="{87AE578C-A7D6-4BA7-AC74-5F3910210EA0}" destId="{C304CC1A-50F7-41CE-B6E7-F54DA0D51C3E}" srcOrd="0" destOrd="0" presId="urn:microsoft.com/office/officeart/2005/8/layout/hProcess4"/>
    <dgm:cxn modelId="{01F08E67-561D-4316-A185-0B16E82A2E67}" type="presOf" srcId="{96F76B45-3691-4365-9A0B-11F99BFD8D93}" destId="{DF81ACE1-3577-45A4-B575-4515BF90D5FE}" srcOrd="0" destOrd="0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14DA0541-51DB-4A7A-A5BA-6A5E8DB1AD85}" type="presOf" srcId="{707BCFB4-D36D-4B51-94E2-81ADF68B2B0B}" destId="{96BFCEAD-BEFB-4A15-938A-EF0B00A0F4FF}" srcOrd="0" destOrd="0" presId="urn:microsoft.com/office/officeart/2005/8/layout/hProcess4"/>
    <dgm:cxn modelId="{92382C1B-3BEF-415E-A340-33F839359715}" srcId="{96F76B45-3691-4365-9A0B-11F99BFD8D93}" destId="{83DD4B08-01A5-4157-B0CE-0DB41A3F9500}" srcOrd="2" destOrd="0" parTransId="{B3824210-D86E-4903-B054-76D79ED46BAA}" sibTransId="{CDF722AA-F4CF-4DA3-985B-D3816EDD65AC}"/>
    <dgm:cxn modelId="{3FDEDAC6-8471-4CB1-A719-0A9C572EC715}" type="presOf" srcId="{83DD4B08-01A5-4157-B0CE-0DB41A3F9500}" destId="{2A1E31EA-9DE8-47CD-B15E-179BA534D703}" srcOrd="0" destOrd="0" presId="urn:microsoft.com/office/officeart/2005/8/layout/hProcess4"/>
    <dgm:cxn modelId="{299A0826-9817-4022-90EF-F6CD92098A73}" type="presOf" srcId="{BC1C9E22-52AF-4EE3-BBCE-5945C166C939}" destId="{C3B6A7A3-7646-48CF-BAA5-D7C32D7A6A73}" srcOrd="0" destOrd="0" presId="urn:microsoft.com/office/officeart/2005/8/layout/hProcess4"/>
    <dgm:cxn modelId="{6C26FA25-CFDB-4C85-A940-83631B504773}" type="presParOf" srcId="{DF81ACE1-3577-45A4-B575-4515BF90D5FE}" destId="{D8C2077E-409A-464D-81C9-BB1E51232E5E}" srcOrd="0" destOrd="0" presId="urn:microsoft.com/office/officeart/2005/8/layout/hProcess4"/>
    <dgm:cxn modelId="{6DCD17B7-41C3-47DD-A9A0-0E4EE4461B03}" type="presParOf" srcId="{DF81ACE1-3577-45A4-B575-4515BF90D5FE}" destId="{E0EE563E-3239-4801-BD98-CEEF4B31D503}" srcOrd="1" destOrd="0" presId="urn:microsoft.com/office/officeart/2005/8/layout/hProcess4"/>
    <dgm:cxn modelId="{C54212A5-D794-4400-A804-A3FFB8B19640}" type="presParOf" srcId="{DF81ACE1-3577-45A4-B575-4515BF90D5FE}" destId="{1D15AC2B-DF65-4E9E-8CD1-E2E833E13FD3}" srcOrd="2" destOrd="0" presId="urn:microsoft.com/office/officeart/2005/8/layout/hProcess4"/>
    <dgm:cxn modelId="{FB6B1C78-C460-4150-A215-E6172EF7D802}" type="presParOf" srcId="{1D15AC2B-DF65-4E9E-8CD1-E2E833E13FD3}" destId="{006CEBB4-7233-4B61-BF6B-E6273D33EB9B}" srcOrd="0" destOrd="0" presId="urn:microsoft.com/office/officeart/2005/8/layout/hProcess4"/>
    <dgm:cxn modelId="{D4C52952-6911-45EC-A607-E17A37829858}" type="presParOf" srcId="{006CEBB4-7233-4B61-BF6B-E6273D33EB9B}" destId="{A3A33E5C-E3B3-4531-8593-876B45B658AD}" srcOrd="0" destOrd="0" presId="urn:microsoft.com/office/officeart/2005/8/layout/hProcess4"/>
    <dgm:cxn modelId="{4299D273-B93F-4968-8216-84D19B459A31}" type="presParOf" srcId="{006CEBB4-7233-4B61-BF6B-E6273D33EB9B}" destId="{70A5062C-0EAD-45A0-BD35-31E790C02EFA}" srcOrd="1" destOrd="0" presId="urn:microsoft.com/office/officeart/2005/8/layout/hProcess4"/>
    <dgm:cxn modelId="{A606F24A-64D7-4E75-A562-8F79A193695B}" type="presParOf" srcId="{006CEBB4-7233-4B61-BF6B-E6273D33EB9B}" destId="{0730222D-04AE-433C-A833-824D8D007180}" srcOrd="2" destOrd="0" presId="urn:microsoft.com/office/officeart/2005/8/layout/hProcess4"/>
    <dgm:cxn modelId="{181D5AFC-0CAD-49AB-AAFC-F9090A6AE398}" type="presParOf" srcId="{006CEBB4-7233-4B61-BF6B-E6273D33EB9B}" destId="{7D1E1C80-EC85-4BE6-A3C9-F2B9D3EE58E6}" srcOrd="3" destOrd="0" presId="urn:microsoft.com/office/officeart/2005/8/layout/hProcess4"/>
    <dgm:cxn modelId="{193123D6-1E48-4EAE-87BD-A9BE3E3B0869}" type="presParOf" srcId="{006CEBB4-7233-4B61-BF6B-E6273D33EB9B}" destId="{8F1B3D76-7059-4476-88E2-E36BCA625A49}" srcOrd="4" destOrd="0" presId="urn:microsoft.com/office/officeart/2005/8/layout/hProcess4"/>
    <dgm:cxn modelId="{AE18361F-E8AC-4561-B6A8-2E5721447F46}" type="presParOf" srcId="{1D15AC2B-DF65-4E9E-8CD1-E2E833E13FD3}" destId="{C3B6A7A3-7646-48CF-BAA5-D7C32D7A6A73}" srcOrd="1" destOrd="0" presId="urn:microsoft.com/office/officeart/2005/8/layout/hProcess4"/>
    <dgm:cxn modelId="{0F9D0CFF-48FD-46AD-9BD8-2CDBE36A9BF0}" type="presParOf" srcId="{1D15AC2B-DF65-4E9E-8CD1-E2E833E13FD3}" destId="{DA8C7963-69BC-4434-838E-DEE28BB21135}" srcOrd="2" destOrd="0" presId="urn:microsoft.com/office/officeart/2005/8/layout/hProcess4"/>
    <dgm:cxn modelId="{8E08D87D-525D-42B0-81C2-2D70452DBF4D}" type="presParOf" srcId="{DA8C7963-69BC-4434-838E-DEE28BB21135}" destId="{984DC2D7-EA2F-4408-830C-C3CB076B27F1}" srcOrd="0" destOrd="0" presId="urn:microsoft.com/office/officeart/2005/8/layout/hProcess4"/>
    <dgm:cxn modelId="{EB53E5D4-FDA1-4512-AB5E-15379EA9DE22}" type="presParOf" srcId="{DA8C7963-69BC-4434-838E-DEE28BB21135}" destId="{C304CC1A-50F7-41CE-B6E7-F54DA0D51C3E}" srcOrd="1" destOrd="0" presId="urn:microsoft.com/office/officeart/2005/8/layout/hProcess4"/>
    <dgm:cxn modelId="{6CF7B447-ADAA-4622-9858-F6800875B590}" type="presParOf" srcId="{DA8C7963-69BC-4434-838E-DEE28BB21135}" destId="{C793CB1B-FEA6-4216-99BD-1D32C0A8C8AD}" srcOrd="2" destOrd="0" presId="urn:microsoft.com/office/officeart/2005/8/layout/hProcess4"/>
    <dgm:cxn modelId="{E4C896EA-3E92-43A5-BBD5-BA7FC566D5E6}" type="presParOf" srcId="{DA8C7963-69BC-4434-838E-DEE28BB21135}" destId="{9781502A-2C5B-4DFE-A014-8674B1178172}" srcOrd="3" destOrd="0" presId="urn:microsoft.com/office/officeart/2005/8/layout/hProcess4"/>
    <dgm:cxn modelId="{1492C9C9-EDE6-4A32-A642-FC89DD95BF75}" type="presParOf" srcId="{DA8C7963-69BC-4434-838E-DEE28BB21135}" destId="{112EBC7B-266B-4598-B90D-126AA56D036D}" srcOrd="4" destOrd="0" presId="urn:microsoft.com/office/officeart/2005/8/layout/hProcess4"/>
    <dgm:cxn modelId="{10120CDE-CF98-483A-BE9E-CC0A331931E2}" type="presParOf" srcId="{1D15AC2B-DF65-4E9E-8CD1-E2E833E13FD3}" destId="{5176D2B1-C7F7-41FB-A8A4-521C82426CEB}" srcOrd="3" destOrd="0" presId="urn:microsoft.com/office/officeart/2005/8/layout/hProcess4"/>
    <dgm:cxn modelId="{3C476914-4A12-40BB-AD2C-568A6C48D95F}" type="presParOf" srcId="{1D15AC2B-DF65-4E9E-8CD1-E2E833E13FD3}" destId="{BF1FF5EF-7418-4278-B7FC-6957FB8DA29C}" srcOrd="4" destOrd="0" presId="urn:microsoft.com/office/officeart/2005/8/layout/hProcess4"/>
    <dgm:cxn modelId="{3B386F7A-C51A-42C6-AC93-6DA016748650}" type="presParOf" srcId="{BF1FF5EF-7418-4278-B7FC-6957FB8DA29C}" destId="{1A63297F-B01C-4728-A4AF-A39AB05F0CD4}" srcOrd="0" destOrd="0" presId="urn:microsoft.com/office/officeart/2005/8/layout/hProcess4"/>
    <dgm:cxn modelId="{6A2384EC-2213-498D-941C-6FE8A7E60AB3}" type="presParOf" srcId="{BF1FF5EF-7418-4278-B7FC-6957FB8DA29C}" destId="{96BFCEAD-BEFB-4A15-938A-EF0B00A0F4FF}" srcOrd="1" destOrd="0" presId="urn:microsoft.com/office/officeart/2005/8/layout/hProcess4"/>
    <dgm:cxn modelId="{C73E2AE7-C19E-4F0A-BDFE-55465854AD4A}" type="presParOf" srcId="{BF1FF5EF-7418-4278-B7FC-6957FB8DA29C}" destId="{E5BC15E3-C06F-4FE7-A6F6-E9D2FEBBC76D}" srcOrd="2" destOrd="0" presId="urn:microsoft.com/office/officeart/2005/8/layout/hProcess4"/>
    <dgm:cxn modelId="{5FF43C3F-1183-4F9E-AE54-DFEB18DAE24D}" type="presParOf" srcId="{BF1FF5EF-7418-4278-B7FC-6957FB8DA29C}" destId="{2A1E31EA-9DE8-47CD-B15E-179BA534D703}" srcOrd="3" destOrd="0" presId="urn:microsoft.com/office/officeart/2005/8/layout/hProcess4"/>
    <dgm:cxn modelId="{2E434E2B-173E-4ED5-A0C3-FB3EE33BAF9B}" type="presParOf" srcId="{BF1FF5EF-7418-4278-B7FC-6957FB8DA29C}" destId="{CD64CBB1-25C5-40FD-BD8D-0DBB2F07C04B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91E07-2F6F-4301-9255-769E428995E1}" type="doc">
      <dgm:prSet loTypeId="urn:microsoft.com/office/officeart/2005/8/layout/h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CEB27DE-B710-48CD-A8BC-195DF2BEB6F9}">
      <dgm:prSet phldrT="[Текст]"/>
      <dgm:spPr/>
      <dgm:t>
        <a:bodyPr/>
        <a:lstStyle/>
        <a:p>
          <a:r>
            <a:rPr lang="uk-UA" dirty="0" smtClean="0"/>
            <a:t>Додавання</a:t>
          </a:r>
          <a:endParaRPr lang="ru-RU" dirty="0"/>
        </a:p>
      </dgm:t>
    </dgm:pt>
    <dgm:pt modelId="{F55B2A8C-E42D-4FD3-A63F-233C7431B3B6}" type="parTrans" cxnId="{A9B08EBB-4044-4ED2-B907-24094B5EAB77}">
      <dgm:prSet/>
      <dgm:spPr/>
      <dgm:t>
        <a:bodyPr/>
        <a:lstStyle/>
        <a:p>
          <a:endParaRPr lang="ru-RU"/>
        </a:p>
      </dgm:t>
    </dgm:pt>
    <dgm:pt modelId="{37484216-5F6C-4BBD-86CE-7A2F5504C253}" type="sibTrans" cxnId="{A9B08EBB-4044-4ED2-B907-24094B5EAB77}">
      <dgm:prSet/>
      <dgm:spPr/>
      <dgm:t>
        <a:bodyPr/>
        <a:lstStyle/>
        <a:p>
          <a:endParaRPr lang="ru-RU"/>
        </a:p>
      </dgm:t>
    </dgm:pt>
    <dgm:pt modelId="{23A657BF-D62D-4B11-96D9-031AEB191567}">
      <dgm:prSet phldrT="[Текст]"/>
      <dgm:spPr/>
      <dgm:t>
        <a:bodyPr/>
        <a:lstStyle/>
        <a:p>
          <a:r>
            <a:rPr lang="uk-UA" dirty="0" smtClean="0"/>
            <a:t>Від даного числа відлічуємо кілька одиничних відрізків вправо</a:t>
          </a:r>
          <a:endParaRPr lang="ru-RU" dirty="0"/>
        </a:p>
      </dgm:t>
    </dgm:pt>
    <dgm:pt modelId="{162D2D80-D931-443F-B197-4985DB8A5BC6}" type="parTrans" cxnId="{AEAC063C-79FD-4C4B-8AB7-5ADB9BC13383}">
      <dgm:prSet/>
      <dgm:spPr/>
      <dgm:t>
        <a:bodyPr/>
        <a:lstStyle/>
        <a:p>
          <a:endParaRPr lang="ru-RU"/>
        </a:p>
      </dgm:t>
    </dgm:pt>
    <dgm:pt modelId="{61037FDD-FB40-4E99-A0BD-77D062257433}" type="sibTrans" cxnId="{AEAC063C-79FD-4C4B-8AB7-5ADB9BC13383}">
      <dgm:prSet/>
      <dgm:spPr/>
      <dgm:t>
        <a:bodyPr/>
        <a:lstStyle/>
        <a:p>
          <a:endParaRPr lang="ru-RU"/>
        </a:p>
      </dgm:t>
    </dgm:pt>
    <dgm:pt modelId="{FC372B07-655E-4534-8BE7-7E2B0A2A30FF}">
      <dgm:prSet phldrT="[Текст]"/>
      <dgm:spPr/>
      <dgm:t>
        <a:bodyPr/>
        <a:lstStyle/>
        <a:p>
          <a:r>
            <a:rPr lang="uk-UA" dirty="0" smtClean="0"/>
            <a:t>Віднімання</a:t>
          </a:r>
          <a:endParaRPr lang="ru-RU" dirty="0"/>
        </a:p>
      </dgm:t>
    </dgm:pt>
    <dgm:pt modelId="{DB03C104-CDDA-4B93-AEB4-E8A9895EACAF}" type="parTrans" cxnId="{73483911-6256-4C58-BE58-7CFB21402BE8}">
      <dgm:prSet/>
      <dgm:spPr/>
      <dgm:t>
        <a:bodyPr/>
        <a:lstStyle/>
        <a:p>
          <a:endParaRPr lang="ru-RU"/>
        </a:p>
      </dgm:t>
    </dgm:pt>
    <dgm:pt modelId="{0A4D2191-2740-4131-A855-2C720A4E1601}" type="sibTrans" cxnId="{73483911-6256-4C58-BE58-7CFB21402BE8}">
      <dgm:prSet/>
      <dgm:spPr/>
      <dgm:t>
        <a:bodyPr/>
        <a:lstStyle/>
        <a:p>
          <a:endParaRPr lang="ru-RU"/>
        </a:p>
      </dgm:t>
    </dgm:pt>
    <dgm:pt modelId="{0A6C0043-62EF-4A8F-84F4-C3DDA452BFAD}">
      <dgm:prSet phldrT="[Текст]"/>
      <dgm:spPr/>
      <dgm:t>
        <a:bodyPr/>
        <a:lstStyle/>
        <a:p>
          <a:r>
            <a:rPr lang="uk-UA" dirty="0" smtClean="0"/>
            <a:t>Від даного числа відлічуємо кілька одиничних відрізків вліво</a:t>
          </a:r>
          <a:endParaRPr lang="ru-RU" dirty="0"/>
        </a:p>
      </dgm:t>
    </dgm:pt>
    <dgm:pt modelId="{CC26DEBD-F32B-4823-A49F-83EB73C0B4F9}" type="parTrans" cxnId="{3C6E20EF-394C-4FEC-8BA2-DE00DCDFC587}">
      <dgm:prSet/>
      <dgm:spPr/>
      <dgm:t>
        <a:bodyPr/>
        <a:lstStyle/>
        <a:p>
          <a:endParaRPr lang="ru-RU"/>
        </a:p>
      </dgm:t>
    </dgm:pt>
    <dgm:pt modelId="{F0045E71-7E20-49E5-947E-EE3EC1A1A25F}" type="sibTrans" cxnId="{3C6E20EF-394C-4FEC-8BA2-DE00DCDFC587}">
      <dgm:prSet/>
      <dgm:spPr/>
      <dgm:t>
        <a:bodyPr/>
        <a:lstStyle/>
        <a:p>
          <a:endParaRPr lang="ru-RU"/>
        </a:p>
      </dgm:t>
    </dgm:pt>
    <dgm:pt modelId="{02F416E6-B759-4D8A-A823-F6377F901C38}" type="pres">
      <dgm:prSet presAssocID="{C9E91E07-2F6F-4301-9255-769E42899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F0D74-025F-465B-B808-2BD8C2B1CE1F}" type="pres">
      <dgm:prSet presAssocID="{C9E91E07-2F6F-4301-9255-769E428995E1}" presName="tSp" presStyleCnt="0"/>
      <dgm:spPr/>
      <dgm:t>
        <a:bodyPr/>
        <a:lstStyle/>
        <a:p>
          <a:endParaRPr lang="ru-RU"/>
        </a:p>
      </dgm:t>
    </dgm:pt>
    <dgm:pt modelId="{5568876D-F4E0-4BD8-BDD8-A3EAC6F23D81}" type="pres">
      <dgm:prSet presAssocID="{C9E91E07-2F6F-4301-9255-769E428995E1}" presName="bSp" presStyleCnt="0"/>
      <dgm:spPr/>
      <dgm:t>
        <a:bodyPr/>
        <a:lstStyle/>
        <a:p>
          <a:endParaRPr lang="ru-RU"/>
        </a:p>
      </dgm:t>
    </dgm:pt>
    <dgm:pt modelId="{B0AB3AE1-6928-4679-902D-EE67996FE6D8}" type="pres">
      <dgm:prSet presAssocID="{C9E91E07-2F6F-4301-9255-769E428995E1}" presName="process" presStyleCnt="0"/>
      <dgm:spPr/>
      <dgm:t>
        <a:bodyPr/>
        <a:lstStyle/>
        <a:p>
          <a:endParaRPr lang="ru-RU"/>
        </a:p>
      </dgm:t>
    </dgm:pt>
    <dgm:pt modelId="{3DBC91BE-56D0-43C2-8979-C9FC9A2D6D56}" type="pres">
      <dgm:prSet presAssocID="{CCEB27DE-B710-48CD-A8BC-195DF2BEB6F9}" presName="composite1" presStyleCnt="0"/>
      <dgm:spPr/>
      <dgm:t>
        <a:bodyPr/>
        <a:lstStyle/>
        <a:p>
          <a:endParaRPr lang="ru-RU"/>
        </a:p>
      </dgm:t>
    </dgm:pt>
    <dgm:pt modelId="{9F12FA19-A7AC-4B53-85FB-464561F47CB1}" type="pres">
      <dgm:prSet presAssocID="{CCEB27DE-B710-48CD-A8BC-195DF2BEB6F9}" presName="dummyNode1" presStyleLbl="node1" presStyleIdx="0" presStyleCnt="2"/>
      <dgm:spPr/>
      <dgm:t>
        <a:bodyPr/>
        <a:lstStyle/>
        <a:p>
          <a:endParaRPr lang="ru-RU"/>
        </a:p>
      </dgm:t>
    </dgm:pt>
    <dgm:pt modelId="{11691DD6-213C-4A75-B700-188578224BA2}" type="pres">
      <dgm:prSet presAssocID="{CCEB27DE-B710-48CD-A8BC-195DF2BEB6F9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0103-BCCE-46D2-8B0B-C107083DF0D4}" type="pres">
      <dgm:prSet presAssocID="{CCEB27DE-B710-48CD-A8BC-195DF2BEB6F9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AD168-7191-4455-9520-DFEB8BB8F10A}" type="pres">
      <dgm:prSet presAssocID="{CCEB27DE-B710-48CD-A8BC-195DF2BEB6F9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333A-7F2B-4803-B9B5-A6851FF5BEBE}" type="pres">
      <dgm:prSet presAssocID="{CCEB27DE-B710-48CD-A8BC-195DF2BEB6F9}" presName="connSite1" presStyleCnt="0"/>
      <dgm:spPr/>
      <dgm:t>
        <a:bodyPr/>
        <a:lstStyle/>
        <a:p>
          <a:endParaRPr lang="ru-RU"/>
        </a:p>
      </dgm:t>
    </dgm:pt>
    <dgm:pt modelId="{6C6000E0-AA01-4A12-A11E-98488036D2DF}" type="pres">
      <dgm:prSet presAssocID="{37484216-5F6C-4BBD-86CE-7A2F5504C253}" presName="Name9" presStyleLbl="sibTrans2D1" presStyleIdx="0" presStyleCnt="1"/>
      <dgm:spPr/>
      <dgm:t>
        <a:bodyPr/>
        <a:lstStyle/>
        <a:p>
          <a:endParaRPr lang="ru-RU"/>
        </a:p>
      </dgm:t>
    </dgm:pt>
    <dgm:pt modelId="{EAA97AFB-21D9-452E-BAF5-8DA00B3422B5}" type="pres">
      <dgm:prSet presAssocID="{FC372B07-655E-4534-8BE7-7E2B0A2A30FF}" presName="composite2" presStyleCnt="0"/>
      <dgm:spPr/>
      <dgm:t>
        <a:bodyPr/>
        <a:lstStyle/>
        <a:p>
          <a:endParaRPr lang="ru-RU"/>
        </a:p>
      </dgm:t>
    </dgm:pt>
    <dgm:pt modelId="{994A83D6-0B65-4A36-9597-B66ACB1FAA14}" type="pres">
      <dgm:prSet presAssocID="{FC372B07-655E-4534-8BE7-7E2B0A2A30FF}" presName="dummyNode2" presStyleLbl="node1" presStyleIdx="0" presStyleCnt="2"/>
      <dgm:spPr/>
      <dgm:t>
        <a:bodyPr/>
        <a:lstStyle/>
        <a:p>
          <a:endParaRPr lang="ru-RU"/>
        </a:p>
      </dgm:t>
    </dgm:pt>
    <dgm:pt modelId="{9F9AD769-01E7-4799-94A2-D7A7899DFBC5}" type="pres">
      <dgm:prSet presAssocID="{FC372B07-655E-4534-8BE7-7E2B0A2A30FF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83729-7916-4DD4-ABE2-7158B0A8B368}" type="pres">
      <dgm:prSet presAssocID="{FC372B07-655E-4534-8BE7-7E2B0A2A30FF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9AAAF-AA06-4496-B438-23753CBDD803}" type="pres">
      <dgm:prSet presAssocID="{FC372B07-655E-4534-8BE7-7E2B0A2A30FF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D4C91-0269-4211-A863-F9F79BC91A14}" type="pres">
      <dgm:prSet presAssocID="{FC372B07-655E-4534-8BE7-7E2B0A2A30FF}" presName="connSite2" presStyleCnt="0"/>
      <dgm:spPr/>
      <dgm:t>
        <a:bodyPr/>
        <a:lstStyle/>
        <a:p>
          <a:endParaRPr lang="ru-RU"/>
        </a:p>
      </dgm:t>
    </dgm:pt>
  </dgm:ptLst>
  <dgm:cxnLst>
    <dgm:cxn modelId="{FDD5072B-7F0B-4127-83C2-A500E5D17543}" type="presOf" srcId="{CCEB27DE-B710-48CD-A8BC-195DF2BEB6F9}" destId="{43CAD168-7191-4455-9520-DFEB8BB8F10A}" srcOrd="0" destOrd="0" presId="urn:microsoft.com/office/officeart/2005/8/layout/hProcess4"/>
    <dgm:cxn modelId="{1FB18000-910B-4324-ACF3-28462EAC1F0D}" type="presOf" srcId="{0A6C0043-62EF-4A8F-84F4-C3DDA452BFAD}" destId="{9F9AD769-01E7-4799-94A2-D7A7899DFBC5}" srcOrd="0" destOrd="0" presId="urn:microsoft.com/office/officeart/2005/8/layout/hProcess4"/>
    <dgm:cxn modelId="{241E147C-9C7E-4A80-A066-1BBC8453877E}" type="presOf" srcId="{23A657BF-D62D-4B11-96D9-031AEB191567}" destId="{11691DD6-213C-4A75-B700-188578224BA2}" srcOrd="0" destOrd="0" presId="urn:microsoft.com/office/officeart/2005/8/layout/hProcess4"/>
    <dgm:cxn modelId="{AAF95D51-3543-4511-A21E-D8E6E58DC0EB}" type="presOf" srcId="{0A6C0043-62EF-4A8F-84F4-C3DDA452BFAD}" destId="{FCE83729-7916-4DD4-ABE2-7158B0A8B368}" srcOrd="1" destOrd="0" presId="urn:microsoft.com/office/officeart/2005/8/layout/hProcess4"/>
    <dgm:cxn modelId="{3C6E20EF-394C-4FEC-8BA2-DE00DCDFC587}" srcId="{FC372B07-655E-4534-8BE7-7E2B0A2A30FF}" destId="{0A6C0043-62EF-4A8F-84F4-C3DDA452BFAD}" srcOrd="0" destOrd="0" parTransId="{CC26DEBD-F32B-4823-A49F-83EB73C0B4F9}" sibTransId="{F0045E71-7E20-49E5-947E-EE3EC1A1A25F}"/>
    <dgm:cxn modelId="{AEAC063C-79FD-4C4B-8AB7-5ADB9BC13383}" srcId="{CCEB27DE-B710-48CD-A8BC-195DF2BEB6F9}" destId="{23A657BF-D62D-4B11-96D9-031AEB191567}" srcOrd="0" destOrd="0" parTransId="{162D2D80-D931-443F-B197-4985DB8A5BC6}" sibTransId="{61037FDD-FB40-4E99-A0BD-77D062257433}"/>
    <dgm:cxn modelId="{594F8C22-746A-421E-83A3-F73B63E9C874}" type="presOf" srcId="{23A657BF-D62D-4B11-96D9-031AEB191567}" destId="{70840103-BCCE-46D2-8B0B-C107083DF0D4}" srcOrd="1" destOrd="0" presId="urn:microsoft.com/office/officeart/2005/8/layout/hProcess4"/>
    <dgm:cxn modelId="{A9B08EBB-4044-4ED2-B907-24094B5EAB77}" srcId="{C9E91E07-2F6F-4301-9255-769E428995E1}" destId="{CCEB27DE-B710-48CD-A8BC-195DF2BEB6F9}" srcOrd="0" destOrd="0" parTransId="{F55B2A8C-E42D-4FD3-A63F-233C7431B3B6}" sibTransId="{37484216-5F6C-4BBD-86CE-7A2F5504C253}"/>
    <dgm:cxn modelId="{804399F2-C949-441D-AE03-E9B02711DF65}" type="presOf" srcId="{FC372B07-655E-4534-8BE7-7E2B0A2A30FF}" destId="{8C09AAAF-AA06-4496-B438-23753CBDD803}" srcOrd="0" destOrd="0" presId="urn:microsoft.com/office/officeart/2005/8/layout/hProcess4"/>
    <dgm:cxn modelId="{192537AE-6ACD-4400-B587-10C7D0813233}" type="presOf" srcId="{37484216-5F6C-4BBD-86CE-7A2F5504C253}" destId="{6C6000E0-AA01-4A12-A11E-98488036D2DF}" srcOrd="0" destOrd="0" presId="urn:microsoft.com/office/officeart/2005/8/layout/hProcess4"/>
    <dgm:cxn modelId="{73483911-6256-4C58-BE58-7CFB21402BE8}" srcId="{C9E91E07-2F6F-4301-9255-769E428995E1}" destId="{FC372B07-655E-4534-8BE7-7E2B0A2A30FF}" srcOrd="1" destOrd="0" parTransId="{DB03C104-CDDA-4B93-AEB4-E8A9895EACAF}" sibTransId="{0A4D2191-2740-4131-A855-2C720A4E1601}"/>
    <dgm:cxn modelId="{31280C87-F24C-48B8-9C18-1B1AE5EC0480}" type="presOf" srcId="{C9E91E07-2F6F-4301-9255-769E428995E1}" destId="{02F416E6-B759-4D8A-A823-F6377F901C38}" srcOrd="0" destOrd="0" presId="urn:microsoft.com/office/officeart/2005/8/layout/hProcess4"/>
    <dgm:cxn modelId="{C27130F1-8328-4CCF-84B0-6DA11FCF24DB}" type="presParOf" srcId="{02F416E6-B759-4D8A-A823-F6377F901C38}" destId="{EA0F0D74-025F-465B-B808-2BD8C2B1CE1F}" srcOrd="0" destOrd="0" presId="urn:microsoft.com/office/officeart/2005/8/layout/hProcess4"/>
    <dgm:cxn modelId="{89F445A0-6D9E-4FFC-8988-2125430A7EFB}" type="presParOf" srcId="{02F416E6-B759-4D8A-A823-F6377F901C38}" destId="{5568876D-F4E0-4BD8-BDD8-A3EAC6F23D81}" srcOrd="1" destOrd="0" presId="urn:microsoft.com/office/officeart/2005/8/layout/hProcess4"/>
    <dgm:cxn modelId="{E878978A-EF91-4141-93FE-F8BE9B9A5361}" type="presParOf" srcId="{02F416E6-B759-4D8A-A823-F6377F901C38}" destId="{B0AB3AE1-6928-4679-902D-EE67996FE6D8}" srcOrd="2" destOrd="0" presId="urn:microsoft.com/office/officeart/2005/8/layout/hProcess4"/>
    <dgm:cxn modelId="{49128D45-292C-4050-8579-BBED520CC9F9}" type="presParOf" srcId="{B0AB3AE1-6928-4679-902D-EE67996FE6D8}" destId="{3DBC91BE-56D0-43C2-8979-C9FC9A2D6D56}" srcOrd="0" destOrd="0" presId="urn:microsoft.com/office/officeart/2005/8/layout/hProcess4"/>
    <dgm:cxn modelId="{19B25506-7B7E-4048-8DD3-5EE77BD7E36B}" type="presParOf" srcId="{3DBC91BE-56D0-43C2-8979-C9FC9A2D6D56}" destId="{9F12FA19-A7AC-4B53-85FB-464561F47CB1}" srcOrd="0" destOrd="0" presId="urn:microsoft.com/office/officeart/2005/8/layout/hProcess4"/>
    <dgm:cxn modelId="{21999F9A-B04C-4C54-9471-2EB2842B360D}" type="presParOf" srcId="{3DBC91BE-56D0-43C2-8979-C9FC9A2D6D56}" destId="{11691DD6-213C-4A75-B700-188578224BA2}" srcOrd="1" destOrd="0" presId="urn:microsoft.com/office/officeart/2005/8/layout/hProcess4"/>
    <dgm:cxn modelId="{3A939F05-1256-40A8-A00E-2D8CAF1512A0}" type="presParOf" srcId="{3DBC91BE-56D0-43C2-8979-C9FC9A2D6D56}" destId="{70840103-BCCE-46D2-8B0B-C107083DF0D4}" srcOrd="2" destOrd="0" presId="urn:microsoft.com/office/officeart/2005/8/layout/hProcess4"/>
    <dgm:cxn modelId="{84A3A117-B3ED-4691-828A-B5D5CDEDC647}" type="presParOf" srcId="{3DBC91BE-56D0-43C2-8979-C9FC9A2D6D56}" destId="{43CAD168-7191-4455-9520-DFEB8BB8F10A}" srcOrd="3" destOrd="0" presId="urn:microsoft.com/office/officeart/2005/8/layout/hProcess4"/>
    <dgm:cxn modelId="{4E6D96BB-5F60-4B6A-9E59-69037D8400CB}" type="presParOf" srcId="{3DBC91BE-56D0-43C2-8979-C9FC9A2D6D56}" destId="{54B9333A-7F2B-4803-B9B5-A6851FF5BEBE}" srcOrd="4" destOrd="0" presId="urn:microsoft.com/office/officeart/2005/8/layout/hProcess4"/>
    <dgm:cxn modelId="{7A6819D1-A9C6-4FBE-A920-BCE57F2C5C76}" type="presParOf" srcId="{B0AB3AE1-6928-4679-902D-EE67996FE6D8}" destId="{6C6000E0-AA01-4A12-A11E-98488036D2DF}" srcOrd="1" destOrd="0" presId="urn:microsoft.com/office/officeart/2005/8/layout/hProcess4"/>
    <dgm:cxn modelId="{A46CA1E1-F087-4660-89B3-3F11AE122CD1}" type="presParOf" srcId="{B0AB3AE1-6928-4679-902D-EE67996FE6D8}" destId="{EAA97AFB-21D9-452E-BAF5-8DA00B3422B5}" srcOrd="2" destOrd="0" presId="urn:microsoft.com/office/officeart/2005/8/layout/hProcess4"/>
    <dgm:cxn modelId="{C9896324-291E-4B56-901E-899609C5EC2C}" type="presParOf" srcId="{EAA97AFB-21D9-452E-BAF5-8DA00B3422B5}" destId="{994A83D6-0B65-4A36-9597-B66ACB1FAA14}" srcOrd="0" destOrd="0" presId="urn:microsoft.com/office/officeart/2005/8/layout/hProcess4"/>
    <dgm:cxn modelId="{03B86D9C-4DB0-4690-8C3F-3B6437B94F5F}" type="presParOf" srcId="{EAA97AFB-21D9-452E-BAF5-8DA00B3422B5}" destId="{9F9AD769-01E7-4799-94A2-D7A7899DFBC5}" srcOrd="1" destOrd="0" presId="urn:microsoft.com/office/officeart/2005/8/layout/hProcess4"/>
    <dgm:cxn modelId="{16DD10EB-E001-4D80-8DBE-4910AA0B8CFE}" type="presParOf" srcId="{EAA97AFB-21D9-452E-BAF5-8DA00B3422B5}" destId="{FCE83729-7916-4DD4-ABE2-7158B0A8B368}" srcOrd="2" destOrd="0" presId="urn:microsoft.com/office/officeart/2005/8/layout/hProcess4"/>
    <dgm:cxn modelId="{4FEBEF76-82E2-436C-8F7D-43496A445BBA}" type="presParOf" srcId="{EAA97AFB-21D9-452E-BAF5-8DA00B3422B5}" destId="{8C09AAAF-AA06-4496-B438-23753CBDD803}" srcOrd="3" destOrd="0" presId="urn:microsoft.com/office/officeart/2005/8/layout/hProcess4"/>
    <dgm:cxn modelId="{95A7FC1B-B078-4E6E-B411-7F79DE2E75F6}" type="presParOf" srcId="{EAA97AFB-21D9-452E-BAF5-8DA00B3422B5}" destId="{D2FD4C91-0269-4211-A863-F9F79BC91A14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5062C-0EAD-45A0-BD35-31E790C02EFA}">
      <dsp:nvSpPr>
        <dsp:cNvPr id="0" name=""/>
        <dsp:cNvSpPr/>
      </dsp:nvSpPr>
      <dsp:spPr>
        <a:xfrm>
          <a:off x="4161" y="1593067"/>
          <a:ext cx="2113367" cy="1743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 межах </a:t>
          </a:r>
          <a:r>
            <a:rPr lang="uk-UA" sz="2400" kern="1200" dirty="0" smtClean="0"/>
            <a:t>нумерації чисел 1 – 10.</a:t>
          </a:r>
          <a:endParaRPr lang="ru-RU" sz="2400" kern="1200" dirty="0"/>
        </a:p>
      </dsp:txBody>
      <dsp:txXfrm>
        <a:off x="4161" y="1593067"/>
        <a:ext cx="2113367" cy="1369567"/>
      </dsp:txXfrm>
    </dsp:sp>
    <dsp:sp modelId="{C3B6A7A3-7646-48CF-BAA5-D7C32D7A6A73}">
      <dsp:nvSpPr>
        <dsp:cNvPr id="0" name=""/>
        <dsp:cNvSpPr/>
      </dsp:nvSpPr>
      <dsp:spPr>
        <a:xfrm>
          <a:off x="202662" y="1628759"/>
          <a:ext cx="3266809" cy="3266809"/>
        </a:xfrm>
        <a:prstGeom prst="leftCircularArrow">
          <a:avLst>
            <a:gd name="adj1" fmla="val 2121"/>
            <a:gd name="adj2" fmla="val 254818"/>
            <a:gd name="adj3" fmla="val 2312555"/>
            <a:gd name="adj4" fmla="val 9306716"/>
            <a:gd name="adj5" fmla="val 247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E1C80-EC85-4BE6-A3C9-F2B9D3EE58E6}">
      <dsp:nvSpPr>
        <dsp:cNvPr id="0" name=""/>
        <dsp:cNvSpPr/>
      </dsp:nvSpPr>
      <dsp:spPr>
        <a:xfrm>
          <a:off x="473799" y="3053998"/>
          <a:ext cx="1878549" cy="747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Місце</a:t>
          </a:r>
          <a:endParaRPr lang="ru-RU" sz="4400" kern="1200" dirty="0"/>
        </a:p>
      </dsp:txBody>
      <dsp:txXfrm>
        <a:off x="473799" y="3053998"/>
        <a:ext cx="1878549" cy="747037"/>
      </dsp:txXfrm>
    </dsp:sp>
    <dsp:sp modelId="{C304CC1A-50F7-41CE-B6E7-F54DA0D51C3E}">
      <dsp:nvSpPr>
        <dsp:cNvPr id="0" name=""/>
        <dsp:cNvSpPr/>
      </dsp:nvSpPr>
      <dsp:spPr>
        <a:xfrm>
          <a:off x="2682300" y="1010066"/>
          <a:ext cx="3779399" cy="351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Формування уміння виконувати арифметичні дії додавання і віднімання за розташуванням чисел на числовому промені ( у числовому ряді)</a:t>
          </a:r>
          <a:endParaRPr lang="ru-RU" sz="2400" kern="1200" dirty="0"/>
        </a:p>
      </dsp:txBody>
      <dsp:txXfrm>
        <a:off x="2682300" y="1762433"/>
        <a:ext cx="3779399" cy="2758679"/>
      </dsp:txXfrm>
    </dsp:sp>
    <dsp:sp modelId="{5176D2B1-C7F7-41FB-A8A4-521C82426CEB}">
      <dsp:nvSpPr>
        <dsp:cNvPr id="0" name=""/>
        <dsp:cNvSpPr/>
      </dsp:nvSpPr>
      <dsp:spPr>
        <a:xfrm>
          <a:off x="5415441" y="458884"/>
          <a:ext cx="2369035" cy="2369035"/>
        </a:xfrm>
        <a:prstGeom prst="circularArrow">
          <a:avLst>
            <a:gd name="adj1" fmla="val 2925"/>
            <a:gd name="adj2" fmla="val 357997"/>
            <a:gd name="adj3" fmla="val 19894405"/>
            <a:gd name="adj4" fmla="val 13003423"/>
            <a:gd name="adj5" fmla="val 341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81502A-2C5B-4DFE-A014-8674B1178172}">
      <dsp:nvSpPr>
        <dsp:cNvPr id="0" name=""/>
        <dsp:cNvSpPr/>
      </dsp:nvSpPr>
      <dsp:spPr>
        <a:xfrm>
          <a:off x="4771426" y="979996"/>
          <a:ext cx="1878549" cy="747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Мета</a:t>
          </a:r>
          <a:endParaRPr lang="ru-RU" sz="4400" kern="1200" dirty="0"/>
        </a:p>
      </dsp:txBody>
      <dsp:txXfrm>
        <a:off x="4771426" y="979996"/>
        <a:ext cx="1878549" cy="747037"/>
      </dsp:txXfrm>
    </dsp:sp>
    <dsp:sp modelId="{96BFCEAD-BEFB-4A15-938A-EF0B00A0F4FF}">
      <dsp:nvSpPr>
        <dsp:cNvPr id="0" name=""/>
        <dsp:cNvSpPr/>
      </dsp:nvSpPr>
      <dsp:spPr>
        <a:xfrm>
          <a:off x="6791651" y="1593067"/>
          <a:ext cx="2113367" cy="1743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Числовий промінь</a:t>
          </a:r>
          <a:endParaRPr lang="ru-RU" sz="2400" kern="1200" dirty="0"/>
        </a:p>
      </dsp:txBody>
      <dsp:txXfrm>
        <a:off x="6791651" y="1593067"/>
        <a:ext cx="2113367" cy="1369567"/>
      </dsp:txXfrm>
    </dsp:sp>
    <dsp:sp modelId="{2A1E31EA-9DE8-47CD-B15E-179BA534D703}">
      <dsp:nvSpPr>
        <dsp:cNvPr id="0" name=""/>
        <dsp:cNvSpPr/>
      </dsp:nvSpPr>
      <dsp:spPr>
        <a:xfrm>
          <a:off x="7261288" y="2962635"/>
          <a:ext cx="1878549" cy="747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Засіб</a:t>
          </a:r>
          <a:endParaRPr lang="ru-RU" sz="4400" kern="1200" dirty="0"/>
        </a:p>
      </dsp:txBody>
      <dsp:txXfrm>
        <a:off x="7261288" y="2962635"/>
        <a:ext cx="1878549" cy="74703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691DD6-213C-4A75-B700-188578224BA2}">
      <dsp:nvSpPr>
        <dsp:cNvPr id="0" name=""/>
        <dsp:cNvSpPr/>
      </dsp:nvSpPr>
      <dsp:spPr>
        <a:xfrm>
          <a:off x="855453" y="1179623"/>
          <a:ext cx="2748245" cy="2266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Від даного числа відлічуємо кілька одиничних відрізків вправо</a:t>
          </a:r>
          <a:endParaRPr lang="ru-RU" sz="2400" kern="1200" dirty="0"/>
        </a:p>
      </dsp:txBody>
      <dsp:txXfrm>
        <a:off x="855453" y="1179623"/>
        <a:ext cx="2748245" cy="1781000"/>
      </dsp:txXfrm>
    </dsp:sp>
    <dsp:sp modelId="{6C6000E0-AA01-4A12-A11E-98488036D2DF}">
      <dsp:nvSpPr>
        <dsp:cNvPr id="0" name=""/>
        <dsp:cNvSpPr/>
      </dsp:nvSpPr>
      <dsp:spPr>
        <a:xfrm>
          <a:off x="2413136" y="1767041"/>
          <a:ext cx="2960554" cy="2960554"/>
        </a:xfrm>
        <a:prstGeom prst="leftCircularArrow">
          <a:avLst>
            <a:gd name="adj1" fmla="val 2919"/>
            <a:gd name="adj2" fmla="val 357202"/>
            <a:gd name="adj3" fmla="val 2132713"/>
            <a:gd name="adj4" fmla="val 9024489"/>
            <a:gd name="adj5" fmla="val 340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AD168-7191-4455-9520-DFEB8BB8F10A}">
      <dsp:nvSpPr>
        <dsp:cNvPr id="0" name=""/>
        <dsp:cNvSpPr/>
      </dsp:nvSpPr>
      <dsp:spPr>
        <a:xfrm>
          <a:off x="1466175" y="2960624"/>
          <a:ext cx="2442884" cy="971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Додавання</a:t>
          </a:r>
          <a:endParaRPr lang="ru-RU" sz="3600" kern="1200" dirty="0"/>
        </a:p>
      </dsp:txBody>
      <dsp:txXfrm>
        <a:off x="1466175" y="2960624"/>
        <a:ext cx="2442884" cy="971454"/>
      </dsp:txXfrm>
    </dsp:sp>
    <dsp:sp modelId="{9F9AD769-01E7-4799-94A2-D7A7899DFBC5}">
      <dsp:nvSpPr>
        <dsp:cNvPr id="0" name=""/>
        <dsp:cNvSpPr/>
      </dsp:nvSpPr>
      <dsp:spPr>
        <a:xfrm>
          <a:off x="4320540" y="1179623"/>
          <a:ext cx="2748245" cy="2266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Від даного числа відлічуємо кілька одиничних відрізків вліво</a:t>
          </a:r>
          <a:endParaRPr lang="ru-RU" sz="2400" kern="1200" dirty="0"/>
        </a:p>
      </dsp:txBody>
      <dsp:txXfrm>
        <a:off x="4320540" y="1665351"/>
        <a:ext cx="2748245" cy="1781000"/>
      </dsp:txXfrm>
    </dsp:sp>
    <dsp:sp modelId="{8C09AAAF-AA06-4496-B438-23753CBDD803}">
      <dsp:nvSpPr>
        <dsp:cNvPr id="0" name=""/>
        <dsp:cNvSpPr/>
      </dsp:nvSpPr>
      <dsp:spPr>
        <a:xfrm>
          <a:off x="4931261" y="693896"/>
          <a:ext cx="2442884" cy="971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Віднімання</a:t>
          </a:r>
          <a:endParaRPr lang="ru-RU" sz="3600" kern="1200" dirty="0"/>
        </a:p>
      </dsp:txBody>
      <dsp:txXfrm>
        <a:off x="4931261" y="693896"/>
        <a:ext cx="2442884" cy="971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6D1CB-F8DA-4A1E-9600-44893ACE862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3C04-BF1C-4C35-AE7E-FD08ABF8E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4117D4-8879-4A2A-9C2F-EDA48C03207E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B68EBE-96D9-4657-96BA-7DD55FEEB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4448" cy="9144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Додавання й віднімання на числовому промені</a:t>
            </a:r>
            <a:endParaRPr lang="ru-RU" sz="3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1440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Назви компонентів арифметичних дій додавання й віднімання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AD168-7191-4455-9520-DFEB8BB8F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3CAD168-7191-4455-9520-DFEB8BB8F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91DD6-213C-4A75-B700-188578224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1691DD6-213C-4A75-B700-188578224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000E0-AA01-4A12-A11E-98488036D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C6000E0-AA01-4A12-A11E-98488036D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9AAAF-AA06-4496-B438-23753CBD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C09AAAF-AA06-4496-B438-23753CBDD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AD769-01E7-4799-94A2-D7A7899DF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F9AD769-01E7-4799-94A2-D7A7899DF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929718" cy="70609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на числовому промені. Підготовка</a:t>
            </a:r>
            <a:endParaRPr lang="ru-RU" sz="36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8786842" cy="164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4" y="2071678"/>
            <a:ext cx="885828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929718" cy="70609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й віднімання на числовому промені. </a:t>
            </a:r>
            <a:r>
              <a:rPr lang="uk-UA" sz="3600" dirty="0" smtClean="0"/>
              <a:t>Ознайомлення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2500306"/>
            <a:ext cx="8929750" cy="2428892"/>
          </a:xfrm>
          <a:prstGeom prst="rect">
            <a:avLst/>
          </a:prstGeom>
        </p:spPr>
      </p:pic>
      <p:pic>
        <p:nvPicPr>
          <p:cNvPr id="8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06" y="2571744"/>
            <a:ext cx="9005872" cy="252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000" dirty="0" smtClean="0"/>
              <a:t>Додавання на числовому промені. Ознайомлення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1725662"/>
            <a:ext cx="839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138" y="2878187"/>
            <a:ext cx="56737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верх стрелка 4"/>
          <p:cNvSpPr/>
          <p:nvPr/>
        </p:nvSpPr>
        <p:spPr>
          <a:xfrm>
            <a:off x="3635375" y="2517824"/>
            <a:ext cx="2736850" cy="50482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27763" y="3022649"/>
            <a:ext cx="144462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56325" y="3070274"/>
            <a:ext cx="2873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200" b="1">
                <a:solidFill>
                  <a:srgbClr val="FF0000"/>
                </a:solidFill>
              </a:rPr>
              <a:t>8</a:t>
            </a:r>
            <a:endParaRPr lang="ru-RU" altLang="ru-RU" sz="32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3681462"/>
            <a:ext cx="360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i="1">
                <a:latin typeface="Times New Roman" pitchFamily="18" charset="0"/>
                <a:cs typeface="Times New Roman" pitchFamily="18" charset="0"/>
              </a:rPr>
              <a:t>8</a:t>
            </a:r>
            <a:endParaRPr lang="ru-RU" altLang="ru-RU" sz="3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635375" y="2806749"/>
            <a:ext cx="576263" cy="21590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4152900" y="2809924"/>
            <a:ext cx="577850" cy="21590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4700588" y="2806749"/>
            <a:ext cx="577850" cy="21590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191125" y="2809924"/>
            <a:ext cx="576263" cy="21590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680075" y="2813099"/>
            <a:ext cx="576263" cy="21590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3600" dirty="0" smtClean="0"/>
              <a:t>Віднімання на числовому промені. Ознайомлення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665461"/>
            <a:ext cx="8388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998961"/>
            <a:ext cx="57150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верх стрелка 4"/>
          <p:cNvSpPr/>
          <p:nvPr/>
        </p:nvSpPr>
        <p:spPr>
          <a:xfrm flipH="1">
            <a:off x="3132138" y="2602086"/>
            <a:ext cx="3394075" cy="57626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59113" y="317834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7675" y="3238673"/>
            <a:ext cx="28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800" b="1">
                <a:solidFill>
                  <a:srgbClr val="FF0000"/>
                </a:solidFill>
              </a:rPr>
              <a:t>2</a:t>
            </a:r>
            <a:endParaRPr lang="ru-RU" altLang="ru-RU" sz="28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62525" y="3859386"/>
            <a:ext cx="36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b="1" i="1"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flipH="1">
            <a:off x="5795963" y="2998961"/>
            <a:ext cx="576262" cy="1793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4765675" y="3025948"/>
            <a:ext cx="576263" cy="17938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5322888" y="2998961"/>
            <a:ext cx="574675" cy="1793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flipH="1">
            <a:off x="3673475" y="3013248"/>
            <a:ext cx="574675" cy="17938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H="1">
            <a:off x="4205288" y="3013248"/>
            <a:ext cx="574675" cy="17938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3125788" y="3025948"/>
            <a:ext cx="576262" cy="17938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2014465"/>
            <a:ext cx="8858280" cy="2200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2921"/>
            <a:ext cx="8929750" cy="2291897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de1870cfb7603392251ff9968f7a6830a7e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5151</TotalTime>
  <Words>95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Додавання й віднімання на числовому промені</vt:lpstr>
      <vt:lpstr>Назви компонентів арифметичних дій додавання й віднімання</vt:lpstr>
      <vt:lpstr>Додавання й віднімання на числовому промені. Підготовка</vt:lpstr>
      <vt:lpstr>Додавання й віднімання на числовому промені. Ознайомлення</vt:lpstr>
      <vt:lpstr>Додавання на числовому промені. Ознайомлення</vt:lpstr>
      <vt:lpstr>Віднімання на числовому промені. Ознайомлення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формування обчислювальних навичок додавання і віднімання в межах 10</dc:title>
  <dc:creator>Admin</dc:creator>
  <cp:lastModifiedBy>Marinochka</cp:lastModifiedBy>
  <cp:revision>332</cp:revision>
  <dcterms:created xsi:type="dcterms:W3CDTF">2013-03-02T15:36:12Z</dcterms:created>
  <dcterms:modified xsi:type="dcterms:W3CDTF">2015-06-07T14:10:55Z</dcterms:modified>
</cp:coreProperties>
</file>