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rawing23.xml" ContentType="application/vnd.ms-office.drawingml.diagramDrawing+xml"/>
  <Override PartName="/ppt/diagrams/drawing2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rawing22.xml" ContentType="application/vnd.ms-office.drawingml.diagramDrawing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494" r:id="rId2"/>
    <p:sldId id="495" r:id="rId3"/>
    <p:sldId id="496" r:id="rId4"/>
    <p:sldId id="556" r:id="rId5"/>
    <p:sldId id="557" r:id="rId6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63" autoAdjust="0"/>
    <p:restoredTop sz="94624" autoAdjust="0"/>
  </p:normalViewPr>
  <p:slideViewPr>
    <p:cSldViewPr>
      <p:cViewPr>
        <p:scale>
          <a:sx n="44" d="100"/>
          <a:sy n="44" d="100"/>
        </p:scale>
        <p:origin x="-1434" y="-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F76B45-3691-4365-9A0B-11F99BFD8D93}" type="doc">
      <dgm:prSet loTypeId="urn:microsoft.com/office/officeart/2005/8/layout/hProcess4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259844F-FE3A-4D9B-82F9-E1ED17876F6C}">
      <dgm:prSet phldrT="[Текст]"/>
      <dgm:spPr/>
      <dgm:t>
        <a:bodyPr/>
        <a:lstStyle/>
        <a:p>
          <a:r>
            <a:rPr lang="uk-UA" dirty="0" smtClean="0"/>
            <a:t>Місце</a:t>
          </a:r>
          <a:endParaRPr lang="ru-RU" dirty="0"/>
        </a:p>
      </dgm:t>
    </dgm:pt>
    <dgm:pt modelId="{D8AB3260-B254-48FE-8C29-8C63DB3D65FE}" type="parTrans" cxnId="{14ADCB1D-568A-4E04-9FF3-C18CDEF440EE}">
      <dgm:prSet/>
      <dgm:spPr/>
      <dgm:t>
        <a:bodyPr/>
        <a:lstStyle/>
        <a:p>
          <a:endParaRPr lang="ru-RU"/>
        </a:p>
      </dgm:t>
    </dgm:pt>
    <dgm:pt modelId="{BC1C9E22-52AF-4EE3-BBCE-5945C166C939}" type="sibTrans" cxnId="{14ADCB1D-568A-4E04-9FF3-C18CDEF440EE}">
      <dgm:prSet/>
      <dgm:spPr/>
      <dgm:t>
        <a:bodyPr/>
        <a:lstStyle/>
        <a:p>
          <a:endParaRPr lang="ru-RU"/>
        </a:p>
      </dgm:t>
    </dgm:pt>
    <dgm:pt modelId="{C350EBC7-3E50-402A-81F5-F2537750B919}">
      <dgm:prSet phldrT="[Текст]" custT="1"/>
      <dgm:spPr/>
      <dgm:t>
        <a:bodyPr/>
        <a:lstStyle/>
        <a:p>
          <a:r>
            <a:rPr lang="uk-UA" sz="2400" dirty="0" smtClean="0"/>
            <a:t>В межах теми </a:t>
          </a:r>
          <a:r>
            <a:rPr lang="uk-UA" sz="2400" dirty="0" err="1" smtClean="0"/>
            <a:t>“</a:t>
          </a:r>
          <a:r>
            <a:rPr lang="uk-UA" sz="2400" b="1" dirty="0" err="1" smtClean="0"/>
            <a:t>Табличне</a:t>
          </a:r>
          <a:r>
            <a:rPr lang="uk-UA" sz="2400" b="1" dirty="0" smtClean="0"/>
            <a:t> додавання й віднімання в межах 10</a:t>
          </a:r>
          <a:r>
            <a:rPr lang="uk-UA" sz="2400" dirty="0" smtClean="0"/>
            <a:t>”.</a:t>
          </a:r>
          <a:endParaRPr lang="ru-RU" sz="2400" dirty="0"/>
        </a:p>
      </dgm:t>
    </dgm:pt>
    <dgm:pt modelId="{E3C3D4B5-D2CB-4F38-9459-6DF6D0E3DCA3}" type="parTrans" cxnId="{65F3A1C0-F978-450F-A792-CA34766FBAFB}">
      <dgm:prSet/>
      <dgm:spPr/>
      <dgm:t>
        <a:bodyPr/>
        <a:lstStyle/>
        <a:p>
          <a:endParaRPr lang="ru-RU"/>
        </a:p>
      </dgm:t>
    </dgm:pt>
    <dgm:pt modelId="{2FE702A8-FA5A-4D73-B932-FA98433F6996}" type="sibTrans" cxnId="{65F3A1C0-F978-450F-A792-CA34766FBAFB}">
      <dgm:prSet/>
      <dgm:spPr/>
      <dgm:t>
        <a:bodyPr/>
        <a:lstStyle/>
        <a:p>
          <a:endParaRPr lang="ru-RU"/>
        </a:p>
      </dgm:t>
    </dgm:pt>
    <dgm:pt modelId="{1AEC3710-63F7-4E78-B3C9-877BEA726FDC}">
      <dgm:prSet phldrT="[Текст]"/>
      <dgm:spPr/>
      <dgm:t>
        <a:bodyPr/>
        <a:lstStyle/>
        <a:p>
          <a:r>
            <a:rPr lang="uk-UA" dirty="0" smtClean="0"/>
            <a:t>Мета</a:t>
          </a:r>
          <a:endParaRPr lang="ru-RU" dirty="0"/>
        </a:p>
      </dgm:t>
    </dgm:pt>
    <dgm:pt modelId="{D092F619-42BF-4325-BBB1-C6343BB7F643}" type="parTrans" cxnId="{C5657F98-571A-4E90-A8D6-5BBB1C7F0A55}">
      <dgm:prSet/>
      <dgm:spPr/>
      <dgm:t>
        <a:bodyPr/>
        <a:lstStyle/>
        <a:p>
          <a:endParaRPr lang="ru-RU"/>
        </a:p>
      </dgm:t>
    </dgm:pt>
    <dgm:pt modelId="{83AA3EF4-9735-47FD-8540-81B470C9655E}" type="sibTrans" cxnId="{C5657F98-571A-4E90-A8D6-5BBB1C7F0A55}">
      <dgm:prSet/>
      <dgm:spPr/>
      <dgm:t>
        <a:bodyPr/>
        <a:lstStyle/>
        <a:p>
          <a:endParaRPr lang="ru-RU"/>
        </a:p>
      </dgm:t>
    </dgm:pt>
    <dgm:pt modelId="{87AE578C-A7D6-4BA7-AC74-5F3910210EA0}">
      <dgm:prSet phldrT="[Текст]" custT="1"/>
      <dgm:spPr/>
      <dgm:t>
        <a:bodyPr/>
        <a:lstStyle/>
        <a:p>
          <a:r>
            <a:rPr lang="uk-UA" sz="2400" dirty="0" smtClean="0"/>
            <a:t>Формування обчислювальних навичок додавання чисел 6,7,8,9.</a:t>
          </a:r>
          <a:endParaRPr lang="ru-RU" sz="2400" dirty="0"/>
        </a:p>
      </dgm:t>
    </dgm:pt>
    <dgm:pt modelId="{13FD96CB-CE7E-49DD-8E89-6D0EDA305D8C}" type="parTrans" cxnId="{9BBA0CD3-BE74-43E1-833C-5753453AB41A}">
      <dgm:prSet/>
      <dgm:spPr/>
      <dgm:t>
        <a:bodyPr/>
        <a:lstStyle/>
        <a:p>
          <a:endParaRPr lang="ru-RU"/>
        </a:p>
      </dgm:t>
    </dgm:pt>
    <dgm:pt modelId="{D9EF6CAD-C743-45C6-B97F-87B8CE100DEF}" type="sibTrans" cxnId="{9BBA0CD3-BE74-43E1-833C-5753453AB41A}">
      <dgm:prSet/>
      <dgm:spPr/>
      <dgm:t>
        <a:bodyPr/>
        <a:lstStyle/>
        <a:p>
          <a:endParaRPr lang="ru-RU"/>
        </a:p>
      </dgm:t>
    </dgm:pt>
    <dgm:pt modelId="{83DD4B08-01A5-4157-B0CE-0DB41A3F9500}">
      <dgm:prSet phldrT="[Текст]"/>
      <dgm:spPr/>
      <dgm:t>
        <a:bodyPr/>
        <a:lstStyle/>
        <a:p>
          <a:r>
            <a:rPr lang="uk-UA" dirty="0" smtClean="0"/>
            <a:t>Засіб</a:t>
          </a:r>
          <a:endParaRPr lang="ru-RU" dirty="0"/>
        </a:p>
      </dgm:t>
    </dgm:pt>
    <dgm:pt modelId="{B3824210-D86E-4903-B054-76D79ED46BAA}" type="parTrans" cxnId="{92382C1B-3BEF-415E-A340-33F839359715}">
      <dgm:prSet/>
      <dgm:spPr/>
      <dgm:t>
        <a:bodyPr/>
        <a:lstStyle/>
        <a:p>
          <a:endParaRPr lang="ru-RU"/>
        </a:p>
      </dgm:t>
    </dgm:pt>
    <dgm:pt modelId="{CDF722AA-F4CF-4DA3-985B-D3816EDD65AC}" type="sibTrans" cxnId="{92382C1B-3BEF-415E-A340-33F839359715}">
      <dgm:prSet/>
      <dgm:spPr/>
      <dgm:t>
        <a:bodyPr/>
        <a:lstStyle/>
        <a:p>
          <a:endParaRPr lang="ru-RU"/>
        </a:p>
      </dgm:t>
    </dgm:pt>
    <dgm:pt modelId="{707BCFB4-D36D-4B51-94E2-81ADF68B2B0B}">
      <dgm:prSet phldrT="[Текст]" custT="1"/>
      <dgm:spPr/>
      <dgm:t>
        <a:bodyPr/>
        <a:lstStyle/>
        <a:p>
          <a:r>
            <a:rPr lang="uk-UA" sz="2400" dirty="0" smtClean="0"/>
            <a:t>Пам'ятки</a:t>
          </a:r>
          <a:endParaRPr lang="ru-RU" sz="2400" dirty="0"/>
        </a:p>
      </dgm:t>
    </dgm:pt>
    <dgm:pt modelId="{A5971B03-2A0E-4AD3-BEAF-9725D1A23F06}" type="parTrans" cxnId="{BA52D44F-6F1C-43A5-BE12-D6D1FC0E2AAF}">
      <dgm:prSet/>
      <dgm:spPr/>
      <dgm:t>
        <a:bodyPr/>
        <a:lstStyle/>
        <a:p>
          <a:endParaRPr lang="ru-RU"/>
        </a:p>
      </dgm:t>
    </dgm:pt>
    <dgm:pt modelId="{64A74E74-C7E3-4ABE-AD93-3EFBD4C589D2}" type="sibTrans" cxnId="{BA52D44F-6F1C-43A5-BE12-D6D1FC0E2AAF}">
      <dgm:prSet/>
      <dgm:spPr/>
      <dgm:t>
        <a:bodyPr/>
        <a:lstStyle/>
        <a:p>
          <a:endParaRPr lang="ru-RU"/>
        </a:p>
      </dgm:t>
    </dgm:pt>
    <dgm:pt modelId="{E0289C92-3FEC-42CF-8A74-C5EFD1D778BF}">
      <dgm:prSet phldrT="[Текст]" custT="1"/>
      <dgm:spPr/>
      <dgm:t>
        <a:bodyPr/>
        <a:lstStyle/>
        <a:p>
          <a:r>
            <a:rPr lang="uk-UA" sz="2400" dirty="0" smtClean="0"/>
            <a:t>Схеми  розв'язання</a:t>
          </a:r>
          <a:endParaRPr lang="ru-RU" sz="2400" dirty="0"/>
        </a:p>
      </dgm:t>
    </dgm:pt>
    <dgm:pt modelId="{02A05D51-7DEB-4763-8C3B-37ADC45FE1D8}" type="parTrans" cxnId="{8139FB24-BD60-41E3-BBCF-509A8BFC7CAD}">
      <dgm:prSet/>
      <dgm:spPr/>
      <dgm:t>
        <a:bodyPr/>
        <a:lstStyle/>
        <a:p>
          <a:endParaRPr lang="ru-RU"/>
        </a:p>
      </dgm:t>
    </dgm:pt>
    <dgm:pt modelId="{9D1FD61D-5586-423E-B6B1-31B7D46B6CB2}" type="sibTrans" cxnId="{8139FB24-BD60-41E3-BBCF-509A8BFC7CAD}">
      <dgm:prSet/>
      <dgm:spPr/>
      <dgm:t>
        <a:bodyPr/>
        <a:lstStyle/>
        <a:p>
          <a:endParaRPr lang="ru-RU"/>
        </a:p>
      </dgm:t>
    </dgm:pt>
    <dgm:pt modelId="{DF81ACE1-3577-45A4-B575-4515BF90D5FE}" type="pres">
      <dgm:prSet presAssocID="{96F76B45-3691-4365-9A0B-11F99BFD8D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C2077E-409A-464D-81C9-BB1E51232E5E}" type="pres">
      <dgm:prSet presAssocID="{96F76B45-3691-4365-9A0B-11F99BFD8D93}" presName="tSp" presStyleCnt="0"/>
      <dgm:spPr/>
      <dgm:t>
        <a:bodyPr/>
        <a:lstStyle/>
        <a:p>
          <a:endParaRPr lang="ru-RU"/>
        </a:p>
      </dgm:t>
    </dgm:pt>
    <dgm:pt modelId="{E0EE563E-3239-4801-BD98-CEEF4B31D503}" type="pres">
      <dgm:prSet presAssocID="{96F76B45-3691-4365-9A0B-11F99BFD8D93}" presName="bSp" presStyleCnt="0"/>
      <dgm:spPr/>
      <dgm:t>
        <a:bodyPr/>
        <a:lstStyle/>
        <a:p>
          <a:endParaRPr lang="ru-RU"/>
        </a:p>
      </dgm:t>
    </dgm:pt>
    <dgm:pt modelId="{1D15AC2B-DF65-4E9E-8CD1-E2E833E13FD3}" type="pres">
      <dgm:prSet presAssocID="{96F76B45-3691-4365-9A0B-11F99BFD8D93}" presName="process" presStyleCnt="0"/>
      <dgm:spPr/>
      <dgm:t>
        <a:bodyPr/>
        <a:lstStyle/>
        <a:p>
          <a:endParaRPr lang="ru-RU"/>
        </a:p>
      </dgm:t>
    </dgm:pt>
    <dgm:pt modelId="{006CEBB4-7233-4B61-BF6B-E6273D33EB9B}" type="pres">
      <dgm:prSet presAssocID="{D259844F-FE3A-4D9B-82F9-E1ED17876F6C}" presName="composite1" presStyleCnt="0"/>
      <dgm:spPr/>
      <dgm:t>
        <a:bodyPr/>
        <a:lstStyle/>
        <a:p>
          <a:endParaRPr lang="ru-RU"/>
        </a:p>
      </dgm:t>
    </dgm:pt>
    <dgm:pt modelId="{A3A33E5C-E3B3-4531-8593-876B45B658AD}" type="pres">
      <dgm:prSet presAssocID="{D259844F-FE3A-4D9B-82F9-E1ED17876F6C}" presName="dummyNode1" presStyleLbl="node1" presStyleIdx="0" presStyleCnt="3"/>
      <dgm:spPr/>
      <dgm:t>
        <a:bodyPr/>
        <a:lstStyle/>
        <a:p>
          <a:endParaRPr lang="ru-RU"/>
        </a:p>
      </dgm:t>
    </dgm:pt>
    <dgm:pt modelId="{70A5062C-0EAD-45A0-BD35-31E790C02EFA}" type="pres">
      <dgm:prSet presAssocID="{D259844F-FE3A-4D9B-82F9-E1ED17876F6C}" presName="childNode1" presStyleLbl="bgAcc1" presStyleIdx="0" presStyleCnt="3" custScaleY="1190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30222D-04AE-433C-A833-824D8D007180}" type="pres">
      <dgm:prSet presAssocID="{D259844F-FE3A-4D9B-82F9-E1ED17876F6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E1C80-EC85-4BE6-A3C9-F2B9D3EE58E6}" type="pres">
      <dgm:prSet presAssocID="{D259844F-FE3A-4D9B-82F9-E1ED17876F6C}" presName="parentNode1" presStyleLbl="node1" presStyleIdx="0" presStyleCnt="3" custLinFactNeighborY="7010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B3D76-7059-4476-88E2-E36BCA625A49}" type="pres">
      <dgm:prSet presAssocID="{D259844F-FE3A-4D9B-82F9-E1ED17876F6C}" presName="connSite1" presStyleCnt="0"/>
      <dgm:spPr/>
      <dgm:t>
        <a:bodyPr/>
        <a:lstStyle/>
        <a:p>
          <a:endParaRPr lang="ru-RU"/>
        </a:p>
      </dgm:t>
    </dgm:pt>
    <dgm:pt modelId="{C3B6A7A3-7646-48CF-BAA5-D7C32D7A6A73}" type="pres">
      <dgm:prSet presAssocID="{BC1C9E22-52AF-4EE3-BBCE-5945C166C939}" presName="Name9" presStyleLbl="sibTrans2D1" presStyleIdx="0" presStyleCnt="2"/>
      <dgm:spPr/>
      <dgm:t>
        <a:bodyPr/>
        <a:lstStyle/>
        <a:p>
          <a:endParaRPr lang="ru-RU"/>
        </a:p>
      </dgm:t>
    </dgm:pt>
    <dgm:pt modelId="{DA8C7963-69BC-4434-838E-DEE28BB21135}" type="pres">
      <dgm:prSet presAssocID="{1AEC3710-63F7-4E78-B3C9-877BEA726FDC}" presName="composite2" presStyleCnt="0"/>
      <dgm:spPr/>
      <dgm:t>
        <a:bodyPr/>
        <a:lstStyle/>
        <a:p>
          <a:endParaRPr lang="ru-RU"/>
        </a:p>
      </dgm:t>
    </dgm:pt>
    <dgm:pt modelId="{984DC2D7-EA2F-4408-830C-C3CB076B27F1}" type="pres">
      <dgm:prSet presAssocID="{1AEC3710-63F7-4E78-B3C9-877BEA726FDC}" presName="dummyNode2" presStyleLbl="node1" presStyleIdx="0" presStyleCnt="3"/>
      <dgm:spPr/>
      <dgm:t>
        <a:bodyPr/>
        <a:lstStyle/>
        <a:p>
          <a:endParaRPr lang="ru-RU"/>
        </a:p>
      </dgm:t>
    </dgm:pt>
    <dgm:pt modelId="{C304CC1A-50F7-41CE-B6E7-F54DA0D51C3E}" type="pres">
      <dgm:prSet presAssocID="{1AEC3710-63F7-4E78-B3C9-877BEA726FDC}" presName="childNode2" presStyleLbl="bgAcc1" presStyleIdx="1" presStyleCnt="3" custScaleX="143026" custScaleY="120650" custLinFactNeighborY="19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93CB1B-FEA6-4216-99BD-1D32C0A8C8AD}" type="pres">
      <dgm:prSet presAssocID="{1AEC3710-63F7-4E78-B3C9-877BEA726FDC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1502A-2C5B-4DFE-A014-8674B1178172}" type="pres">
      <dgm:prSet presAssocID="{1AEC3710-63F7-4E78-B3C9-877BEA726FDC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EBC7B-266B-4598-B90D-126AA56D036D}" type="pres">
      <dgm:prSet presAssocID="{1AEC3710-63F7-4E78-B3C9-877BEA726FDC}" presName="connSite2" presStyleCnt="0"/>
      <dgm:spPr/>
      <dgm:t>
        <a:bodyPr/>
        <a:lstStyle/>
        <a:p>
          <a:endParaRPr lang="ru-RU"/>
        </a:p>
      </dgm:t>
    </dgm:pt>
    <dgm:pt modelId="{5176D2B1-C7F7-41FB-A8A4-521C82426CEB}" type="pres">
      <dgm:prSet presAssocID="{83AA3EF4-9735-47FD-8540-81B470C9655E}" presName="Name18" presStyleLbl="sibTrans2D1" presStyleIdx="1" presStyleCnt="2"/>
      <dgm:spPr/>
      <dgm:t>
        <a:bodyPr/>
        <a:lstStyle/>
        <a:p>
          <a:endParaRPr lang="ru-RU"/>
        </a:p>
      </dgm:t>
    </dgm:pt>
    <dgm:pt modelId="{BF1FF5EF-7418-4278-B7FC-6957FB8DA29C}" type="pres">
      <dgm:prSet presAssocID="{83DD4B08-01A5-4157-B0CE-0DB41A3F9500}" presName="composite1" presStyleCnt="0"/>
      <dgm:spPr/>
      <dgm:t>
        <a:bodyPr/>
        <a:lstStyle/>
        <a:p>
          <a:endParaRPr lang="ru-RU"/>
        </a:p>
      </dgm:t>
    </dgm:pt>
    <dgm:pt modelId="{1A63297F-B01C-4728-A4AF-A39AB05F0CD4}" type="pres">
      <dgm:prSet presAssocID="{83DD4B08-01A5-4157-B0CE-0DB41A3F9500}" presName="dummyNode1" presStyleLbl="node1" presStyleIdx="1" presStyleCnt="3"/>
      <dgm:spPr/>
      <dgm:t>
        <a:bodyPr/>
        <a:lstStyle/>
        <a:p>
          <a:endParaRPr lang="ru-RU"/>
        </a:p>
      </dgm:t>
    </dgm:pt>
    <dgm:pt modelId="{96BFCEAD-BEFB-4A15-938A-EF0B00A0F4FF}" type="pres">
      <dgm:prSet presAssocID="{83DD4B08-01A5-4157-B0CE-0DB41A3F9500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BC15E3-C06F-4FE7-A6F6-E9D2FEBBC76D}" type="pres">
      <dgm:prSet presAssocID="{83DD4B08-01A5-4157-B0CE-0DB41A3F9500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E31EA-9DE8-47CD-B15E-179BA534D703}" type="pres">
      <dgm:prSet presAssocID="{83DD4B08-01A5-4157-B0CE-0DB41A3F9500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64CBB1-25C5-40FD-BD8D-0DBB2F07C04B}" type="pres">
      <dgm:prSet presAssocID="{83DD4B08-01A5-4157-B0CE-0DB41A3F9500}" presName="connSite1" presStyleCnt="0"/>
      <dgm:spPr/>
      <dgm:t>
        <a:bodyPr/>
        <a:lstStyle/>
        <a:p>
          <a:endParaRPr lang="ru-RU"/>
        </a:p>
      </dgm:t>
    </dgm:pt>
  </dgm:ptLst>
  <dgm:cxnLst>
    <dgm:cxn modelId="{EA819CCE-E8E1-48BF-A488-B34DA4668EF5}" type="presOf" srcId="{E0289C92-3FEC-42CF-8A74-C5EFD1D778BF}" destId="{96BFCEAD-BEFB-4A15-938A-EF0B00A0F4FF}" srcOrd="0" destOrd="1" presId="urn:microsoft.com/office/officeart/2005/8/layout/hProcess4"/>
    <dgm:cxn modelId="{65F3A1C0-F978-450F-A792-CA34766FBAFB}" srcId="{D259844F-FE3A-4D9B-82F9-E1ED17876F6C}" destId="{C350EBC7-3E50-402A-81F5-F2537750B919}" srcOrd="0" destOrd="0" parTransId="{E3C3D4B5-D2CB-4F38-9459-6DF6D0E3DCA3}" sibTransId="{2FE702A8-FA5A-4D73-B932-FA98433F6996}"/>
    <dgm:cxn modelId="{CB0943E6-3EBC-4B88-8149-0AFEE00BD93C}" type="presOf" srcId="{BC1C9E22-52AF-4EE3-BBCE-5945C166C939}" destId="{C3B6A7A3-7646-48CF-BAA5-D7C32D7A6A73}" srcOrd="0" destOrd="0" presId="urn:microsoft.com/office/officeart/2005/8/layout/hProcess4"/>
    <dgm:cxn modelId="{A8FAE5CE-97D7-4B9A-94BE-1182D9B0CE43}" type="presOf" srcId="{83AA3EF4-9735-47FD-8540-81B470C9655E}" destId="{5176D2B1-C7F7-41FB-A8A4-521C82426CEB}" srcOrd="0" destOrd="0" presId="urn:microsoft.com/office/officeart/2005/8/layout/hProcess4"/>
    <dgm:cxn modelId="{9BBA0CD3-BE74-43E1-833C-5753453AB41A}" srcId="{1AEC3710-63F7-4E78-B3C9-877BEA726FDC}" destId="{87AE578C-A7D6-4BA7-AC74-5F3910210EA0}" srcOrd="0" destOrd="0" parTransId="{13FD96CB-CE7E-49DD-8E89-6D0EDA305D8C}" sibTransId="{D9EF6CAD-C743-45C6-B97F-87B8CE100DEF}"/>
    <dgm:cxn modelId="{BA52D44F-6F1C-43A5-BE12-D6D1FC0E2AAF}" srcId="{83DD4B08-01A5-4157-B0CE-0DB41A3F9500}" destId="{707BCFB4-D36D-4B51-94E2-81ADF68B2B0B}" srcOrd="0" destOrd="0" parTransId="{A5971B03-2A0E-4AD3-BEAF-9725D1A23F06}" sibTransId="{64A74E74-C7E3-4ABE-AD93-3EFBD4C589D2}"/>
    <dgm:cxn modelId="{5793A688-395D-411D-8DBD-20185B6DFA7C}" type="presOf" srcId="{707BCFB4-D36D-4B51-94E2-81ADF68B2B0B}" destId="{96BFCEAD-BEFB-4A15-938A-EF0B00A0F4FF}" srcOrd="0" destOrd="0" presId="urn:microsoft.com/office/officeart/2005/8/layout/hProcess4"/>
    <dgm:cxn modelId="{376EBAD5-2DF2-422A-ADD5-B7AA897EB0A1}" type="presOf" srcId="{87AE578C-A7D6-4BA7-AC74-5F3910210EA0}" destId="{C304CC1A-50F7-41CE-B6E7-F54DA0D51C3E}" srcOrd="0" destOrd="0" presId="urn:microsoft.com/office/officeart/2005/8/layout/hProcess4"/>
    <dgm:cxn modelId="{403B6A41-F0D2-4E4F-ADFE-572657639808}" type="presOf" srcId="{96F76B45-3691-4365-9A0B-11F99BFD8D93}" destId="{DF81ACE1-3577-45A4-B575-4515BF90D5FE}" srcOrd="0" destOrd="0" presId="urn:microsoft.com/office/officeart/2005/8/layout/hProcess4"/>
    <dgm:cxn modelId="{CFF1F718-2829-4B45-A47D-DA5A469886A8}" type="presOf" srcId="{1AEC3710-63F7-4E78-B3C9-877BEA726FDC}" destId="{9781502A-2C5B-4DFE-A014-8674B1178172}" srcOrd="0" destOrd="0" presId="urn:microsoft.com/office/officeart/2005/8/layout/hProcess4"/>
    <dgm:cxn modelId="{8139FB24-BD60-41E3-BBCF-509A8BFC7CAD}" srcId="{83DD4B08-01A5-4157-B0CE-0DB41A3F9500}" destId="{E0289C92-3FEC-42CF-8A74-C5EFD1D778BF}" srcOrd="1" destOrd="0" parTransId="{02A05D51-7DEB-4763-8C3B-37ADC45FE1D8}" sibTransId="{9D1FD61D-5586-423E-B6B1-31B7D46B6CB2}"/>
    <dgm:cxn modelId="{30FF4528-FF40-4996-BACF-BD455A84B0CF}" type="presOf" srcId="{C350EBC7-3E50-402A-81F5-F2537750B919}" destId="{0730222D-04AE-433C-A833-824D8D007180}" srcOrd="1" destOrd="0" presId="urn:microsoft.com/office/officeart/2005/8/layout/hProcess4"/>
    <dgm:cxn modelId="{5512067A-3B99-442B-8649-55A38969BD52}" type="presOf" srcId="{707BCFB4-D36D-4B51-94E2-81ADF68B2B0B}" destId="{E5BC15E3-C06F-4FE7-A6F6-E9D2FEBBC76D}" srcOrd="1" destOrd="0" presId="urn:microsoft.com/office/officeart/2005/8/layout/hProcess4"/>
    <dgm:cxn modelId="{C7B99A32-BC3E-4D94-B252-8BFFEE9C51AC}" type="presOf" srcId="{E0289C92-3FEC-42CF-8A74-C5EFD1D778BF}" destId="{E5BC15E3-C06F-4FE7-A6F6-E9D2FEBBC76D}" srcOrd="1" destOrd="1" presId="urn:microsoft.com/office/officeart/2005/8/layout/hProcess4"/>
    <dgm:cxn modelId="{AF20F7A9-F70A-41CC-9A2A-ECA24CB00097}" type="presOf" srcId="{C350EBC7-3E50-402A-81F5-F2537750B919}" destId="{70A5062C-0EAD-45A0-BD35-31E790C02EFA}" srcOrd="0" destOrd="0" presId="urn:microsoft.com/office/officeart/2005/8/layout/hProcess4"/>
    <dgm:cxn modelId="{FD548E8E-907A-4F6F-B6B2-F349D5F2C28C}" type="presOf" srcId="{83DD4B08-01A5-4157-B0CE-0DB41A3F9500}" destId="{2A1E31EA-9DE8-47CD-B15E-179BA534D703}" srcOrd="0" destOrd="0" presId="urn:microsoft.com/office/officeart/2005/8/layout/hProcess4"/>
    <dgm:cxn modelId="{BBEE6758-DE35-4162-983E-C71CB0A80A1B}" type="presOf" srcId="{D259844F-FE3A-4D9B-82F9-E1ED17876F6C}" destId="{7D1E1C80-EC85-4BE6-A3C9-F2B9D3EE58E6}" srcOrd="0" destOrd="0" presId="urn:microsoft.com/office/officeart/2005/8/layout/hProcess4"/>
    <dgm:cxn modelId="{C9E7D741-6EB8-47BF-8FFF-562308816321}" type="presOf" srcId="{87AE578C-A7D6-4BA7-AC74-5F3910210EA0}" destId="{C793CB1B-FEA6-4216-99BD-1D32C0A8C8AD}" srcOrd="1" destOrd="0" presId="urn:microsoft.com/office/officeart/2005/8/layout/hProcess4"/>
    <dgm:cxn modelId="{C5657F98-571A-4E90-A8D6-5BBB1C7F0A55}" srcId="{96F76B45-3691-4365-9A0B-11F99BFD8D93}" destId="{1AEC3710-63F7-4E78-B3C9-877BEA726FDC}" srcOrd="1" destOrd="0" parTransId="{D092F619-42BF-4325-BBB1-C6343BB7F643}" sibTransId="{83AA3EF4-9735-47FD-8540-81B470C9655E}"/>
    <dgm:cxn modelId="{92382C1B-3BEF-415E-A340-33F839359715}" srcId="{96F76B45-3691-4365-9A0B-11F99BFD8D93}" destId="{83DD4B08-01A5-4157-B0CE-0DB41A3F9500}" srcOrd="2" destOrd="0" parTransId="{B3824210-D86E-4903-B054-76D79ED46BAA}" sibTransId="{CDF722AA-F4CF-4DA3-985B-D3816EDD65AC}"/>
    <dgm:cxn modelId="{14ADCB1D-568A-4E04-9FF3-C18CDEF440EE}" srcId="{96F76B45-3691-4365-9A0B-11F99BFD8D93}" destId="{D259844F-FE3A-4D9B-82F9-E1ED17876F6C}" srcOrd="0" destOrd="0" parTransId="{D8AB3260-B254-48FE-8C29-8C63DB3D65FE}" sibTransId="{BC1C9E22-52AF-4EE3-BBCE-5945C166C939}"/>
    <dgm:cxn modelId="{F9626C64-F5E2-4E63-A1FA-47A04299A5AA}" type="presParOf" srcId="{DF81ACE1-3577-45A4-B575-4515BF90D5FE}" destId="{D8C2077E-409A-464D-81C9-BB1E51232E5E}" srcOrd="0" destOrd="0" presId="urn:microsoft.com/office/officeart/2005/8/layout/hProcess4"/>
    <dgm:cxn modelId="{108E8A79-0F87-4D3D-B055-7552EEFDC48C}" type="presParOf" srcId="{DF81ACE1-3577-45A4-B575-4515BF90D5FE}" destId="{E0EE563E-3239-4801-BD98-CEEF4B31D503}" srcOrd="1" destOrd="0" presId="urn:microsoft.com/office/officeart/2005/8/layout/hProcess4"/>
    <dgm:cxn modelId="{B5395947-8B15-4721-B301-1026F8F23A27}" type="presParOf" srcId="{DF81ACE1-3577-45A4-B575-4515BF90D5FE}" destId="{1D15AC2B-DF65-4E9E-8CD1-E2E833E13FD3}" srcOrd="2" destOrd="0" presId="urn:microsoft.com/office/officeart/2005/8/layout/hProcess4"/>
    <dgm:cxn modelId="{D418F4C9-DF2E-408A-A08F-71B2B66DA9AF}" type="presParOf" srcId="{1D15AC2B-DF65-4E9E-8CD1-E2E833E13FD3}" destId="{006CEBB4-7233-4B61-BF6B-E6273D33EB9B}" srcOrd="0" destOrd="0" presId="urn:microsoft.com/office/officeart/2005/8/layout/hProcess4"/>
    <dgm:cxn modelId="{BB2B22D4-4D29-4D5C-9B4E-B5ECC293D68D}" type="presParOf" srcId="{006CEBB4-7233-4B61-BF6B-E6273D33EB9B}" destId="{A3A33E5C-E3B3-4531-8593-876B45B658AD}" srcOrd="0" destOrd="0" presId="urn:microsoft.com/office/officeart/2005/8/layout/hProcess4"/>
    <dgm:cxn modelId="{A7AC388F-9C16-4803-892B-BB6F4958FB2D}" type="presParOf" srcId="{006CEBB4-7233-4B61-BF6B-E6273D33EB9B}" destId="{70A5062C-0EAD-45A0-BD35-31E790C02EFA}" srcOrd="1" destOrd="0" presId="urn:microsoft.com/office/officeart/2005/8/layout/hProcess4"/>
    <dgm:cxn modelId="{6920B0EE-B2C1-4E69-AB74-87EFAF51B4B2}" type="presParOf" srcId="{006CEBB4-7233-4B61-BF6B-E6273D33EB9B}" destId="{0730222D-04AE-433C-A833-824D8D007180}" srcOrd="2" destOrd="0" presId="urn:microsoft.com/office/officeart/2005/8/layout/hProcess4"/>
    <dgm:cxn modelId="{F1A40333-D0B4-4088-8ED2-980AB5E974B3}" type="presParOf" srcId="{006CEBB4-7233-4B61-BF6B-E6273D33EB9B}" destId="{7D1E1C80-EC85-4BE6-A3C9-F2B9D3EE58E6}" srcOrd="3" destOrd="0" presId="urn:microsoft.com/office/officeart/2005/8/layout/hProcess4"/>
    <dgm:cxn modelId="{2262908F-E90D-454A-B9C8-8F6CE3673091}" type="presParOf" srcId="{006CEBB4-7233-4B61-BF6B-E6273D33EB9B}" destId="{8F1B3D76-7059-4476-88E2-E36BCA625A49}" srcOrd="4" destOrd="0" presId="urn:microsoft.com/office/officeart/2005/8/layout/hProcess4"/>
    <dgm:cxn modelId="{B5C7D769-D3C8-430F-B6C4-9B0115E09AD7}" type="presParOf" srcId="{1D15AC2B-DF65-4E9E-8CD1-E2E833E13FD3}" destId="{C3B6A7A3-7646-48CF-BAA5-D7C32D7A6A73}" srcOrd="1" destOrd="0" presId="urn:microsoft.com/office/officeart/2005/8/layout/hProcess4"/>
    <dgm:cxn modelId="{8BD3DEF4-4289-4D97-AB5E-5EB2F429E2CE}" type="presParOf" srcId="{1D15AC2B-DF65-4E9E-8CD1-E2E833E13FD3}" destId="{DA8C7963-69BC-4434-838E-DEE28BB21135}" srcOrd="2" destOrd="0" presId="urn:microsoft.com/office/officeart/2005/8/layout/hProcess4"/>
    <dgm:cxn modelId="{CCD0A31F-D5D8-4E1F-9A73-8C51134F7A95}" type="presParOf" srcId="{DA8C7963-69BC-4434-838E-DEE28BB21135}" destId="{984DC2D7-EA2F-4408-830C-C3CB076B27F1}" srcOrd="0" destOrd="0" presId="urn:microsoft.com/office/officeart/2005/8/layout/hProcess4"/>
    <dgm:cxn modelId="{E52EE67B-1592-455D-BBAD-7E0D4F80EB82}" type="presParOf" srcId="{DA8C7963-69BC-4434-838E-DEE28BB21135}" destId="{C304CC1A-50F7-41CE-B6E7-F54DA0D51C3E}" srcOrd="1" destOrd="0" presId="urn:microsoft.com/office/officeart/2005/8/layout/hProcess4"/>
    <dgm:cxn modelId="{F40F95C4-32A6-407F-BA9D-CC5743DFE8A6}" type="presParOf" srcId="{DA8C7963-69BC-4434-838E-DEE28BB21135}" destId="{C793CB1B-FEA6-4216-99BD-1D32C0A8C8AD}" srcOrd="2" destOrd="0" presId="urn:microsoft.com/office/officeart/2005/8/layout/hProcess4"/>
    <dgm:cxn modelId="{529AA503-7662-4939-A9A5-8BE445C41CA6}" type="presParOf" srcId="{DA8C7963-69BC-4434-838E-DEE28BB21135}" destId="{9781502A-2C5B-4DFE-A014-8674B1178172}" srcOrd="3" destOrd="0" presId="urn:microsoft.com/office/officeart/2005/8/layout/hProcess4"/>
    <dgm:cxn modelId="{2134488B-9A49-4996-8454-7D575AE28786}" type="presParOf" srcId="{DA8C7963-69BC-4434-838E-DEE28BB21135}" destId="{112EBC7B-266B-4598-B90D-126AA56D036D}" srcOrd="4" destOrd="0" presId="urn:microsoft.com/office/officeart/2005/8/layout/hProcess4"/>
    <dgm:cxn modelId="{287FF836-A808-4F1F-9930-74EDC980D0E7}" type="presParOf" srcId="{1D15AC2B-DF65-4E9E-8CD1-E2E833E13FD3}" destId="{5176D2B1-C7F7-41FB-A8A4-521C82426CEB}" srcOrd="3" destOrd="0" presId="urn:microsoft.com/office/officeart/2005/8/layout/hProcess4"/>
    <dgm:cxn modelId="{B680F05E-2D0A-4CB9-A972-0BAA4701A40C}" type="presParOf" srcId="{1D15AC2B-DF65-4E9E-8CD1-E2E833E13FD3}" destId="{BF1FF5EF-7418-4278-B7FC-6957FB8DA29C}" srcOrd="4" destOrd="0" presId="urn:microsoft.com/office/officeart/2005/8/layout/hProcess4"/>
    <dgm:cxn modelId="{B4AE65CA-F428-4C98-8853-FB46AC438E23}" type="presParOf" srcId="{BF1FF5EF-7418-4278-B7FC-6957FB8DA29C}" destId="{1A63297F-B01C-4728-A4AF-A39AB05F0CD4}" srcOrd="0" destOrd="0" presId="urn:microsoft.com/office/officeart/2005/8/layout/hProcess4"/>
    <dgm:cxn modelId="{3886B04A-A948-4843-9228-DC933DDC6F58}" type="presParOf" srcId="{BF1FF5EF-7418-4278-B7FC-6957FB8DA29C}" destId="{96BFCEAD-BEFB-4A15-938A-EF0B00A0F4FF}" srcOrd="1" destOrd="0" presId="urn:microsoft.com/office/officeart/2005/8/layout/hProcess4"/>
    <dgm:cxn modelId="{F1C6730F-3EF9-4D44-B84C-844F2E66EBDF}" type="presParOf" srcId="{BF1FF5EF-7418-4278-B7FC-6957FB8DA29C}" destId="{E5BC15E3-C06F-4FE7-A6F6-E9D2FEBBC76D}" srcOrd="2" destOrd="0" presId="urn:microsoft.com/office/officeart/2005/8/layout/hProcess4"/>
    <dgm:cxn modelId="{4F77363F-21E0-4F93-A9E5-C81158248E9A}" type="presParOf" srcId="{BF1FF5EF-7418-4278-B7FC-6957FB8DA29C}" destId="{2A1E31EA-9DE8-47CD-B15E-179BA534D703}" srcOrd="3" destOrd="0" presId="urn:microsoft.com/office/officeart/2005/8/layout/hProcess4"/>
    <dgm:cxn modelId="{68533EEE-4D23-4BB3-AE76-6F693CC9BE84}" type="presParOf" srcId="{BF1FF5EF-7418-4278-B7FC-6957FB8DA29C}" destId="{CD64CBB1-25C5-40FD-BD8D-0DBB2F07C04B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2CEA97-C135-44A3-B0AE-F14E1FE38056}" type="doc">
      <dgm:prSet loTypeId="urn:microsoft.com/office/officeart/2005/8/layout/hList3" loCatId="list" qsTypeId="urn:microsoft.com/office/officeart/2005/8/quickstyle/3d1" qsCatId="3D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AE46AA7A-0F40-428E-B5F6-9AA41B062027}">
      <dgm:prSet phldrT="[Текст]" custT="1"/>
      <dgm:spPr/>
      <dgm:t>
        <a:bodyPr/>
        <a:lstStyle/>
        <a:p>
          <a:r>
            <a:rPr lang="uk-UA" sz="2400" b="1" dirty="0" smtClean="0">
              <a:solidFill>
                <a:schemeClr val="tx1"/>
              </a:solidFill>
            </a:rPr>
            <a:t>Теоретична основа</a:t>
          </a:r>
          <a:endParaRPr lang="ru-RU" sz="2400" b="1" dirty="0">
            <a:solidFill>
              <a:schemeClr val="tx1"/>
            </a:solidFill>
          </a:endParaRPr>
        </a:p>
      </dgm:t>
    </dgm:pt>
    <dgm:pt modelId="{06A39159-240F-41F8-9A0E-C86214F3FB03}" type="parTrans" cxnId="{EC4A137D-B213-43A6-8830-6C1D6BE54591}">
      <dgm:prSet/>
      <dgm:spPr/>
      <dgm:t>
        <a:bodyPr/>
        <a:lstStyle/>
        <a:p>
          <a:endParaRPr lang="ru-RU" sz="2400"/>
        </a:p>
      </dgm:t>
    </dgm:pt>
    <dgm:pt modelId="{781BD312-D839-451D-BF0C-1791DDB8140D}" type="sibTrans" cxnId="{EC4A137D-B213-43A6-8830-6C1D6BE54591}">
      <dgm:prSet/>
      <dgm:spPr/>
      <dgm:t>
        <a:bodyPr/>
        <a:lstStyle/>
        <a:p>
          <a:endParaRPr lang="ru-RU" sz="2400"/>
        </a:p>
      </dgm:t>
    </dgm:pt>
    <dgm:pt modelId="{52AA291B-4501-43A4-92E9-310EBEC92FB3}">
      <dgm:prSet phldrT="[Текст]" custT="1"/>
      <dgm:spPr/>
      <dgm:t>
        <a:bodyPr/>
        <a:lstStyle/>
        <a:p>
          <a:pPr algn="just"/>
          <a:r>
            <a:rPr lang="uk-UA" sz="2400" b="1" dirty="0" smtClean="0"/>
            <a:t>Переставний закон додавання: </a:t>
          </a:r>
          <a:r>
            <a:rPr lang="uk-UA" sz="2400" dirty="0" smtClean="0"/>
            <a:t>від переставляння доданків значення суми не змінюється.</a:t>
          </a:r>
        </a:p>
        <a:p>
          <a:pPr algn="ctr"/>
          <a:r>
            <a:rPr lang="uk-UA" sz="2400" b="1" dirty="0" smtClean="0"/>
            <a:t>а + в = </a:t>
          </a:r>
          <a:r>
            <a:rPr lang="uk-UA" sz="2400" b="1" dirty="0" err="1" smtClean="0"/>
            <a:t>в</a:t>
          </a:r>
          <a:r>
            <a:rPr lang="uk-UA" sz="2400" b="1" dirty="0" smtClean="0"/>
            <a:t> + а </a:t>
          </a:r>
        </a:p>
      </dgm:t>
    </dgm:pt>
    <dgm:pt modelId="{477AD974-1F75-490D-80A2-893C1E28CB69}" type="parTrans" cxnId="{36CDA75B-72BA-4831-812E-AB208BC9FEA5}">
      <dgm:prSet/>
      <dgm:spPr/>
      <dgm:t>
        <a:bodyPr/>
        <a:lstStyle/>
        <a:p>
          <a:endParaRPr lang="ru-RU" sz="2400"/>
        </a:p>
      </dgm:t>
    </dgm:pt>
    <dgm:pt modelId="{DEB69B0E-867F-4332-8791-3B2BEEAE0E95}" type="sibTrans" cxnId="{36CDA75B-72BA-4831-812E-AB208BC9FEA5}">
      <dgm:prSet/>
      <dgm:spPr/>
      <dgm:t>
        <a:bodyPr/>
        <a:lstStyle/>
        <a:p>
          <a:endParaRPr lang="ru-RU" sz="2400"/>
        </a:p>
      </dgm:t>
    </dgm:pt>
    <dgm:pt modelId="{5832E2EA-1AE9-41AF-8675-2461D1CD4285}" type="pres">
      <dgm:prSet presAssocID="{272CEA97-C135-44A3-B0AE-F14E1FE3805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41D7CE-5E3D-4573-BB81-5ABEC0AB1A5B}" type="pres">
      <dgm:prSet presAssocID="{AE46AA7A-0F40-428E-B5F6-9AA41B062027}" presName="roof" presStyleLbl="dkBgShp" presStyleIdx="0" presStyleCnt="2"/>
      <dgm:spPr/>
      <dgm:t>
        <a:bodyPr/>
        <a:lstStyle/>
        <a:p>
          <a:endParaRPr lang="ru-RU"/>
        </a:p>
      </dgm:t>
    </dgm:pt>
    <dgm:pt modelId="{16CD5C98-8CAF-4990-932B-33E94F5E1A16}" type="pres">
      <dgm:prSet presAssocID="{AE46AA7A-0F40-428E-B5F6-9AA41B062027}" presName="pillars" presStyleCnt="0"/>
      <dgm:spPr/>
      <dgm:t>
        <a:bodyPr/>
        <a:lstStyle/>
        <a:p>
          <a:endParaRPr lang="ru-RU"/>
        </a:p>
      </dgm:t>
    </dgm:pt>
    <dgm:pt modelId="{A412A9ED-A662-456E-A39E-E29DDFC016DB}" type="pres">
      <dgm:prSet presAssocID="{AE46AA7A-0F40-428E-B5F6-9AA41B062027}" presName="pillar1" presStyleLbl="node1" presStyleIdx="0" presStyleCnt="1" custLinFactNeighborX="-26700" custLinFactNeighborY="14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5F3B68-950C-4247-A4F1-02C4F40DE558}" type="pres">
      <dgm:prSet presAssocID="{AE46AA7A-0F40-428E-B5F6-9AA41B062027}" presName="base" presStyleLbl="dkBgShp" presStyleIdx="1" presStyleCnt="2"/>
      <dgm:spPr/>
      <dgm:t>
        <a:bodyPr/>
        <a:lstStyle/>
        <a:p>
          <a:endParaRPr lang="ru-RU"/>
        </a:p>
      </dgm:t>
    </dgm:pt>
  </dgm:ptLst>
  <dgm:cxnLst>
    <dgm:cxn modelId="{81C442AC-B5E0-42CF-8DF5-0063B66A0ADA}" type="presOf" srcId="{52AA291B-4501-43A4-92E9-310EBEC92FB3}" destId="{A412A9ED-A662-456E-A39E-E29DDFC016DB}" srcOrd="0" destOrd="0" presId="urn:microsoft.com/office/officeart/2005/8/layout/hList3"/>
    <dgm:cxn modelId="{183E28B1-0218-4159-8866-8A824C3D7B53}" type="presOf" srcId="{AE46AA7A-0F40-428E-B5F6-9AA41B062027}" destId="{FB41D7CE-5E3D-4573-BB81-5ABEC0AB1A5B}" srcOrd="0" destOrd="0" presId="urn:microsoft.com/office/officeart/2005/8/layout/hList3"/>
    <dgm:cxn modelId="{36CDA75B-72BA-4831-812E-AB208BC9FEA5}" srcId="{AE46AA7A-0F40-428E-B5F6-9AA41B062027}" destId="{52AA291B-4501-43A4-92E9-310EBEC92FB3}" srcOrd="0" destOrd="0" parTransId="{477AD974-1F75-490D-80A2-893C1E28CB69}" sibTransId="{DEB69B0E-867F-4332-8791-3B2BEEAE0E95}"/>
    <dgm:cxn modelId="{EC4A137D-B213-43A6-8830-6C1D6BE54591}" srcId="{272CEA97-C135-44A3-B0AE-F14E1FE38056}" destId="{AE46AA7A-0F40-428E-B5F6-9AA41B062027}" srcOrd="0" destOrd="0" parTransId="{06A39159-240F-41F8-9A0E-C86214F3FB03}" sibTransId="{781BD312-D839-451D-BF0C-1791DDB8140D}"/>
    <dgm:cxn modelId="{574F6EAD-78BA-4982-A81C-A670159559C6}" type="presOf" srcId="{272CEA97-C135-44A3-B0AE-F14E1FE38056}" destId="{5832E2EA-1AE9-41AF-8675-2461D1CD4285}" srcOrd="0" destOrd="0" presId="urn:microsoft.com/office/officeart/2005/8/layout/hList3"/>
    <dgm:cxn modelId="{BE12A479-008A-416D-878B-508C3CA27B32}" type="presParOf" srcId="{5832E2EA-1AE9-41AF-8675-2461D1CD4285}" destId="{FB41D7CE-5E3D-4573-BB81-5ABEC0AB1A5B}" srcOrd="0" destOrd="0" presId="urn:microsoft.com/office/officeart/2005/8/layout/hList3"/>
    <dgm:cxn modelId="{85CC3B27-3AD5-4EF3-B6B7-B5BDCB3C20C1}" type="presParOf" srcId="{5832E2EA-1AE9-41AF-8675-2461D1CD4285}" destId="{16CD5C98-8CAF-4990-932B-33E94F5E1A16}" srcOrd="1" destOrd="0" presId="urn:microsoft.com/office/officeart/2005/8/layout/hList3"/>
    <dgm:cxn modelId="{95B72F0C-FFA7-428D-B429-713265526BB6}" type="presParOf" srcId="{16CD5C98-8CAF-4990-932B-33E94F5E1A16}" destId="{A412A9ED-A662-456E-A39E-E29DDFC016DB}" srcOrd="0" destOrd="0" presId="urn:microsoft.com/office/officeart/2005/8/layout/hList3"/>
    <dgm:cxn modelId="{AE65B7BA-1F56-497A-9835-87F6380DEF71}" type="presParOf" srcId="{5832E2EA-1AE9-41AF-8675-2461D1CD4285}" destId="{D15F3B68-950C-4247-A4F1-02C4F40DE55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5FBB781-3862-40F6-B4F8-B7338931C997}" type="doc">
      <dgm:prSet loTypeId="urn:microsoft.com/office/officeart/2005/8/layout/pyramid2" loCatId="list" qsTypeId="urn:microsoft.com/office/officeart/2005/8/quickstyle/3d7" qsCatId="3D" csTypeId="urn:microsoft.com/office/officeart/2005/8/colors/accent3_1" csCatId="accent3" phldr="1"/>
      <dgm:spPr/>
    </dgm:pt>
    <dgm:pt modelId="{A05FF585-85E0-4EDB-916B-DC3653DAB40D}">
      <dgm:prSet phldrT="[Текст]" custT="1"/>
      <dgm:spPr/>
      <dgm:t>
        <a:bodyPr/>
        <a:lstStyle/>
        <a:p>
          <a:r>
            <a:rPr lang="uk-UA" sz="2400" dirty="0" smtClean="0"/>
            <a:t>Порівняння чисел</a:t>
          </a:r>
          <a:endParaRPr lang="ru-RU" sz="2400" dirty="0"/>
        </a:p>
      </dgm:t>
    </dgm:pt>
    <dgm:pt modelId="{831683EC-0241-487B-85EE-E060F2F184C5}" type="parTrans" cxnId="{D9483740-6BC0-414E-B48C-70E83E31FF4A}">
      <dgm:prSet/>
      <dgm:spPr/>
      <dgm:t>
        <a:bodyPr/>
        <a:lstStyle/>
        <a:p>
          <a:endParaRPr lang="ru-RU"/>
        </a:p>
      </dgm:t>
    </dgm:pt>
    <dgm:pt modelId="{45F86909-A28F-4264-B7DB-E1982FE08D2A}" type="sibTrans" cxnId="{D9483740-6BC0-414E-B48C-70E83E31FF4A}">
      <dgm:prSet/>
      <dgm:spPr/>
      <dgm:t>
        <a:bodyPr/>
        <a:lstStyle/>
        <a:p>
          <a:endParaRPr lang="ru-RU"/>
        </a:p>
      </dgm:t>
    </dgm:pt>
    <dgm:pt modelId="{57D7F001-30F8-41F0-B360-FEE484B61660}">
      <dgm:prSet phldrT="[Текст]" custT="1"/>
      <dgm:spPr/>
      <dgm:t>
        <a:bodyPr/>
        <a:lstStyle/>
        <a:p>
          <a:r>
            <a:rPr lang="uk-UA" sz="2400" dirty="0" smtClean="0"/>
            <a:t>Вміння виконувати додавання чисел 2 – 5.</a:t>
          </a:r>
          <a:endParaRPr lang="ru-RU" sz="2400" dirty="0"/>
        </a:p>
      </dgm:t>
    </dgm:pt>
    <dgm:pt modelId="{2F1F8833-0FF5-4DB4-8497-2747FE4947A1}" type="parTrans" cxnId="{75FB8458-B15F-47F3-B953-0DBFB64B81D6}">
      <dgm:prSet/>
      <dgm:spPr/>
      <dgm:t>
        <a:bodyPr/>
        <a:lstStyle/>
        <a:p>
          <a:endParaRPr lang="ru-RU"/>
        </a:p>
      </dgm:t>
    </dgm:pt>
    <dgm:pt modelId="{3D7C8747-4453-4B2D-9EA5-4F39DB4A9BDB}" type="sibTrans" cxnId="{75FB8458-B15F-47F3-B953-0DBFB64B81D6}">
      <dgm:prSet/>
      <dgm:spPr/>
      <dgm:t>
        <a:bodyPr/>
        <a:lstStyle/>
        <a:p>
          <a:endParaRPr lang="ru-RU"/>
        </a:p>
      </dgm:t>
    </dgm:pt>
    <dgm:pt modelId="{D79F24AF-84DF-4324-BDC7-62858E0E6C0E}" type="pres">
      <dgm:prSet presAssocID="{C5FBB781-3862-40F6-B4F8-B7338931C997}" presName="compositeShape" presStyleCnt="0">
        <dgm:presLayoutVars>
          <dgm:dir/>
          <dgm:resizeHandles/>
        </dgm:presLayoutVars>
      </dgm:prSet>
      <dgm:spPr/>
    </dgm:pt>
    <dgm:pt modelId="{0C4FAB2B-10B0-4537-A3CC-065B6E80FFDC}" type="pres">
      <dgm:prSet presAssocID="{C5FBB781-3862-40F6-B4F8-B7338931C997}" presName="pyramid" presStyleLbl="node1" presStyleIdx="0" presStyleCnt="1" custLinFactNeighborX="-6363"/>
      <dgm:spPr/>
    </dgm:pt>
    <dgm:pt modelId="{0EBB8E6A-C35E-445B-9EAD-FD616882E4E7}" type="pres">
      <dgm:prSet presAssocID="{C5FBB781-3862-40F6-B4F8-B7338931C997}" presName="theList" presStyleCnt="0"/>
      <dgm:spPr/>
    </dgm:pt>
    <dgm:pt modelId="{94AC59A4-83EF-4AF8-8B11-9E46EF9A494C}" type="pres">
      <dgm:prSet presAssocID="{A05FF585-85E0-4EDB-916B-DC3653DAB40D}" presName="aNode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B032F4-A396-41D5-AA83-1A756626B226}" type="pres">
      <dgm:prSet presAssocID="{A05FF585-85E0-4EDB-916B-DC3653DAB40D}" presName="aSpace" presStyleCnt="0"/>
      <dgm:spPr/>
    </dgm:pt>
    <dgm:pt modelId="{10C98837-3AC6-4501-B74E-E63AA4947CFC}" type="pres">
      <dgm:prSet presAssocID="{57D7F001-30F8-41F0-B360-FEE484B61660}" presName="aNode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D1B377-BA13-4671-82E8-64F1783C246E}" type="pres">
      <dgm:prSet presAssocID="{57D7F001-30F8-41F0-B360-FEE484B61660}" presName="aSpace" presStyleCnt="0"/>
      <dgm:spPr/>
    </dgm:pt>
  </dgm:ptLst>
  <dgm:cxnLst>
    <dgm:cxn modelId="{5CAE8F4C-FC0C-40AF-88CA-E26E63F6443B}" type="presOf" srcId="{C5FBB781-3862-40F6-B4F8-B7338931C997}" destId="{D79F24AF-84DF-4324-BDC7-62858E0E6C0E}" srcOrd="0" destOrd="0" presId="urn:microsoft.com/office/officeart/2005/8/layout/pyramid2"/>
    <dgm:cxn modelId="{C9B5FE6C-ED5D-4126-B692-011AAE0148A0}" type="presOf" srcId="{A05FF585-85E0-4EDB-916B-DC3653DAB40D}" destId="{94AC59A4-83EF-4AF8-8B11-9E46EF9A494C}" srcOrd="0" destOrd="0" presId="urn:microsoft.com/office/officeart/2005/8/layout/pyramid2"/>
    <dgm:cxn modelId="{D0253D2E-B660-4834-AEE2-3AA47F1770D4}" type="presOf" srcId="{57D7F001-30F8-41F0-B360-FEE484B61660}" destId="{10C98837-3AC6-4501-B74E-E63AA4947CFC}" srcOrd="0" destOrd="0" presId="urn:microsoft.com/office/officeart/2005/8/layout/pyramid2"/>
    <dgm:cxn modelId="{75FB8458-B15F-47F3-B953-0DBFB64B81D6}" srcId="{C5FBB781-3862-40F6-B4F8-B7338931C997}" destId="{57D7F001-30F8-41F0-B360-FEE484B61660}" srcOrd="1" destOrd="0" parTransId="{2F1F8833-0FF5-4DB4-8497-2747FE4947A1}" sibTransId="{3D7C8747-4453-4B2D-9EA5-4F39DB4A9BDB}"/>
    <dgm:cxn modelId="{D9483740-6BC0-414E-B48C-70E83E31FF4A}" srcId="{C5FBB781-3862-40F6-B4F8-B7338931C997}" destId="{A05FF585-85E0-4EDB-916B-DC3653DAB40D}" srcOrd="0" destOrd="0" parTransId="{831683EC-0241-487B-85EE-E060F2F184C5}" sibTransId="{45F86909-A28F-4264-B7DB-E1982FE08D2A}"/>
    <dgm:cxn modelId="{AD8D6B23-8DAF-4569-AF63-30191C8A29C3}" type="presParOf" srcId="{D79F24AF-84DF-4324-BDC7-62858E0E6C0E}" destId="{0C4FAB2B-10B0-4537-A3CC-065B6E80FFDC}" srcOrd="0" destOrd="0" presId="urn:microsoft.com/office/officeart/2005/8/layout/pyramid2"/>
    <dgm:cxn modelId="{0845C496-3669-4DDA-9936-EB767C6BD127}" type="presParOf" srcId="{D79F24AF-84DF-4324-BDC7-62858E0E6C0E}" destId="{0EBB8E6A-C35E-445B-9EAD-FD616882E4E7}" srcOrd="1" destOrd="0" presId="urn:microsoft.com/office/officeart/2005/8/layout/pyramid2"/>
    <dgm:cxn modelId="{BC30813E-2173-421A-94E5-FC62A3C72A56}" type="presParOf" srcId="{0EBB8E6A-C35E-445B-9EAD-FD616882E4E7}" destId="{94AC59A4-83EF-4AF8-8B11-9E46EF9A494C}" srcOrd="0" destOrd="0" presId="urn:microsoft.com/office/officeart/2005/8/layout/pyramid2"/>
    <dgm:cxn modelId="{E5AD2721-B686-46EE-8BF8-CF765449D7B2}" type="presParOf" srcId="{0EBB8E6A-C35E-445B-9EAD-FD616882E4E7}" destId="{DBB032F4-A396-41D5-AA83-1A756626B226}" srcOrd="1" destOrd="0" presId="urn:microsoft.com/office/officeart/2005/8/layout/pyramid2"/>
    <dgm:cxn modelId="{2338F763-AAA6-46C1-A47A-52D3D979BBB2}" type="presParOf" srcId="{0EBB8E6A-C35E-445B-9EAD-FD616882E4E7}" destId="{10C98837-3AC6-4501-B74E-E63AA4947CFC}" srcOrd="2" destOrd="0" presId="urn:microsoft.com/office/officeart/2005/8/layout/pyramid2"/>
    <dgm:cxn modelId="{0120AA38-4823-40C8-8A90-832C45428EDC}" type="presParOf" srcId="{0EBB8E6A-C35E-445B-9EAD-FD616882E4E7}" destId="{8BD1B377-BA13-4671-82E8-64F1783C246E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2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A5062C-0EAD-45A0-BD35-31E790C02EFA}">
      <dsp:nvSpPr>
        <dsp:cNvPr id="0" name=""/>
        <dsp:cNvSpPr/>
      </dsp:nvSpPr>
      <dsp:spPr>
        <a:xfrm>
          <a:off x="2196" y="1541065"/>
          <a:ext cx="2516585" cy="20756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В межах теми </a:t>
          </a:r>
          <a:r>
            <a:rPr lang="uk-UA" sz="2400" kern="1200" dirty="0" err="1" smtClean="0"/>
            <a:t>“</a:t>
          </a:r>
          <a:r>
            <a:rPr lang="uk-UA" sz="2400" b="1" kern="1200" dirty="0" err="1" smtClean="0"/>
            <a:t>Табличне</a:t>
          </a:r>
          <a:r>
            <a:rPr lang="uk-UA" sz="2400" b="1" kern="1200" dirty="0" smtClean="0"/>
            <a:t> додавання й віднімання в межах 10</a:t>
          </a:r>
          <a:r>
            <a:rPr lang="uk-UA" sz="2400" kern="1200" dirty="0" smtClean="0"/>
            <a:t>”.</a:t>
          </a:r>
          <a:endParaRPr lang="ru-RU" sz="2400" kern="1200" dirty="0"/>
        </a:p>
      </dsp:txBody>
      <dsp:txXfrm>
        <a:off x="2196" y="1541065"/>
        <a:ext cx="2516585" cy="1630873"/>
      </dsp:txXfrm>
    </dsp:sp>
    <dsp:sp modelId="{C3B6A7A3-7646-48CF-BAA5-D7C32D7A6A73}">
      <dsp:nvSpPr>
        <dsp:cNvPr id="0" name=""/>
        <dsp:cNvSpPr/>
      </dsp:nvSpPr>
      <dsp:spPr>
        <a:xfrm>
          <a:off x="1394420" y="2136420"/>
          <a:ext cx="2712385" cy="2712385"/>
        </a:xfrm>
        <a:prstGeom prst="leftCircularArrow">
          <a:avLst>
            <a:gd name="adj1" fmla="val 2907"/>
            <a:gd name="adj2" fmla="val 355690"/>
            <a:gd name="adj3" fmla="val 1951371"/>
            <a:gd name="adj4" fmla="val 8844660"/>
            <a:gd name="adj5" fmla="val 3392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1E1C80-EC85-4BE6-A3C9-F2B9D3EE58E6}">
      <dsp:nvSpPr>
        <dsp:cNvPr id="0" name=""/>
        <dsp:cNvSpPr/>
      </dsp:nvSpPr>
      <dsp:spPr>
        <a:xfrm>
          <a:off x="561438" y="3287493"/>
          <a:ext cx="2236965" cy="8895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300" kern="1200" dirty="0" smtClean="0"/>
            <a:t>Місце</a:t>
          </a:r>
          <a:endParaRPr lang="ru-RU" sz="5300" kern="1200" dirty="0"/>
        </a:p>
      </dsp:txBody>
      <dsp:txXfrm>
        <a:off x="561438" y="3287493"/>
        <a:ext cx="2236965" cy="889567"/>
      </dsp:txXfrm>
    </dsp:sp>
    <dsp:sp modelId="{C304CC1A-50F7-41CE-B6E7-F54DA0D51C3E}">
      <dsp:nvSpPr>
        <dsp:cNvPr id="0" name=""/>
        <dsp:cNvSpPr/>
      </dsp:nvSpPr>
      <dsp:spPr>
        <a:xfrm>
          <a:off x="3173896" y="1541065"/>
          <a:ext cx="2516585" cy="20756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Формування обчислювальних навичок додавання чисел 6,7,8,9</a:t>
          </a:r>
          <a:endParaRPr lang="ru-RU" sz="2400" kern="1200" dirty="0"/>
        </a:p>
      </dsp:txBody>
      <dsp:txXfrm>
        <a:off x="3173896" y="1985849"/>
        <a:ext cx="2516585" cy="1630873"/>
      </dsp:txXfrm>
    </dsp:sp>
    <dsp:sp modelId="{5176D2B1-C7F7-41FB-A8A4-521C82426CEB}">
      <dsp:nvSpPr>
        <dsp:cNvPr id="0" name=""/>
        <dsp:cNvSpPr/>
      </dsp:nvSpPr>
      <dsp:spPr>
        <a:xfrm>
          <a:off x="4579698" y="287112"/>
          <a:ext cx="3030473" cy="3030473"/>
        </a:xfrm>
        <a:prstGeom prst="circularArrow">
          <a:avLst>
            <a:gd name="adj1" fmla="val 2602"/>
            <a:gd name="adj2" fmla="val 316095"/>
            <a:gd name="adj3" fmla="val 19508394"/>
            <a:gd name="adj4" fmla="val 12575511"/>
            <a:gd name="adj5" fmla="val 3036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81502A-2C5B-4DFE-A014-8674B1178172}">
      <dsp:nvSpPr>
        <dsp:cNvPr id="0" name=""/>
        <dsp:cNvSpPr/>
      </dsp:nvSpPr>
      <dsp:spPr>
        <a:xfrm>
          <a:off x="3733138" y="1096281"/>
          <a:ext cx="2236965" cy="8895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300" kern="1200" dirty="0" smtClean="0"/>
            <a:t>Мета</a:t>
          </a:r>
          <a:endParaRPr lang="ru-RU" sz="5300" kern="1200" dirty="0"/>
        </a:p>
      </dsp:txBody>
      <dsp:txXfrm>
        <a:off x="3733138" y="1096281"/>
        <a:ext cx="2236965" cy="889567"/>
      </dsp:txXfrm>
    </dsp:sp>
    <dsp:sp modelId="{96BFCEAD-BEFB-4A15-938A-EF0B00A0F4FF}">
      <dsp:nvSpPr>
        <dsp:cNvPr id="0" name=""/>
        <dsp:cNvSpPr/>
      </dsp:nvSpPr>
      <dsp:spPr>
        <a:xfrm>
          <a:off x="6345596" y="1541065"/>
          <a:ext cx="2516585" cy="20756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Пам'ятки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kern="1200" dirty="0" smtClean="0"/>
            <a:t>Схеми  розв'язання</a:t>
          </a:r>
          <a:endParaRPr lang="ru-RU" sz="2400" kern="1200" dirty="0"/>
        </a:p>
      </dsp:txBody>
      <dsp:txXfrm>
        <a:off x="6345596" y="1541065"/>
        <a:ext cx="2516585" cy="1630873"/>
      </dsp:txXfrm>
    </dsp:sp>
    <dsp:sp modelId="{2A1E31EA-9DE8-47CD-B15E-179BA534D703}">
      <dsp:nvSpPr>
        <dsp:cNvPr id="0" name=""/>
        <dsp:cNvSpPr/>
      </dsp:nvSpPr>
      <dsp:spPr>
        <a:xfrm>
          <a:off x="6904837" y="3171938"/>
          <a:ext cx="2236965" cy="8895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0965" tIns="67310" rIns="100965" bIns="6731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300" kern="1200" dirty="0" smtClean="0"/>
            <a:t>Засіб</a:t>
          </a:r>
          <a:endParaRPr lang="ru-RU" sz="5300" kern="1200" dirty="0"/>
        </a:p>
      </dsp:txBody>
      <dsp:txXfrm>
        <a:off x="6904837" y="3171938"/>
        <a:ext cx="2236965" cy="889567"/>
      </dsp:txXfrm>
    </dsp:sp>
  </dsp:spTree>
</dsp:drawing>
</file>

<file path=ppt/diagrams/drawing2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41D7CE-5E3D-4573-BB81-5ABEC0AB1A5B}">
      <dsp:nvSpPr>
        <dsp:cNvPr id="0" name=""/>
        <dsp:cNvSpPr/>
      </dsp:nvSpPr>
      <dsp:spPr>
        <a:xfrm>
          <a:off x="0" y="0"/>
          <a:ext cx="8964488" cy="153961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6500" kern="1200" dirty="0" smtClean="0"/>
            <a:t>Теоретична основа</a:t>
          </a:r>
          <a:endParaRPr lang="ru-RU" sz="6500" kern="1200" dirty="0"/>
        </a:p>
      </dsp:txBody>
      <dsp:txXfrm>
        <a:off x="0" y="0"/>
        <a:ext cx="8964488" cy="1539612"/>
      </dsp:txXfrm>
    </dsp:sp>
    <dsp:sp modelId="{A412A9ED-A662-456E-A39E-E29DDFC016DB}">
      <dsp:nvSpPr>
        <dsp:cNvPr id="0" name=""/>
        <dsp:cNvSpPr/>
      </dsp:nvSpPr>
      <dsp:spPr>
        <a:xfrm>
          <a:off x="0" y="1539612"/>
          <a:ext cx="8964488" cy="323318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900" kern="1200" dirty="0" smtClean="0"/>
            <a:t>Переставний закон додавання: від переставляння доданків значення суми не змінюється.</a:t>
          </a:r>
        </a:p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900" kern="1200" dirty="0" smtClean="0"/>
            <a:t>а + в = </a:t>
          </a:r>
          <a:r>
            <a:rPr lang="uk-UA" sz="4900" kern="1200" dirty="0" err="1" smtClean="0"/>
            <a:t>в</a:t>
          </a:r>
          <a:r>
            <a:rPr lang="uk-UA" sz="4900" kern="1200" dirty="0" smtClean="0"/>
            <a:t> + а </a:t>
          </a:r>
        </a:p>
      </dsp:txBody>
      <dsp:txXfrm>
        <a:off x="0" y="1539612"/>
        <a:ext cx="8964488" cy="3233185"/>
      </dsp:txXfrm>
    </dsp:sp>
    <dsp:sp modelId="{D15F3B68-950C-4247-A4F1-02C4F40DE558}">
      <dsp:nvSpPr>
        <dsp:cNvPr id="0" name=""/>
        <dsp:cNvSpPr/>
      </dsp:nvSpPr>
      <dsp:spPr>
        <a:xfrm>
          <a:off x="0" y="4772797"/>
          <a:ext cx="8964488" cy="35924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2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C4FAB2B-10B0-4537-A3CC-065B6E80FFDC}">
      <dsp:nvSpPr>
        <dsp:cNvPr id="0" name=""/>
        <dsp:cNvSpPr/>
      </dsp:nvSpPr>
      <dsp:spPr>
        <a:xfrm>
          <a:off x="3026136" y="0"/>
          <a:ext cx="5256583" cy="5256583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4AC59A4-83EF-4AF8-8B11-9E46EF9A494C}">
      <dsp:nvSpPr>
        <dsp:cNvPr id="0" name=""/>
        <dsp:cNvSpPr/>
      </dsp:nvSpPr>
      <dsp:spPr>
        <a:xfrm>
          <a:off x="5654428" y="526171"/>
          <a:ext cx="3416778" cy="18685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Порівняння чисел</a:t>
          </a:r>
          <a:endParaRPr lang="ru-RU" sz="2800" kern="1200" dirty="0"/>
        </a:p>
      </dsp:txBody>
      <dsp:txXfrm>
        <a:off x="5654428" y="526171"/>
        <a:ext cx="3416778" cy="1868550"/>
      </dsp:txXfrm>
    </dsp:sp>
    <dsp:sp modelId="{10C98837-3AC6-4501-B74E-E63AA4947CFC}">
      <dsp:nvSpPr>
        <dsp:cNvPr id="0" name=""/>
        <dsp:cNvSpPr/>
      </dsp:nvSpPr>
      <dsp:spPr>
        <a:xfrm>
          <a:off x="5654428" y="2628291"/>
          <a:ext cx="3416778" cy="18685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Вміння виконувати додавання чисел 2 – 5.</a:t>
          </a:r>
          <a:endParaRPr lang="ru-RU" sz="2800" kern="1200" dirty="0"/>
        </a:p>
      </dsp:txBody>
      <dsp:txXfrm>
        <a:off x="5654428" y="2628291"/>
        <a:ext cx="3416778" cy="1868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6D1CB-F8DA-4A1E-9600-44893ACE862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13C04-BF1C-4C35-AE7E-FD08ABF8E4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94117D4-8879-4A2A-9C2F-EDA48C03207E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8B68EBE-96D9-4657-96BA-7DD55FEEB7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04448" cy="914400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Додавання чисел 6 – 9 на підставі переставного закону додавання</a:t>
            </a:r>
            <a:endParaRPr lang="ru-RU" sz="3600" b="1" dirty="0">
              <a:ln w="12700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700212"/>
          <a:ext cx="9144000" cy="5157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7D1E1C80-EC85-4BE6-A3C9-F2B9D3EE58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0A5062C-0EAD-45A0-BD35-31E790C02E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C3B6A7A3-7646-48CF-BAA5-D7C32D7A6A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9781502A-2C5B-4DFE-A014-8674B11781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C304CC1A-50F7-41CE-B6E7-F54DA0D51C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5176D2B1-C7F7-41FB-A8A4-521C82426C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2A1E31EA-9DE8-47CD-B15E-179BA534D7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96BFCEAD-BEFB-4A15-938A-EF0B00A0F4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/>
              <a:t>Додавання чисел 6 – 9</a:t>
            </a:r>
            <a:endParaRPr lang="ru-RU" sz="3600" b="1" dirty="0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43182"/>
            <a:ext cx="9144000" cy="1440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42984"/>
            <a:ext cx="9144000" cy="1326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071538" y="1977086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solidFill>
                  <a:sysClr val="windowText" lastClr="000000"/>
                </a:solidFill>
              </a:rPr>
              <a:t>4 + 3= 7    </a:t>
            </a:r>
            <a:endParaRPr lang="ru-RU" sz="2800" i="1" dirty="0">
              <a:solidFill>
                <a:sysClr val="windowText" lastClr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14810" y="1977086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solidFill>
                  <a:sysClr val="windowText" lastClr="000000"/>
                </a:solidFill>
              </a:rPr>
              <a:t>4 + 2= 6    </a:t>
            </a:r>
            <a:endParaRPr lang="ru-RU" sz="2800" i="1" dirty="0">
              <a:solidFill>
                <a:sysClr val="windowText" lastClr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58082" y="1977086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solidFill>
                  <a:sysClr val="windowText" lastClr="000000"/>
                </a:solidFill>
              </a:rPr>
              <a:t>4 + 1= 5    </a:t>
            </a:r>
            <a:endParaRPr lang="ru-RU" sz="2800" i="1" dirty="0">
              <a:solidFill>
                <a:sysClr val="windowText" lastClr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2976" y="3571876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solidFill>
                  <a:sysClr val="windowText" lastClr="000000"/>
                </a:solidFill>
              </a:rPr>
              <a:t>5 + 1= 6    </a:t>
            </a:r>
            <a:endParaRPr lang="ru-RU" sz="2800" i="1" dirty="0">
              <a:solidFill>
                <a:sysClr val="windowText" lastClr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6248" y="3571876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solidFill>
                  <a:sysClr val="windowText" lastClr="000000"/>
                </a:solidFill>
              </a:rPr>
              <a:t>5 + 2= 7    </a:t>
            </a:r>
            <a:endParaRPr lang="ru-RU" sz="2800" i="1" dirty="0">
              <a:solidFill>
                <a:sysClr val="windowText" lastClr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429520" y="3571876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solidFill>
                  <a:sysClr val="windowText" lastClr="000000"/>
                </a:solidFill>
              </a:rPr>
              <a:t>5 + 3=8    </a:t>
            </a:r>
            <a:endParaRPr lang="ru-RU" sz="2800" i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08865"/>
            <a:ext cx="9144000" cy="1834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Группа 6"/>
          <p:cNvGrpSpPr/>
          <p:nvPr/>
        </p:nvGrpSpPr>
        <p:grpSpPr>
          <a:xfrm>
            <a:off x="395536" y="3643314"/>
            <a:ext cx="8424936" cy="1872208"/>
            <a:chOff x="395536" y="3933056"/>
            <a:chExt cx="8424936" cy="187220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5" name="Горизонтальный свиток 4"/>
            <p:cNvSpPr/>
            <p:nvPr/>
          </p:nvSpPr>
          <p:spPr>
            <a:xfrm>
              <a:off x="395536" y="3933056"/>
              <a:ext cx="8424936" cy="1872208"/>
            </a:xfrm>
            <a:prstGeom prst="horizontalScroll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71600" y="4293096"/>
              <a:ext cx="7704856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uk-UA" sz="2400" dirty="0" smtClean="0"/>
                <a:t>Не зручно до меншого числа додавати більше. Треба переставити доданки!</a:t>
              </a:r>
              <a:endParaRPr lang="ru-RU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Прийом додавання на підставі переставного закону додавання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1484784"/>
          <a:ext cx="8964488" cy="5132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5F3B68-950C-4247-A4F1-02C4F40DE5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D15F3B68-950C-4247-A4F1-02C4F40DE5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41D7CE-5E3D-4573-BB81-5ABEC0AB1A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">
                                            <p:graphicEl>
                                              <a:dgm id="{FB41D7CE-5E3D-4573-BB81-5ABEC0AB1A5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12A9ED-A662-456E-A39E-E29DDFC016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A412A9ED-A662-456E-A39E-E29DDFC016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Прийом  додавання і віднімання </a:t>
            </a:r>
            <a:r>
              <a:rPr lang="uk-UA" sz="3600" dirty="0" smtClean="0"/>
              <a:t>на основі </a:t>
            </a:r>
            <a:r>
              <a:rPr lang="uk-UA" sz="3600" smtClean="0"/>
              <a:t>переставного закону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548680" y="1412776"/>
          <a:ext cx="12097344" cy="5256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03848" y="1643050"/>
            <a:ext cx="923330" cy="481028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Уміння, на яких </a:t>
            </a:r>
          </a:p>
          <a:p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ґрунтується прийом обчислення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4FAB2B-10B0-4537-A3CC-065B6E80FF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0C4FAB2B-10B0-4537-A3CC-065B6E80FF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AC59A4-83EF-4AF8-8B11-9E46EF9A49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94AC59A4-83EF-4AF8-8B11-9E46EF9A49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C98837-3AC6-4501-B74E-E63AA4947C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10C98837-3AC6-4501-B74E-E63AA4947C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cde1870cfb7603392251ff9968f7a6830a7e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5143</TotalTime>
  <Words>133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Модульная</vt:lpstr>
      <vt:lpstr>Додавання чисел 6 – 9 на підставі переставного закону додавання</vt:lpstr>
      <vt:lpstr>Додавання чисел 6 – 9</vt:lpstr>
      <vt:lpstr>Слайд 3</vt:lpstr>
      <vt:lpstr>Прийом додавання на підставі переставного закону додавання</vt:lpstr>
      <vt:lpstr>Прийом  додавання і віднімання на основі переставного закону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5.   Методика формування обчислювальних навичок додавання і віднімання в межах 10</dc:title>
  <dc:creator>Admin</dc:creator>
  <cp:lastModifiedBy>Marinochka</cp:lastModifiedBy>
  <cp:revision>331</cp:revision>
  <dcterms:created xsi:type="dcterms:W3CDTF">2013-03-02T15:36:12Z</dcterms:created>
  <dcterms:modified xsi:type="dcterms:W3CDTF">2015-06-07T14:11:50Z</dcterms:modified>
</cp:coreProperties>
</file>