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diagrams/drawing21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488" r:id="rId2"/>
    <p:sldId id="490" r:id="rId3"/>
    <p:sldId id="491" r:id="rId4"/>
    <p:sldId id="492" r:id="rId5"/>
    <p:sldId id="493" r:id="rId6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24" autoAdjust="0"/>
  </p:normalViewPr>
  <p:slideViewPr>
    <p:cSldViewPr>
      <p:cViewPr>
        <p:scale>
          <a:sx n="44" d="100"/>
          <a:sy n="44" d="100"/>
        </p:scale>
        <p:origin x="-1566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В межах теми </a:t>
          </a:r>
          <a:r>
            <a:rPr lang="uk-UA" sz="2400" dirty="0" err="1" smtClean="0"/>
            <a:t>“</a:t>
          </a:r>
          <a:r>
            <a:rPr lang="uk-UA" sz="2400" b="1" dirty="0" err="1" smtClean="0"/>
            <a:t>Табличне</a:t>
          </a:r>
          <a:r>
            <a:rPr lang="uk-UA" sz="2400" b="1" dirty="0" smtClean="0"/>
            <a:t> додавання й віднімання в межах 10</a:t>
          </a:r>
          <a:r>
            <a:rPr lang="uk-UA" sz="2400" dirty="0" smtClean="0"/>
            <a:t>”.</a:t>
          </a:r>
          <a:endParaRPr lang="ru-RU" sz="240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переставного закону додавання та уміння його застосовувати у обчисленнях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Пам'ятки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E0289C92-3FEC-42CF-8A74-C5EFD1D778BF}">
      <dgm:prSet phldrT="[Текст]" custT="1"/>
      <dgm:spPr/>
      <dgm:t>
        <a:bodyPr/>
        <a:lstStyle/>
        <a:p>
          <a:r>
            <a:rPr lang="uk-UA" sz="2400" dirty="0" smtClean="0"/>
            <a:t>Схеми  розв'язання</a:t>
          </a:r>
          <a:endParaRPr lang="ru-RU" sz="2400" dirty="0"/>
        </a:p>
      </dgm:t>
    </dgm:pt>
    <dgm:pt modelId="{02A05D51-7DEB-4763-8C3B-37ADC45FE1D8}" type="parTrans" cxnId="{8139FB24-BD60-41E3-BBCF-509A8BFC7CAD}">
      <dgm:prSet/>
      <dgm:spPr/>
      <dgm:t>
        <a:bodyPr/>
        <a:lstStyle/>
        <a:p>
          <a:endParaRPr lang="ru-RU"/>
        </a:p>
      </dgm:t>
    </dgm:pt>
    <dgm:pt modelId="{9D1FD61D-5586-423E-B6B1-31B7D46B6CB2}" type="sibTrans" cxnId="{8139FB24-BD60-41E3-BBCF-509A8BFC7CAD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LinFactNeighborY="-5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Y="190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X="1810" custLinFactNeighborY="-685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 custLinFactNeighborX="-6025" custLinFactNeighborY="3750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FCED1B53-2C93-435D-883A-407E4FF8BFEA}" type="presOf" srcId="{87AE578C-A7D6-4BA7-AC74-5F3910210EA0}" destId="{C793CB1B-FEA6-4216-99BD-1D32C0A8C8AD}" srcOrd="1" destOrd="0" presId="urn:microsoft.com/office/officeart/2005/8/layout/hProcess4"/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9EE213E3-23CC-41D0-AE0F-1A9938F55A39}" type="presOf" srcId="{D259844F-FE3A-4D9B-82F9-E1ED17876F6C}" destId="{7D1E1C80-EC85-4BE6-A3C9-F2B9D3EE58E6}" srcOrd="0" destOrd="0" presId="urn:microsoft.com/office/officeart/2005/8/layout/hProcess4"/>
    <dgm:cxn modelId="{BBAE49A0-0AA8-48D4-B1C7-575AAF6B55B2}" type="presOf" srcId="{E0289C92-3FEC-42CF-8A74-C5EFD1D778BF}" destId="{96BFCEAD-BEFB-4A15-938A-EF0B00A0F4FF}" srcOrd="0" destOrd="1" presId="urn:microsoft.com/office/officeart/2005/8/layout/hProcess4"/>
    <dgm:cxn modelId="{0D05E954-426B-474E-A9C6-D18A2C42CA2C}" type="presOf" srcId="{83AA3EF4-9735-47FD-8540-81B470C9655E}" destId="{5176D2B1-C7F7-41FB-A8A4-521C82426CEB}" srcOrd="0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4F21E3E5-C925-420D-8418-BD19078178E9}" type="presOf" srcId="{96F76B45-3691-4365-9A0B-11F99BFD8D93}" destId="{DF81ACE1-3577-45A4-B575-4515BF90D5FE}" srcOrd="0" destOrd="0" presId="urn:microsoft.com/office/officeart/2005/8/layout/hProcess4"/>
    <dgm:cxn modelId="{F00AFC24-553B-4843-92A3-6D472577C4F3}" type="presOf" srcId="{BC1C9E22-52AF-4EE3-BBCE-5945C166C939}" destId="{C3B6A7A3-7646-48CF-BAA5-D7C32D7A6A73}" srcOrd="0" destOrd="0" presId="urn:microsoft.com/office/officeart/2005/8/layout/hProcess4"/>
    <dgm:cxn modelId="{8139FB24-BD60-41E3-BBCF-509A8BFC7CAD}" srcId="{83DD4B08-01A5-4157-B0CE-0DB41A3F9500}" destId="{E0289C92-3FEC-42CF-8A74-C5EFD1D778BF}" srcOrd="1" destOrd="0" parTransId="{02A05D51-7DEB-4763-8C3B-37ADC45FE1D8}" sibTransId="{9D1FD61D-5586-423E-B6B1-31B7D46B6CB2}"/>
    <dgm:cxn modelId="{EB11B863-3CA1-4EE6-93FC-B1A8AFB296FE}" type="presOf" srcId="{87AE578C-A7D6-4BA7-AC74-5F3910210EA0}" destId="{C304CC1A-50F7-41CE-B6E7-F54DA0D51C3E}" srcOrd="0" destOrd="0" presId="urn:microsoft.com/office/officeart/2005/8/layout/hProcess4"/>
    <dgm:cxn modelId="{8B666F61-8676-4227-A538-055B9D58DA92}" type="presOf" srcId="{E0289C92-3FEC-42CF-8A74-C5EFD1D778BF}" destId="{E5BC15E3-C06F-4FE7-A6F6-E9D2FEBBC76D}" srcOrd="1" destOrd="1" presId="urn:microsoft.com/office/officeart/2005/8/layout/hProcess4"/>
    <dgm:cxn modelId="{96F9E334-3DDD-4158-A301-9284E6E0AEE9}" type="presOf" srcId="{C350EBC7-3E50-402A-81F5-F2537750B919}" destId="{0730222D-04AE-433C-A833-824D8D007180}" srcOrd="1" destOrd="0" presId="urn:microsoft.com/office/officeart/2005/8/layout/hProcess4"/>
    <dgm:cxn modelId="{70781F16-BD2B-4F87-8133-481B0B02D7FE}" type="presOf" srcId="{707BCFB4-D36D-4B51-94E2-81ADF68B2B0B}" destId="{E5BC15E3-C06F-4FE7-A6F6-E9D2FEBBC76D}" srcOrd="1" destOrd="0" presId="urn:microsoft.com/office/officeart/2005/8/layout/hProcess4"/>
    <dgm:cxn modelId="{66A75123-6565-4694-B606-5CA7424FCA04}" type="presOf" srcId="{C350EBC7-3E50-402A-81F5-F2537750B919}" destId="{70A5062C-0EAD-45A0-BD35-31E790C02EFA}" srcOrd="0" destOrd="0" presId="urn:microsoft.com/office/officeart/2005/8/layout/hProcess4"/>
    <dgm:cxn modelId="{194AD5BB-51A1-43BC-B3D1-D53069D80432}" type="presOf" srcId="{83DD4B08-01A5-4157-B0CE-0DB41A3F9500}" destId="{2A1E31EA-9DE8-47CD-B15E-179BA534D703}" srcOrd="0" destOrd="0" presId="urn:microsoft.com/office/officeart/2005/8/layout/hProcess4"/>
    <dgm:cxn modelId="{1C582986-8F0E-4290-A0C4-C49CF4DD5276}" type="presOf" srcId="{707BCFB4-D36D-4B51-94E2-81ADF68B2B0B}" destId="{96BFCEAD-BEFB-4A15-938A-EF0B00A0F4FF}" srcOrd="0" destOrd="0" presId="urn:microsoft.com/office/officeart/2005/8/layout/hProcess4"/>
    <dgm:cxn modelId="{A963B2CF-F923-4632-8B0C-60872C884F60}" type="presOf" srcId="{1AEC3710-63F7-4E78-B3C9-877BEA726FDC}" destId="{9781502A-2C5B-4DFE-A014-8674B1178172}" srcOrd="0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77EE956E-30F1-42BA-9C5F-9CCC4381391B}" type="presParOf" srcId="{DF81ACE1-3577-45A4-B575-4515BF90D5FE}" destId="{D8C2077E-409A-464D-81C9-BB1E51232E5E}" srcOrd="0" destOrd="0" presId="urn:microsoft.com/office/officeart/2005/8/layout/hProcess4"/>
    <dgm:cxn modelId="{08E0BAF7-3110-41AD-86D2-6B7E7868CF01}" type="presParOf" srcId="{DF81ACE1-3577-45A4-B575-4515BF90D5FE}" destId="{E0EE563E-3239-4801-BD98-CEEF4B31D503}" srcOrd="1" destOrd="0" presId="urn:microsoft.com/office/officeart/2005/8/layout/hProcess4"/>
    <dgm:cxn modelId="{BE704D10-8483-4FE5-9B5E-4FB1F71F59AE}" type="presParOf" srcId="{DF81ACE1-3577-45A4-B575-4515BF90D5FE}" destId="{1D15AC2B-DF65-4E9E-8CD1-E2E833E13FD3}" srcOrd="2" destOrd="0" presId="urn:microsoft.com/office/officeart/2005/8/layout/hProcess4"/>
    <dgm:cxn modelId="{33BE6FB5-5A51-4632-B629-8B42978B88E4}" type="presParOf" srcId="{1D15AC2B-DF65-4E9E-8CD1-E2E833E13FD3}" destId="{006CEBB4-7233-4B61-BF6B-E6273D33EB9B}" srcOrd="0" destOrd="0" presId="urn:microsoft.com/office/officeart/2005/8/layout/hProcess4"/>
    <dgm:cxn modelId="{A4E12504-1A81-4BD8-87E3-B52A3BA7DEA4}" type="presParOf" srcId="{006CEBB4-7233-4B61-BF6B-E6273D33EB9B}" destId="{A3A33E5C-E3B3-4531-8593-876B45B658AD}" srcOrd="0" destOrd="0" presId="urn:microsoft.com/office/officeart/2005/8/layout/hProcess4"/>
    <dgm:cxn modelId="{F8750E1A-2995-4FFF-B01F-E4B1DCB0BD11}" type="presParOf" srcId="{006CEBB4-7233-4B61-BF6B-E6273D33EB9B}" destId="{70A5062C-0EAD-45A0-BD35-31E790C02EFA}" srcOrd="1" destOrd="0" presId="urn:microsoft.com/office/officeart/2005/8/layout/hProcess4"/>
    <dgm:cxn modelId="{CBD52B13-1400-4912-88E0-1D501F3FB7AE}" type="presParOf" srcId="{006CEBB4-7233-4B61-BF6B-E6273D33EB9B}" destId="{0730222D-04AE-433C-A833-824D8D007180}" srcOrd="2" destOrd="0" presId="urn:microsoft.com/office/officeart/2005/8/layout/hProcess4"/>
    <dgm:cxn modelId="{B24A1D8B-7504-4EAF-8548-63D83D597D7B}" type="presParOf" srcId="{006CEBB4-7233-4B61-BF6B-E6273D33EB9B}" destId="{7D1E1C80-EC85-4BE6-A3C9-F2B9D3EE58E6}" srcOrd="3" destOrd="0" presId="urn:microsoft.com/office/officeart/2005/8/layout/hProcess4"/>
    <dgm:cxn modelId="{C36C8FBD-3D6F-4120-9BC0-309F7D24B656}" type="presParOf" srcId="{006CEBB4-7233-4B61-BF6B-E6273D33EB9B}" destId="{8F1B3D76-7059-4476-88E2-E36BCA625A49}" srcOrd="4" destOrd="0" presId="urn:microsoft.com/office/officeart/2005/8/layout/hProcess4"/>
    <dgm:cxn modelId="{8B3E45CB-C281-43C2-926F-A79966E33E1B}" type="presParOf" srcId="{1D15AC2B-DF65-4E9E-8CD1-E2E833E13FD3}" destId="{C3B6A7A3-7646-48CF-BAA5-D7C32D7A6A73}" srcOrd="1" destOrd="0" presId="urn:microsoft.com/office/officeart/2005/8/layout/hProcess4"/>
    <dgm:cxn modelId="{024D8E92-94CF-4779-BB6A-FA4E64EEB4AC}" type="presParOf" srcId="{1D15AC2B-DF65-4E9E-8CD1-E2E833E13FD3}" destId="{DA8C7963-69BC-4434-838E-DEE28BB21135}" srcOrd="2" destOrd="0" presId="urn:microsoft.com/office/officeart/2005/8/layout/hProcess4"/>
    <dgm:cxn modelId="{19986346-847D-4844-9C6D-D616DFC3811F}" type="presParOf" srcId="{DA8C7963-69BC-4434-838E-DEE28BB21135}" destId="{984DC2D7-EA2F-4408-830C-C3CB076B27F1}" srcOrd="0" destOrd="0" presId="urn:microsoft.com/office/officeart/2005/8/layout/hProcess4"/>
    <dgm:cxn modelId="{B83F87E8-792B-40CD-819E-E6BCE1C22E05}" type="presParOf" srcId="{DA8C7963-69BC-4434-838E-DEE28BB21135}" destId="{C304CC1A-50F7-41CE-B6E7-F54DA0D51C3E}" srcOrd="1" destOrd="0" presId="urn:microsoft.com/office/officeart/2005/8/layout/hProcess4"/>
    <dgm:cxn modelId="{B0C0B64B-82A1-4895-9669-505FBBE5F1D7}" type="presParOf" srcId="{DA8C7963-69BC-4434-838E-DEE28BB21135}" destId="{C793CB1B-FEA6-4216-99BD-1D32C0A8C8AD}" srcOrd="2" destOrd="0" presId="urn:microsoft.com/office/officeart/2005/8/layout/hProcess4"/>
    <dgm:cxn modelId="{335B1E4C-4E4B-4D88-9267-5796AB543C21}" type="presParOf" srcId="{DA8C7963-69BC-4434-838E-DEE28BB21135}" destId="{9781502A-2C5B-4DFE-A014-8674B1178172}" srcOrd="3" destOrd="0" presId="urn:microsoft.com/office/officeart/2005/8/layout/hProcess4"/>
    <dgm:cxn modelId="{9AD095C4-59C8-4496-BD2B-BF02555F5212}" type="presParOf" srcId="{DA8C7963-69BC-4434-838E-DEE28BB21135}" destId="{112EBC7B-266B-4598-B90D-126AA56D036D}" srcOrd="4" destOrd="0" presId="urn:microsoft.com/office/officeart/2005/8/layout/hProcess4"/>
    <dgm:cxn modelId="{AD063BEC-AFDD-48B8-A000-B49F9412EEE7}" type="presParOf" srcId="{1D15AC2B-DF65-4E9E-8CD1-E2E833E13FD3}" destId="{5176D2B1-C7F7-41FB-A8A4-521C82426CEB}" srcOrd="3" destOrd="0" presId="urn:microsoft.com/office/officeart/2005/8/layout/hProcess4"/>
    <dgm:cxn modelId="{BDF6A09A-F7FA-42CD-A2DA-4B3DDDBAF238}" type="presParOf" srcId="{1D15AC2B-DF65-4E9E-8CD1-E2E833E13FD3}" destId="{BF1FF5EF-7418-4278-B7FC-6957FB8DA29C}" srcOrd="4" destOrd="0" presId="urn:microsoft.com/office/officeart/2005/8/layout/hProcess4"/>
    <dgm:cxn modelId="{3634C89F-94EE-4F19-B740-651909A509C1}" type="presParOf" srcId="{BF1FF5EF-7418-4278-B7FC-6957FB8DA29C}" destId="{1A63297F-B01C-4728-A4AF-A39AB05F0CD4}" srcOrd="0" destOrd="0" presId="urn:microsoft.com/office/officeart/2005/8/layout/hProcess4"/>
    <dgm:cxn modelId="{C8C0EFAF-5B3D-4B1B-B67D-A56AE2F21F1D}" type="presParOf" srcId="{BF1FF5EF-7418-4278-B7FC-6957FB8DA29C}" destId="{96BFCEAD-BEFB-4A15-938A-EF0B00A0F4FF}" srcOrd="1" destOrd="0" presId="urn:microsoft.com/office/officeart/2005/8/layout/hProcess4"/>
    <dgm:cxn modelId="{5EEB8C31-CFBE-46CF-848C-505D7F27E269}" type="presParOf" srcId="{BF1FF5EF-7418-4278-B7FC-6957FB8DA29C}" destId="{E5BC15E3-C06F-4FE7-A6F6-E9D2FEBBC76D}" srcOrd="2" destOrd="0" presId="urn:microsoft.com/office/officeart/2005/8/layout/hProcess4"/>
    <dgm:cxn modelId="{7E298375-9ED8-47C2-B196-D593CBD0B4A9}" type="presParOf" srcId="{BF1FF5EF-7418-4278-B7FC-6957FB8DA29C}" destId="{2A1E31EA-9DE8-47CD-B15E-179BA534D703}" srcOrd="3" destOrd="0" presId="urn:microsoft.com/office/officeart/2005/8/layout/hProcess4"/>
    <dgm:cxn modelId="{2F7D2E48-91CC-4CA8-8725-07F1ED624533}" type="presParOf" srcId="{BF1FF5EF-7418-4278-B7FC-6957FB8DA29C}" destId="{CD64CBB1-25C5-40FD-BD8D-0DBB2F07C04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5062C-0EAD-45A0-BD35-31E790C02EFA}">
      <dsp:nvSpPr>
        <dsp:cNvPr id="0" name=""/>
        <dsp:cNvSpPr/>
      </dsp:nvSpPr>
      <dsp:spPr>
        <a:xfrm>
          <a:off x="4402" y="1334932"/>
          <a:ext cx="2496777" cy="2059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В межах теми </a:t>
          </a:r>
          <a:r>
            <a:rPr lang="uk-UA" sz="2400" kern="1200" dirty="0" err="1" smtClean="0"/>
            <a:t>“</a:t>
          </a:r>
          <a:r>
            <a:rPr lang="uk-UA" sz="2400" b="1" kern="1200" dirty="0" err="1" smtClean="0"/>
            <a:t>Табличне</a:t>
          </a:r>
          <a:r>
            <a:rPr lang="uk-UA" sz="2400" b="1" kern="1200" dirty="0" smtClean="0"/>
            <a:t> додавання й віднімання в межах 10</a:t>
          </a:r>
          <a:r>
            <a:rPr lang="uk-UA" sz="2400" kern="1200" dirty="0" smtClean="0"/>
            <a:t>”.</a:t>
          </a:r>
          <a:endParaRPr lang="ru-RU" sz="2400" kern="1200" dirty="0"/>
        </a:p>
      </dsp:txBody>
      <dsp:txXfrm>
        <a:off x="4402" y="1334932"/>
        <a:ext cx="2496777" cy="1618036"/>
      </dsp:txXfrm>
    </dsp:sp>
    <dsp:sp modelId="{C3B6A7A3-7646-48CF-BAA5-D7C32D7A6A73}">
      <dsp:nvSpPr>
        <dsp:cNvPr id="0" name=""/>
        <dsp:cNvSpPr/>
      </dsp:nvSpPr>
      <dsp:spPr>
        <a:xfrm>
          <a:off x="1413477" y="1839932"/>
          <a:ext cx="2741822" cy="2741822"/>
        </a:xfrm>
        <a:prstGeom prst="leftCircularArrow">
          <a:avLst>
            <a:gd name="adj1" fmla="val 3112"/>
            <a:gd name="adj2" fmla="val 382578"/>
            <a:gd name="adj3" fmla="val 2178603"/>
            <a:gd name="adj4" fmla="val 9045003"/>
            <a:gd name="adj5" fmla="val 363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1E1C80-EC85-4BE6-A3C9-F2B9D3EE58E6}">
      <dsp:nvSpPr>
        <dsp:cNvPr id="0" name=""/>
        <dsp:cNvSpPr/>
      </dsp:nvSpPr>
      <dsp:spPr>
        <a:xfrm>
          <a:off x="559242" y="2952968"/>
          <a:ext cx="2219358" cy="882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dirty="0" smtClean="0"/>
            <a:t>Місце</a:t>
          </a:r>
          <a:endParaRPr lang="ru-RU" sz="5200" kern="1200" dirty="0"/>
        </a:p>
      </dsp:txBody>
      <dsp:txXfrm>
        <a:off x="559242" y="2952968"/>
        <a:ext cx="2219358" cy="882565"/>
      </dsp:txXfrm>
    </dsp:sp>
    <dsp:sp modelId="{C304CC1A-50F7-41CE-B6E7-F54DA0D51C3E}">
      <dsp:nvSpPr>
        <dsp:cNvPr id="0" name=""/>
        <dsp:cNvSpPr/>
      </dsp:nvSpPr>
      <dsp:spPr>
        <a:xfrm>
          <a:off x="3184901" y="406189"/>
          <a:ext cx="2496777" cy="3916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Формування знання переставного закону додавання та уміння його застосовувати у обчисленнях</a:t>
          </a:r>
          <a:endParaRPr lang="ru-RU" sz="2400" kern="1200" dirty="0"/>
        </a:p>
      </dsp:txBody>
      <dsp:txXfrm>
        <a:off x="3184901" y="1245504"/>
        <a:ext cx="2496777" cy="3077489"/>
      </dsp:txXfrm>
    </dsp:sp>
    <dsp:sp modelId="{5176D2B1-C7F7-41FB-A8A4-521C82426CEB}">
      <dsp:nvSpPr>
        <dsp:cNvPr id="0" name=""/>
        <dsp:cNvSpPr/>
      </dsp:nvSpPr>
      <dsp:spPr>
        <a:xfrm>
          <a:off x="4211967" y="-143407"/>
          <a:ext cx="3098895" cy="3098895"/>
        </a:xfrm>
        <a:prstGeom prst="circularArrow">
          <a:avLst>
            <a:gd name="adj1" fmla="val 2753"/>
            <a:gd name="adj2" fmla="val 335659"/>
            <a:gd name="adj3" fmla="val 20317651"/>
            <a:gd name="adj4" fmla="val 13404331"/>
            <a:gd name="adj5" fmla="val 321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81502A-2C5B-4DFE-A014-8674B1178172}">
      <dsp:nvSpPr>
        <dsp:cNvPr id="0" name=""/>
        <dsp:cNvSpPr/>
      </dsp:nvSpPr>
      <dsp:spPr>
        <a:xfrm>
          <a:off x="3779911" y="288633"/>
          <a:ext cx="2219358" cy="882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dirty="0" smtClean="0"/>
            <a:t>Мета</a:t>
          </a:r>
          <a:endParaRPr lang="ru-RU" sz="5200" kern="1200" dirty="0"/>
        </a:p>
      </dsp:txBody>
      <dsp:txXfrm>
        <a:off x="3779911" y="288633"/>
        <a:ext cx="2219358" cy="882565"/>
      </dsp:txXfrm>
    </dsp:sp>
    <dsp:sp modelId="{96BFCEAD-BEFB-4A15-938A-EF0B00A0F4FF}">
      <dsp:nvSpPr>
        <dsp:cNvPr id="0" name=""/>
        <dsp:cNvSpPr/>
      </dsp:nvSpPr>
      <dsp:spPr>
        <a:xfrm>
          <a:off x="6365399" y="1334932"/>
          <a:ext cx="2496777" cy="2059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Пам'ятки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Схеми  розв'язання</a:t>
          </a:r>
          <a:endParaRPr lang="ru-RU" sz="2400" kern="1200" dirty="0"/>
        </a:p>
      </dsp:txBody>
      <dsp:txXfrm>
        <a:off x="6365399" y="1334932"/>
        <a:ext cx="2496777" cy="1618036"/>
      </dsp:txXfrm>
    </dsp:sp>
    <dsp:sp modelId="{2A1E31EA-9DE8-47CD-B15E-179BA534D703}">
      <dsp:nvSpPr>
        <dsp:cNvPr id="0" name=""/>
        <dsp:cNvSpPr/>
      </dsp:nvSpPr>
      <dsp:spPr>
        <a:xfrm>
          <a:off x="6920239" y="2952968"/>
          <a:ext cx="2219358" cy="882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dirty="0" smtClean="0"/>
            <a:t>Засіб</a:t>
          </a:r>
          <a:endParaRPr lang="ru-RU" sz="5200" kern="1200" dirty="0"/>
        </a:p>
      </dsp:txBody>
      <dsp:txXfrm>
        <a:off x="6920239" y="2952968"/>
        <a:ext cx="2219358" cy="882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Переставний закон додавання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212"/>
          <a:ext cx="9144000" cy="4729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50" y="3814638"/>
            <a:ext cx="9448800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Рисунок 4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50" y="5303713"/>
            <a:ext cx="9448800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0" y="1603251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altLang="ru-RU" sz="2800" dirty="0" smtClean="0">
                <a:latin typeface="Times New Roman" pitchFamily="18" charset="0"/>
                <a:cs typeface="Times New Roman" pitchFamily="18" charset="0"/>
              </a:rPr>
              <a:t>За  кожним малюнком склади </a:t>
            </a:r>
            <a:r>
              <a:rPr lang="uk-UA" altLang="ru-RU" sz="2800" dirty="0">
                <a:latin typeface="Times New Roman" pitchFamily="18" charset="0"/>
                <a:cs typeface="Times New Roman" pitchFamily="18" charset="0"/>
              </a:rPr>
              <a:t>дві рівності на </a:t>
            </a:r>
            <a:r>
              <a:rPr lang="uk-UA" altLang="ru-RU" sz="2800" dirty="0" smtClean="0">
                <a:latin typeface="Times New Roman" pitchFamily="18" charset="0"/>
                <a:cs typeface="Times New Roman" pitchFamily="18" charset="0"/>
              </a:rPr>
              <a:t>додавання.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775" y="2538288"/>
            <a:ext cx="769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0838" y="2528763"/>
            <a:ext cx="88423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Рисунок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0913" y="2538288"/>
            <a:ext cx="728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Рисунок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9575" y="2528763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19175" y="3822576"/>
            <a:ext cx="465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36713" y="3822576"/>
            <a:ext cx="342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19175" y="2755776"/>
            <a:ext cx="96838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22350" y="3157413"/>
            <a:ext cx="93663" cy="730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233488" y="2960563"/>
            <a:ext cx="95250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436688" y="2755776"/>
            <a:ext cx="93662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436688" y="3155826"/>
            <a:ext cx="93662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028700" y="3155826"/>
            <a:ext cx="93663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733550" y="2755776"/>
            <a:ext cx="93663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735138" y="3155826"/>
            <a:ext cx="93662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33600" y="3155826"/>
            <a:ext cx="93663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149475" y="2760538"/>
            <a:ext cx="93663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878388" y="2744663"/>
            <a:ext cx="115887" cy="936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067300" y="2744663"/>
            <a:ext cx="115888" cy="936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257800" y="2746251"/>
            <a:ext cx="115888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4881563" y="3155826"/>
            <a:ext cx="115887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073650" y="3144713"/>
            <a:ext cx="115888" cy="936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272088" y="3130426"/>
            <a:ext cx="115887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5564188" y="2765301"/>
            <a:ext cx="115887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784850" y="2995488"/>
            <a:ext cx="77788" cy="619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959475" y="3162176"/>
            <a:ext cx="115888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017588" y="2755776"/>
            <a:ext cx="96837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233488" y="2960563"/>
            <a:ext cx="93662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027113" y="3155826"/>
            <a:ext cx="93662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327150" y="2209676"/>
            <a:ext cx="806450" cy="15875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279525" y="3828926"/>
            <a:ext cx="309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90550" y="2368426"/>
            <a:ext cx="2159000" cy="1250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911350" y="3835276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949325" y="4562351"/>
            <a:ext cx="3444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636713" y="4562351"/>
            <a:ext cx="4635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трелка вправо 41"/>
          <p:cNvSpPr/>
          <p:nvPr/>
        </p:nvSpPr>
        <p:spPr>
          <a:xfrm flipH="1">
            <a:off x="1212850" y="3449513"/>
            <a:ext cx="887413" cy="23018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279525" y="4570288"/>
            <a:ext cx="309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911350" y="4576638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 dirty="0">
                <a:latin typeface="Times New Roman" pitchFamily="18" charset="0"/>
                <a:cs typeface="Times New Roman" pitchFamily="18" charset="0"/>
              </a:rPr>
              <a:t>= 9</a:t>
            </a:r>
            <a:endParaRPr lang="ru-RU" alt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994275" y="3835276"/>
            <a:ext cx="393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645150" y="3825751"/>
            <a:ext cx="27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Стрелка вправо 57"/>
          <p:cNvSpPr/>
          <p:nvPr/>
        </p:nvSpPr>
        <p:spPr>
          <a:xfrm>
            <a:off x="5153025" y="2254126"/>
            <a:ext cx="806450" cy="15875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329238" y="3840038"/>
            <a:ext cx="3159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927725" y="3835276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013325" y="4576638"/>
            <a:ext cx="27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5665788" y="4576638"/>
            <a:ext cx="393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 flipH="1">
            <a:off x="5164138" y="3430463"/>
            <a:ext cx="858837" cy="23971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307013" y="4584576"/>
            <a:ext cx="3159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927725" y="4560763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4513263" y="2300163"/>
            <a:ext cx="2160587" cy="1249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Заголовок 7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Переставний закон додавання. Підготовка</a:t>
            </a:r>
            <a:endParaRPr lang="ru-RU" sz="3600" dirty="0"/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1214414" y="4285462"/>
            <a:ext cx="571504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flipH="1">
            <a:off x="1214414" y="4285462"/>
            <a:ext cx="571504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rot="5400000">
            <a:off x="2285984" y="4499776"/>
            <a:ext cx="42862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5214942" y="4285462"/>
            <a:ext cx="571504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5214942" y="4285462"/>
            <a:ext cx="571504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5400000">
            <a:off x="6286512" y="4499776"/>
            <a:ext cx="42862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1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6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1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2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3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36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7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5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21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27" presetClass="emph" presetSubtype="0" fill="remove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0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0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2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 nodeType="clickPar">
                      <p:stCondLst>
                        <p:cond delay="indefinite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 nodeType="clickPar">
                      <p:stCondLst>
                        <p:cond delay="indefinite"/>
                      </p:stCondLst>
                      <p:childTnLst>
                        <p:par>
                          <p:cTn id="3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 nodeType="clickPar">
                      <p:stCondLst>
                        <p:cond delay="indefinite"/>
                      </p:stCondLst>
                      <p:childTnLst>
                        <p:par>
                          <p:cTn id="3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5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 nodeType="clickPar">
                      <p:stCondLst>
                        <p:cond delay="indefinite"/>
                      </p:stCondLst>
                      <p:childTnLst>
                        <p:par>
                          <p:cTn id="4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 nodeType="clickPar">
                      <p:stCondLst>
                        <p:cond delay="indefinite"/>
                      </p:stCondLst>
                      <p:childTnLst>
                        <p:par>
                          <p:cTn id="4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 nodeType="clickPar">
                      <p:stCondLst>
                        <p:cond delay="indefinite"/>
                      </p:stCondLst>
                      <p:childTnLst>
                        <p:par>
                          <p:cTn id="4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 nodeType="clickPar">
                      <p:stCondLst>
                        <p:cond delay="indefinite"/>
                      </p:stCondLst>
                      <p:childTnLst>
                        <p:par>
                          <p:cTn id="4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 nodeType="clickPar">
                      <p:stCondLst>
                        <p:cond delay="indefinite"/>
                      </p:stCondLst>
                      <p:childTnLst>
                        <p:par>
                          <p:cTn id="4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 nodeType="clickPar">
                      <p:stCondLst>
                        <p:cond delay="indefinite"/>
                      </p:stCondLst>
                      <p:childTnLst>
                        <p:par>
                          <p:cTn id="4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8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60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1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65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6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0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0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1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5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5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0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 nodeType="clickPar">
                      <p:stCondLst>
                        <p:cond delay="indefinite"/>
                      </p:stCondLst>
                      <p:childTnLst>
                        <p:par>
                          <p:cTn id="5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 nodeType="clickPar">
                      <p:stCondLst>
                        <p:cond delay="indefinite"/>
                      </p:stCondLst>
                      <p:childTnLst>
                        <p:par>
                          <p:cTn id="5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 nodeType="clickPar">
                      <p:stCondLst>
                        <p:cond delay="indefinite"/>
                      </p:stCondLst>
                      <p:childTnLst>
                        <p:par>
                          <p:cTn id="5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8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9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4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5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 nodeType="clickPar">
                      <p:stCondLst>
                        <p:cond delay="indefinite"/>
                      </p:stCondLst>
                      <p:childTnLst>
                        <p:par>
                          <p:cTn id="5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 nodeType="clickPar">
                      <p:stCondLst>
                        <p:cond delay="indefinite"/>
                      </p:stCondLst>
                      <p:childTnLst>
                        <p:par>
                          <p:cTn id="5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0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1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6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1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 nodeType="clickPar">
                      <p:stCondLst>
                        <p:cond delay="indefinite"/>
                      </p:stCondLst>
                      <p:childTnLst>
                        <p:par>
                          <p:cTn id="5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 nodeType="clickPar">
                      <p:stCondLst>
                        <p:cond delay="indefinite"/>
                      </p:stCondLst>
                      <p:childTnLst>
                        <p:par>
                          <p:cTn id="5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7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79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3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84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5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8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8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2" fill="hold" nodeType="clickPar">
                      <p:stCondLst>
                        <p:cond delay="indefinite"/>
                      </p:stCondLst>
                      <p:childTnLst>
                        <p:par>
                          <p:cTn id="5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 nodeType="clickPar">
                      <p:stCondLst>
                        <p:cond delay="indefinite"/>
                      </p:stCondLst>
                      <p:childTnLst>
                        <p:par>
                          <p:cTn id="5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 nodeType="clickPar">
                      <p:stCondLst>
                        <p:cond delay="indefinite"/>
                      </p:stCondLst>
                      <p:childTnLst>
                        <p:par>
                          <p:cTn id="6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4" presetID="27" presetClass="emph" presetSubtype="0" fill="remove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8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6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7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8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2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2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8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1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2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3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5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6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7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2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3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5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6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7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8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9" fill="hold" nodeType="clickPar">
                      <p:stCondLst>
                        <p:cond delay="indefinite"/>
                      </p:stCondLst>
                      <p:childTnLst>
                        <p:par>
                          <p:cTn id="6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1" presetID="21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4" fill="hold" nodeType="clickPar">
                      <p:stCondLst>
                        <p:cond delay="indefinite"/>
                      </p:stCondLst>
                      <p:childTnLst>
                        <p:par>
                          <p:cTn id="6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2" fill="hold">
                      <p:stCondLst>
                        <p:cond delay="indefinite"/>
                      </p:stCondLst>
                      <p:childTnLst>
                        <p:par>
                          <p:cTn id="663" fill="hold">
                            <p:stCondLst>
                              <p:cond delay="0"/>
                            </p:stCondLst>
                            <p:childTnLst>
                              <p:par>
                                <p:cTn id="6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7" fill="hold">
                      <p:stCondLst>
                        <p:cond delay="indefinite"/>
                      </p:stCondLst>
                      <p:childTnLst>
                        <p:par>
                          <p:cTn id="668" fill="hold">
                            <p:stCondLst>
                              <p:cond delay="0"/>
                            </p:stCondLst>
                            <p:childTnLst>
                              <p:par>
                                <p:cTn id="6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2" fill="hold">
                      <p:stCondLst>
                        <p:cond delay="indefinite"/>
                      </p:stCondLst>
                      <p:childTnLst>
                        <p:par>
                          <p:cTn id="673" fill="hold">
                            <p:stCondLst>
                              <p:cond delay="0"/>
                            </p:stCondLst>
                            <p:childTnLst>
                              <p:par>
                                <p:cTn id="6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 animBg="1"/>
      <p:bldP spid="17" grpId="1" animBg="1"/>
      <p:bldP spid="17" grpId="2" animBg="1"/>
      <p:bldP spid="17" grpId="3" animBg="1"/>
      <p:bldP spid="17" grpId="6" animBg="1"/>
      <p:bldP spid="18" grpId="0" animBg="1"/>
      <p:bldP spid="18" grpId="1" animBg="1"/>
      <p:bldP spid="18" grpId="2" animBg="1"/>
      <p:bldP spid="18" grpId="3" animBg="1"/>
      <p:bldP spid="18" grpId="6" animBg="1"/>
      <p:bldP spid="20" grpId="0" animBg="1"/>
      <p:bldP spid="20" grpId="1" animBg="1"/>
      <p:bldP spid="20" grpId="2" animBg="1"/>
      <p:bldP spid="20" grpId="3" animBg="1"/>
      <p:bldP spid="20" grpId="6" animBg="1"/>
      <p:bldP spid="21" grpId="0" animBg="1"/>
      <p:bldP spid="21" grpId="1" animBg="1"/>
      <p:bldP spid="21" grpId="2" animBg="1"/>
      <p:bldP spid="21" grpId="3" animBg="1"/>
      <p:bldP spid="21" grpId="6" animBg="1"/>
      <p:bldP spid="22" grpId="0" animBg="1"/>
      <p:bldP spid="22" grpId="1" animBg="1"/>
      <p:bldP spid="22" grpId="2" animBg="1"/>
      <p:bldP spid="22" grpId="3" animBg="1"/>
      <p:bldP spid="22" grpId="6" animBg="1"/>
      <p:bldP spid="23" grpId="0" animBg="1"/>
      <p:bldP spid="23" grpId="1" animBg="1"/>
      <p:bldP spid="23" grpId="2" animBg="1"/>
      <p:bldP spid="23" grpId="3" animBg="1"/>
      <p:bldP spid="23" grpId="6" animBg="1"/>
      <p:bldP spid="24" grpId="0" animBg="1"/>
      <p:bldP spid="24" grpId="1" animBg="1"/>
      <p:bldP spid="24" grpId="2" animBg="1"/>
      <p:bldP spid="24" grpId="3" animBg="1"/>
      <p:bldP spid="24" grpId="4" animBg="1"/>
      <p:bldP spid="25" grpId="0" animBg="1"/>
      <p:bldP spid="25" grpId="1" animBg="1"/>
      <p:bldP spid="25" grpId="2" animBg="1"/>
      <p:bldP spid="25" grpId="3" animBg="1"/>
      <p:bldP spid="25" grpId="4" animBg="1"/>
      <p:bldP spid="26" grpId="0" animBg="1"/>
      <p:bldP spid="26" grpId="1" animBg="1"/>
      <p:bldP spid="26" grpId="2" animBg="1"/>
      <p:bldP spid="26" grpId="3" animBg="1"/>
      <p:bldP spid="26" grpId="4" animBg="1"/>
      <p:bldP spid="27" grpId="0" animBg="1"/>
      <p:bldP spid="27" grpId="1" animBg="1"/>
      <p:bldP spid="27" grpId="2" animBg="1"/>
      <p:bldP spid="27" grpId="3" animBg="1"/>
      <p:bldP spid="27" grpId="4" animBg="1"/>
      <p:bldP spid="28" grpId="0" animBg="1"/>
      <p:bldP spid="28" grpId="1" animBg="1"/>
      <p:bldP spid="28" grpId="2" animBg="1"/>
      <p:bldP spid="28" grpId="3" animBg="1"/>
      <p:bldP spid="28" grpId="4" animBg="1"/>
      <p:bldP spid="29" grpId="0" animBg="1"/>
      <p:bldP spid="29" grpId="1" animBg="1"/>
      <p:bldP spid="29" grpId="2" animBg="1"/>
      <p:bldP spid="29" grpId="3" animBg="1"/>
      <p:bldP spid="29" grpId="4" animBg="1"/>
      <p:bldP spid="30" grpId="0" animBg="1"/>
      <p:bldP spid="30" grpId="1" animBg="1"/>
      <p:bldP spid="30" grpId="2" animBg="1"/>
      <p:bldP spid="30" grpId="3" animBg="1"/>
      <p:bldP spid="30" grpId="4" animBg="1"/>
      <p:bldP spid="31" grpId="0" animBg="1"/>
      <p:bldP spid="31" grpId="1" animBg="1"/>
      <p:bldP spid="31" grpId="2" animBg="1"/>
      <p:bldP spid="31" grpId="3" animBg="1"/>
      <p:bldP spid="31" grpId="4" animBg="1"/>
      <p:bldP spid="32" grpId="0" animBg="1"/>
      <p:bldP spid="32" grpId="1" animBg="1"/>
      <p:bldP spid="32" grpId="2" animBg="1"/>
      <p:bldP spid="32" grpId="3" animBg="1"/>
      <p:bldP spid="32" grpId="4" animBg="1"/>
      <p:bldP spid="33" grpId="0" animBg="1"/>
      <p:bldP spid="33" grpId="1" animBg="1"/>
      <p:bldP spid="33" grpId="2" animBg="1"/>
      <p:bldP spid="33" grpId="3" animBg="1"/>
      <p:bldP spid="33" grpId="6" animBg="1"/>
      <p:bldP spid="34" grpId="0" animBg="1"/>
      <p:bldP spid="34" grpId="1" animBg="1"/>
      <p:bldP spid="34" grpId="2" animBg="1"/>
      <p:bldP spid="34" grpId="3" animBg="1"/>
      <p:bldP spid="34" grpId="6" animBg="1"/>
      <p:bldP spid="35" grpId="0" animBg="1"/>
      <p:bldP spid="35" grpId="1" animBg="1"/>
      <p:bldP spid="35" grpId="2" animBg="1"/>
      <p:bldP spid="35" grpId="3" animBg="1"/>
      <p:bldP spid="35" grpId="6" animBg="1"/>
      <p:bldP spid="12" grpId="0" animBg="1"/>
      <p:bldP spid="12" grpId="1" animBg="1"/>
      <p:bldP spid="13" grpId="0"/>
      <p:bldP spid="14" grpId="0" animBg="1"/>
      <p:bldP spid="14" grpId="1" animBg="1"/>
      <p:bldP spid="14" grpId="2" animBg="1"/>
      <p:bldP spid="36" grpId="0"/>
      <p:bldP spid="40" grpId="0"/>
      <p:bldP spid="41" grpId="0"/>
      <p:bldP spid="42" grpId="0" animBg="1"/>
      <p:bldP spid="42" grpId="1" animBg="1"/>
      <p:bldP spid="42" grpId="2" animBg="1"/>
      <p:bldP spid="43" grpId="0"/>
      <p:bldP spid="44" grpId="0"/>
      <p:bldP spid="49" grpId="0"/>
      <p:bldP spid="52" grpId="0"/>
      <p:bldP spid="58" grpId="0" animBg="1"/>
      <p:bldP spid="58" grpId="1" animBg="1"/>
      <p:bldP spid="55" grpId="0"/>
      <p:bldP spid="60" grpId="0"/>
      <p:bldP spid="61" grpId="0"/>
      <p:bldP spid="62" grpId="0"/>
      <p:bldP spid="63" grpId="0" animBg="1"/>
      <p:bldP spid="63" grpId="1" animBg="1"/>
      <p:bldP spid="56" grpId="0"/>
      <p:bldP spid="65" grpId="0"/>
      <p:bldP spid="66" grpId="0" animBg="1"/>
      <p:bldP spid="66" grpId="1" animBg="1"/>
      <p:bldP spid="66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52" y="188640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Переставний закон додавання. Ознайомлення</a:t>
            </a:r>
            <a:endParaRPr lang="ru-RU" sz="3600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Система завдань із засвоєння переставного закону додавання</a:t>
            </a:r>
            <a:endParaRPr lang="ru-RU" sz="3600" b="1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921792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4149080"/>
            <a:ext cx="9193375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b="52942"/>
          <a:stretch>
            <a:fillRect/>
          </a:stretch>
        </p:blipFill>
        <p:spPr bwMode="auto">
          <a:xfrm>
            <a:off x="0" y="0"/>
            <a:ext cx="914400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t="47058"/>
          <a:stretch>
            <a:fillRect/>
          </a:stretch>
        </p:blipFill>
        <p:spPr bwMode="auto">
          <a:xfrm>
            <a:off x="0" y="1714488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5147</TotalTime>
  <Words>78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Переставний закон додавання</vt:lpstr>
      <vt:lpstr>Переставний закон додавання. Підготовка</vt:lpstr>
      <vt:lpstr>Переставний закон додавання. Ознайомлення</vt:lpstr>
      <vt:lpstr>Система завдань із засвоєння переставного закону додавання</vt:lpstr>
      <vt:lpstr>Слайд 5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Marinochka</cp:lastModifiedBy>
  <cp:revision>329</cp:revision>
  <dcterms:created xsi:type="dcterms:W3CDTF">2013-03-02T15:36:12Z</dcterms:created>
  <dcterms:modified xsi:type="dcterms:W3CDTF">2015-06-07T09:24:43Z</dcterms:modified>
</cp:coreProperties>
</file>