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drawing29.xml" ContentType="application/vnd.ms-office.drawingml.diagramDrawin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30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511" r:id="rId2"/>
    <p:sldId id="512" r:id="rId3"/>
    <p:sldId id="514" r:id="rId4"/>
    <p:sldId id="515" r:id="rId5"/>
    <p:sldId id="516" r:id="rId6"/>
    <p:sldId id="552" r:id="rId7"/>
    <p:sldId id="517" r:id="rId8"/>
    <p:sldId id="518" r:id="rId9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63" autoAdjust="0"/>
    <p:restoredTop sz="94624" autoAdjust="0"/>
  </p:normalViewPr>
  <p:slideViewPr>
    <p:cSldViewPr>
      <p:cViewPr>
        <p:scale>
          <a:sx n="62" d="100"/>
          <a:sy n="62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A011D3-8F83-4539-ADBB-C867C0BCC1D1}" type="doc">
      <dgm:prSet loTypeId="urn:microsoft.com/office/officeart/2005/8/layout/chevron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1C7BED1-ADD8-4857-9016-56F71C8CB183}">
      <dgm:prSet phldrT="[Текст]"/>
      <dgm:spPr/>
      <dgm:t>
        <a:bodyPr/>
        <a:lstStyle/>
        <a:p>
          <a:pPr algn="just"/>
          <a:endParaRPr lang="ru-RU" dirty="0"/>
        </a:p>
      </dgm:t>
    </dgm:pt>
    <dgm:pt modelId="{2CCF3E57-F995-42AF-80D3-629F8E9F4653}" type="parTrans" cxnId="{A5606F8E-752C-405A-B75E-79456C4CF29C}">
      <dgm:prSet/>
      <dgm:spPr/>
      <dgm:t>
        <a:bodyPr/>
        <a:lstStyle/>
        <a:p>
          <a:pPr algn="just"/>
          <a:endParaRPr lang="ru-RU"/>
        </a:p>
      </dgm:t>
    </dgm:pt>
    <dgm:pt modelId="{0747AC1D-3353-4AC6-93B0-B3F6848A87F3}" type="sibTrans" cxnId="{A5606F8E-752C-405A-B75E-79456C4CF29C}">
      <dgm:prSet/>
      <dgm:spPr/>
      <dgm:t>
        <a:bodyPr/>
        <a:lstStyle/>
        <a:p>
          <a:pPr algn="just"/>
          <a:endParaRPr lang="ru-RU"/>
        </a:p>
      </dgm:t>
    </dgm:pt>
    <dgm:pt modelId="{58BE91C4-7378-471E-BAD6-8FEDA32C7CB3}">
      <dgm:prSet phldrT="[Текст]"/>
      <dgm:spPr/>
      <dgm:t>
        <a:bodyPr/>
        <a:lstStyle/>
        <a:p>
          <a:pPr algn="just"/>
          <a:r>
            <a:rPr lang="uk-UA" dirty="0" smtClean="0"/>
            <a:t>Число 1 додають і віднімають на підставі порядку слідування чисел у натуральному ряді.</a:t>
          </a:r>
          <a:endParaRPr lang="ru-RU" dirty="0"/>
        </a:p>
      </dgm:t>
    </dgm:pt>
    <dgm:pt modelId="{7305D1AE-28E3-45FB-83EB-64DE939AFAE1}" type="parTrans" cxnId="{C5EFF32D-C51E-4347-9C1F-68BC81759843}">
      <dgm:prSet/>
      <dgm:spPr/>
      <dgm:t>
        <a:bodyPr/>
        <a:lstStyle/>
        <a:p>
          <a:pPr algn="just"/>
          <a:endParaRPr lang="ru-RU"/>
        </a:p>
      </dgm:t>
    </dgm:pt>
    <dgm:pt modelId="{91344061-A2D7-45ED-BD2E-1E8195B01078}" type="sibTrans" cxnId="{C5EFF32D-C51E-4347-9C1F-68BC81759843}">
      <dgm:prSet/>
      <dgm:spPr/>
      <dgm:t>
        <a:bodyPr/>
        <a:lstStyle/>
        <a:p>
          <a:pPr algn="just"/>
          <a:endParaRPr lang="ru-RU"/>
        </a:p>
      </dgm:t>
    </dgm:pt>
    <dgm:pt modelId="{1A352DC0-9980-4D12-B081-AF2E13CCDCFC}">
      <dgm:prSet phldrT="[Текст]"/>
      <dgm:spPr/>
      <dgm:t>
        <a:bodyPr/>
        <a:lstStyle/>
        <a:p>
          <a:pPr algn="just"/>
          <a:endParaRPr lang="ru-RU" dirty="0"/>
        </a:p>
      </dgm:t>
    </dgm:pt>
    <dgm:pt modelId="{44DA4282-2F98-4D5A-A71D-5311FDC0AB1D}" type="parTrans" cxnId="{EF9ADEC6-2C7C-4BED-BE28-CB81C0780CEC}">
      <dgm:prSet/>
      <dgm:spPr/>
      <dgm:t>
        <a:bodyPr/>
        <a:lstStyle/>
        <a:p>
          <a:pPr algn="just"/>
          <a:endParaRPr lang="ru-RU"/>
        </a:p>
      </dgm:t>
    </dgm:pt>
    <dgm:pt modelId="{ABA61A52-9447-4951-857C-673D29DDEE07}" type="sibTrans" cxnId="{EF9ADEC6-2C7C-4BED-BE28-CB81C0780CEC}">
      <dgm:prSet/>
      <dgm:spPr/>
      <dgm:t>
        <a:bodyPr/>
        <a:lstStyle/>
        <a:p>
          <a:pPr algn="just"/>
          <a:endParaRPr lang="ru-RU"/>
        </a:p>
      </dgm:t>
    </dgm:pt>
    <dgm:pt modelId="{80638049-EA6A-4BD0-85E4-20AF00C15FD7}">
      <dgm:prSet phldrT="[Текст]"/>
      <dgm:spPr/>
      <dgm:t>
        <a:bodyPr/>
        <a:lstStyle/>
        <a:p>
          <a:pPr algn="just"/>
          <a:r>
            <a:rPr lang="uk-UA" dirty="0" smtClean="0"/>
            <a:t>Числа першої п'ятірки (2 – 5) додають і віднімають частинами.</a:t>
          </a:r>
          <a:endParaRPr lang="ru-RU" dirty="0"/>
        </a:p>
      </dgm:t>
    </dgm:pt>
    <dgm:pt modelId="{707A11FE-ADA5-4103-8829-3ECAE6E13CF4}" type="parTrans" cxnId="{8C1A82B3-758E-4AC8-A97D-6EBE4CC44D0C}">
      <dgm:prSet/>
      <dgm:spPr/>
      <dgm:t>
        <a:bodyPr/>
        <a:lstStyle/>
        <a:p>
          <a:pPr algn="just"/>
          <a:endParaRPr lang="ru-RU"/>
        </a:p>
      </dgm:t>
    </dgm:pt>
    <dgm:pt modelId="{BF110B1B-A15D-40C9-932E-36153C63B571}" type="sibTrans" cxnId="{8C1A82B3-758E-4AC8-A97D-6EBE4CC44D0C}">
      <dgm:prSet/>
      <dgm:spPr/>
      <dgm:t>
        <a:bodyPr/>
        <a:lstStyle/>
        <a:p>
          <a:pPr algn="just"/>
          <a:endParaRPr lang="ru-RU"/>
        </a:p>
      </dgm:t>
    </dgm:pt>
    <dgm:pt modelId="{67ABB80A-2DEB-4CF9-AA83-5DC4BF75416C}">
      <dgm:prSet phldrT="[Текст]"/>
      <dgm:spPr/>
      <dgm:t>
        <a:bodyPr/>
        <a:lstStyle/>
        <a:p>
          <a:pPr algn="just"/>
          <a:endParaRPr lang="ru-RU" dirty="0"/>
        </a:p>
      </dgm:t>
    </dgm:pt>
    <dgm:pt modelId="{7514F847-CB11-4380-BE82-B00CC4639F45}" type="parTrans" cxnId="{0112FEDE-796F-4793-BAB2-6BD6EBE38FDA}">
      <dgm:prSet/>
      <dgm:spPr/>
      <dgm:t>
        <a:bodyPr/>
        <a:lstStyle/>
        <a:p>
          <a:pPr algn="just"/>
          <a:endParaRPr lang="ru-RU"/>
        </a:p>
      </dgm:t>
    </dgm:pt>
    <dgm:pt modelId="{6CC74169-5AAD-4EE2-8842-4B9D4BBF0B6C}" type="sibTrans" cxnId="{0112FEDE-796F-4793-BAB2-6BD6EBE38FDA}">
      <dgm:prSet/>
      <dgm:spPr/>
      <dgm:t>
        <a:bodyPr/>
        <a:lstStyle/>
        <a:p>
          <a:pPr algn="just"/>
          <a:endParaRPr lang="ru-RU"/>
        </a:p>
      </dgm:t>
    </dgm:pt>
    <dgm:pt modelId="{028D94B3-CFAA-479D-B0FF-4B06A4667011}">
      <dgm:prSet phldrT="[Текст]"/>
      <dgm:spPr/>
      <dgm:t>
        <a:bodyPr/>
        <a:lstStyle/>
        <a:p>
          <a:pPr algn="just"/>
          <a:r>
            <a:rPr lang="uk-UA" dirty="0" smtClean="0"/>
            <a:t>Числа другої п'ятірки (6 – 9)  додають на підставі переставного закону додавання.</a:t>
          </a:r>
          <a:endParaRPr lang="ru-RU" dirty="0"/>
        </a:p>
      </dgm:t>
    </dgm:pt>
    <dgm:pt modelId="{2325C652-8855-462B-9D10-2BFAB4D09155}" type="parTrans" cxnId="{53F5B4E1-7BB6-48AB-BDC6-FDCA5D01543E}">
      <dgm:prSet/>
      <dgm:spPr/>
      <dgm:t>
        <a:bodyPr/>
        <a:lstStyle/>
        <a:p>
          <a:pPr algn="just"/>
          <a:endParaRPr lang="ru-RU"/>
        </a:p>
      </dgm:t>
    </dgm:pt>
    <dgm:pt modelId="{EDCE30C9-A48E-4FCA-ABAB-79D7F698F55C}" type="sibTrans" cxnId="{53F5B4E1-7BB6-48AB-BDC6-FDCA5D01543E}">
      <dgm:prSet/>
      <dgm:spPr/>
      <dgm:t>
        <a:bodyPr/>
        <a:lstStyle/>
        <a:p>
          <a:pPr algn="just"/>
          <a:endParaRPr lang="ru-RU"/>
        </a:p>
      </dgm:t>
    </dgm:pt>
    <dgm:pt modelId="{C6DF2848-FFF2-4F62-987E-8CBF1D031A91}">
      <dgm:prSet phldrT="[Текст]"/>
      <dgm:spPr/>
      <dgm:t>
        <a:bodyPr/>
        <a:lstStyle/>
        <a:p>
          <a:pPr algn="just"/>
          <a:endParaRPr lang="ru-RU" dirty="0"/>
        </a:p>
      </dgm:t>
    </dgm:pt>
    <dgm:pt modelId="{8341D09E-84EF-4209-9EEB-B94BE0584A4E}" type="parTrans" cxnId="{BE678EF0-5FE9-4D60-B4E9-39643738B728}">
      <dgm:prSet/>
      <dgm:spPr/>
      <dgm:t>
        <a:bodyPr/>
        <a:lstStyle/>
        <a:p>
          <a:pPr algn="just"/>
          <a:endParaRPr lang="ru-RU"/>
        </a:p>
      </dgm:t>
    </dgm:pt>
    <dgm:pt modelId="{4B45F25D-EDC6-48D0-929F-191E27061FB7}" type="sibTrans" cxnId="{BE678EF0-5FE9-4D60-B4E9-39643738B728}">
      <dgm:prSet/>
      <dgm:spPr/>
      <dgm:t>
        <a:bodyPr/>
        <a:lstStyle/>
        <a:p>
          <a:pPr algn="just"/>
          <a:endParaRPr lang="ru-RU"/>
        </a:p>
      </dgm:t>
    </dgm:pt>
    <dgm:pt modelId="{D088C83E-7693-4EA2-9549-73AF760C14C8}">
      <dgm:prSet phldrT="[Текст]"/>
      <dgm:spPr/>
      <dgm:t>
        <a:bodyPr/>
        <a:lstStyle/>
        <a:p>
          <a:pPr algn="just"/>
          <a:r>
            <a:rPr lang="uk-UA" dirty="0" smtClean="0"/>
            <a:t>Числа другої п'ятірки (6 – 9) віднімають на підставі взаємозв'язку арифметичних дій додавання </a:t>
          </a:r>
          <a:r>
            <a:rPr lang="uk-UA" smtClean="0"/>
            <a:t>й віднімання.</a:t>
          </a:r>
          <a:endParaRPr lang="ru-RU" dirty="0"/>
        </a:p>
      </dgm:t>
    </dgm:pt>
    <dgm:pt modelId="{1915E3E3-8CCA-40E2-8336-141D8751C744}" type="parTrans" cxnId="{FFB3F4A3-A3B0-4AC9-B6A3-F81839973FFA}">
      <dgm:prSet/>
      <dgm:spPr/>
      <dgm:t>
        <a:bodyPr/>
        <a:lstStyle/>
        <a:p>
          <a:pPr algn="just"/>
          <a:endParaRPr lang="ru-RU"/>
        </a:p>
      </dgm:t>
    </dgm:pt>
    <dgm:pt modelId="{810C871E-08D8-4AEE-80BF-8B5AB02AA309}" type="sibTrans" cxnId="{FFB3F4A3-A3B0-4AC9-B6A3-F81839973FFA}">
      <dgm:prSet/>
      <dgm:spPr/>
      <dgm:t>
        <a:bodyPr/>
        <a:lstStyle/>
        <a:p>
          <a:pPr algn="just"/>
          <a:endParaRPr lang="ru-RU"/>
        </a:p>
      </dgm:t>
    </dgm:pt>
    <dgm:pt modelId="{2D1356BF-3648-44A7-B5A1-C67C45D11340}" type="pres">
      <dgm:prSet presAssocID="{82A011D3-8F83-4539-ADBB-C867C0BCC1D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5E3730-1BD7-485F-AEFC-4DE6B9F4F89B}" type="pres">
      <dgm:prSet presAssocID="{81C7BED1-ADD8-4857-9016-56F71C8CB183}" presName="composite" presStyleCnt="0"/>
      <dgm:spPr/>
      <dgm:t>
        <a:bodyPr/>
        <a:lstStyle/>
        <a:p>
          <a:endParaRPr lang="ru-RU"/>
        </a:p>
      </dgm:t>
    </dgm:pt>
    <dgm:pt modelId="{0A723BE6-44A2-4B04-883C-4776BAE159E7}" type="pres">
      <dgm:prSet presAssocID="{81C7BED1-ADD8-4857-9016-56F71C8CB183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592BFD-2726-4253-BC2A-FBFFF3AF4A01}" type="pres">
      <dgm:prSet presAssocID="{81C7BED1-ADD8-4857-9016-56F71C8CB183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F628CB-2A2A-41D6-8550-F39160280DF3}" type="pres">
      <dgm:prSet presAssocID="{0747AC1D-3353-4AC6-93B0-B3F6848A87F3}" presName="sp" presStyleCnt="0"/>
      <dgm:spPr/>
      <dgm:t>
        <a:bodyPr/>
        <a:lstStyle/>
        <a:p>
          <a:endParaRPr lang="ru-RU"/>
        </a:p>
      </dgm:t>
    </dgm:pt>
    <dgm:pt modelId="{6C3823ED-3CE4-41D4-B7A1-2B94B83D481D}" type="pres">
      <dgm:prSet presAssocID="{1A352DC0-9980-4D12-B081-AF2E13CCDCFC}" presName="composite" presStyleCnt="0"/>
      <dgm:spPr/>
      <dgm:t>
        <a:bodyPr/>
        <a:lstStyle/>
        <a:p>
          <a:endParaRPr lang="ru-RU"/>
        </a:p>
      </dgm:t>
    </dgm:pt>
    <dgm:pt modelId="{2502B9BC-1E1C-4917-84EE-2290A5F1AB0E}" type="pres">
      <dgm:prSet presAssocID="{1A352DC0-9980-4D12-B081-AF2E13CCDCFC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59C422-26AF-4B38-9E96-1C4198DFAC1E}" type="pres">
      <dgm:prSet presAssocID="{1A352DC0-9980-4D12-B081-AF2E13CCDCFC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16686E-DA23-4090-ABCA-B3BD86D7DA75}" type="pres">
      <dgm:prSet presAssocID="{ABA61A52-9447-4951-857C-673D29DDEE07}" presName="sp" presStyleCnt="0"/>
      <dgm:spPr/>
      <dgm:t>
        <a:bodyPr/>
        <a:lstStyle/>
        <a:p>
          <a:endParaRPr lang="ru-RU"/>
        </a:p>
      </dgm:t>
    </dgm:pt>
    <dgm:pt modelId="{65A35F10-98E5-446E-ABC3-F2F8EC333911}" type="pres">
      <dgm:prSet presAssocID="{67ABB80A-2DEB-4CF9-AA83-5DC4BF75416C}" presName="composite" presStyleCnt="0"/>
      <dgm:spPr/>
      <dgm:t>
        <a:bodyPr/>
        <a:lstStyle/>
        <a:p>
          <a:endParaRPr lang="ru-RU"/>
        </a:p>
      </dgm:t>
    </dgm:pt>
    <dgm:pt modelId="{ABDBF74C-44ED-411B-A210-3E19868FD324}" type="pres">
      <dgm:prSet presAssocID="{67ABB80A-2DEB-4CF9-AA83-5DC4BF75416C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6122A0-9DEB-468A-9A52-69CF71EDD60D}" type="pres">
      <dgm:prSet presAssocID="{67ABB80A-2DEB-4CF9-AA83-5DC4BF75416C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6EFD22-A599-444D-A487-0F675FE72F11}" type="pres">
      <dgm:prSet presAssocID="{6CC74169-5AAD-4EE2-8842-4B9D4BBF0B6C}" presName="sp" presStyleCnt="0"/>
      <dgm:spPr/>
      <dgm:t>
        <a:bodyPr/>
        <a:lstStyle/>
        <a:p>
          <a:endParaRPr lang="ru-RU"/>
        </a:p>
      </dgm:t>
    </dgm:pt>
    <dgm:pt modelId="{73359C66-1374-4991-9ACF-78AD69C0ABCA}" type="pres">
      <dgm:prSet presAssocID="{C6DF2848-FFF2-4F62-987E-8CBF1D031A91}" presName="composite" presStyleCnt="0"/>
      <dgm:spPr/>
      <dgm:t>
        <a:bodyPr/>
        <a:lstStyle/>
        <a:p>
          <a:endParaRPr lang="ru-RU"/>
        </a:p>
      </dgm:t>
    </dgm:pt>
    <dgm:pt modelId="{984CCF04-7442-4605-BE40-959A638B2209}" type="pres">
      <dgm:prSet presAssocID="{C6DF2848-FFF2-4F62-987E-8CBF1D031A91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B036B1-1114-4494-B109-22C8244F214B}" type="pres">
      <dgm:prSet presAssocID="{C6DF2848-FFF2-4F62-987E-8CBF1D031A91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E9AF01-E1BC-4C7A-9827-0385122FF4FE}" type="presOf" srcId="{82A011D3-8F83-4539-ADBB-C867C0BCC1D1}" destId="{2D1356BF-3648-44A7-B5A1-C67C45D11340}" srcOrd="0" destOrd="0" presId="urn:microsoft.com/office/officeart/2005/8/layout/chevron2"/>
    <dgm:cxn modelId="{A5606F8E-752C-405A-B75E-79456C4CF29C}" srcId="{82A011D3-8F83-4539-ADBB-C867C0BCC1D1}" destId="{81C7BED1-ADD8-4857-9016-56F71C8CB183}" srcOrd="0" destOrd="0" parTransId="{2CCF3E57-F995-42AF-80D3-629F8E9F4653}" sibTransId="{0747AC1D-3353-4AC6-93B0-B3F6848A87F3}"/>
    <dgm:cxn modelId="{8C1A82B3-758E-4AC8-A97D-6EBE4CC44D0C}" srcId="{1A352DC0-9980-4D12-B081-AF2E13CCDCFC}" destId="{80638049-EA6A-4BD0-85E4-20AF00C15FD7}" srcOrd="0" destOrd="0" parTransId="{707A11FE-ADA5-4103-8829-3ECAE6E13CF4}" sibTransId="{BF110B1B-A15D-40C9-932E-36153C63B571}"/>
    <dgm:cxn modelId="{C5EFF32D-C51E-4347-9C1F-68BC81759843}" srcId="{81C7BED1-ADD8-4857-9016-56F71C8CB183}" destId="{58BE91C4-7378-471E-BAD6-8FEDA32C7CB3}" srcOrd="0" destOrd="0" parTransId="{7305D1AE-28E3-45FB-83EB-64DE939AFAE1}" sibTransId="{91344061-A2D7-45ED-BD2E-1E8195B01078}"/>
    <dgm:cxn modelId="{C5D19818-B53E-4E50-8031-8D155AD071C1}" type="presOf" srcId="{58BE91C4-7378-471E-BAD6-8FEDA32C7CB3}" destId="{02592BFD-2726-4253-BC2A-FBFFF3AF4A01}" srcOrd="0" destOrd="0" presId="urn:microsoft.com/office/officeart/2005/8/layout/chevron2"/>
    <dgm:cxn modelId="{53F5B4E1-7BB6-48AB-BDC6-FDCA5D01543E}" srcId="{67ABB80A-2DEB-4CF9-AA83-5DC4BF75416C}" destId="{028D94B3-CFAA-479D-B0FF-4B06A4667011}" srcOrd="0" destOrd="0" parTransId="{2325C652-8855-462B-9D10-2BFAB4D09155}" sibTransId="{EDCE30C9-A48E-4FCA-ABAB-79D7F698F55C}"/>
    <dgm:cxn modelId="{549BF42D-F122-428F-818C-BC46C7AEF94E}" type="presOf" srcId="{D088C83E-7693-4EA2-9549-73AF760C14C8}" destId="{E7B036B1-1114-4494-B109-22C8244F214B}" srcOrd="0" destOrd="0" presId="urn:microsoft.com/office/officeart/2005/8/layout/chevron2"/>
    <dgm:cxn modelId="{08577422-892F-4F23-BD94-CBE334571BD7}" type="presOf" srcId="{81C7BED1-ADD8-4857-9016-56F71C8CB183}" destId="{0A723BE6-44A2-4B04-883C-4776BAE159E7}" srcOrd="0" destOrd="0" presId="urn:microsoft.com/office/officeart/2005/8/layout/chevron2"/>
    <dgm:cxn modelId="{D9C28397-F042-4DC0-AE2C-B3479ACF4D22}" type="presOf" srcId="{80638049-EA6A-4BD0-85E4-20AF00C15FD7}" destId="{5959C422-26AF-4B38-9E96-1C4198DFAC1E}" srcOrd="0" destOrd="0" presId="urn:microsoft.com/office/officeart/2005/8/layout/chevron2"/>
    <dgm:cxn modelId="{FFB3F4A3-A3B0-4AC9-B6A3-F81839973FFA}" srcId="{C6DF2848-FFF2-4F62-987E-8CBF1D031A91}" destId="{D088C83E-7693-4EA2-9549-73AF760C14C8}" srcOrd="0" destOrd="0" parTransId="{1915E3E3-8CCA-40E2-8336-141D8751C744}" sibTransId="{810C871E-08D8-4AEE-80BF-8B5AB02AA309}"/>
    <dgm:cxn modelId="{0112FEDE-796F-4793-BAB2-6BD6EBE38FDA}" srcId="{82A011D3-8F83-4539-ADBB-C867C0BCC1D1}" destId="{67ABB80A-2DEB-4CF9-AA83-5DC4BF75416C}" srcOrd="2" destOrd="0" parTransId="{7514F847-CB11-4380-BE82-B00CC4639F45}" sibTransId="{6CC74169-5AAD-4EE2-8842-4B9D4BBF0B6C}"/>
    <dgm:cxn modelId="{061C14FF-D5AE-44D6-B37D-2BE4AAAB0CE7}" type="presOf" srcId="{C6DF2848-FFF2-4F62-987E-8CBF1D031A91}" destId="{984CCF04-7442-4605-BE40-959A638B2209}" srcOrd="0" destOrd="0" presId="urn:microsoft.com/office/officeart/2005/8/layout/chevron2"/>
    <dgm:cxn modelId="{5C07E1C9-71ED-49CE-8B81-30EB2AF6FF13}" type="presOf" srcId="{67ABB80A-2DEB-4CF9-AA83-5DC4BF75416C}" destId="{ABDBF74C-44ED-411B-A210-3E19868FD324}" srcOrd="0" destOrd="0" presId="urn:microsoft.com/office/officeart/2005/8/layout/chevron2"/>
    <dgm:cxn modelId="{1B8FA3EB-1A10-4614-A279-02FEFD9E271D}" type="presOf" srcId="{1A352DC0-9980-4D12-B081-AF2E13CCDCFC}" destId="{2502B9BC-1E1C-4917-84EE-2290A5F1AB0E}" srcOrd="0" destOrd="0" presId="urn:microsoft.com/office/officeart/2005/8/layout/chevron2"/>
    <dgm:cxn modelId="{EBECBD10-0F8B-4B78-9979-44DEC4CC83EF}" type="presOf" srcId="{028D94B3-CFAA-479D-B0FF-4B06A4667011}" destId="{BF6122A0-9DEB-468A-9A52-69CF71EDD60D}" srcOrd="0" destOrd="0" presId="urn:microsoft.com/office/officeart/2005/8/layout/chevron2"/>
    <dgm:cxn modelId="{BE678EF0-5FE9-4D60-B4E9-39643738B728}" srcId="{82A011D3-8F83-4539-ADBB-C867C0BCC1D1}" destId="{C6DF2848-FFF2-4F62-987E-8CBF1D031A91}" srcOrd="3" destOrd="0" parTransId="{8341D09E-84EF-4209-9EEB-B94BE0584A4E}" sibTransId="{4B45F25D-EDC6-48D0-929F-191E27061FB7}"/>
    <dgm:cxn modelId="{EF9ADEC6-2C7C-4BED-BE28-CB81C0780CEC}" srcId="{82A011D3-8F83-4539-ADBB-C867C0BCC1D1}" destId="{1A352DC0-9980-4D12-B081-AF2E13CCDCFC}" srcOrd="1" destOrd="0" parTransId="{44DA4282-2F98-4D5A-A71D-5311FDC0AB1D}" sibTransId="{ABA61A52-9447-4951-857C-673D29DDEE07}"/>
    <dgm:cxn modelId="{CC54ED3F-E822-46B2-8635-D706383891E7}" type="presParOf" srcId="{2D1356BF-3648-44A7-B5A1-C67C45D11340}" destId="{EA5E3730-1BD7-485F-AEFC-4DE6B9F4F89B}" srcOrd="0" destOrd="0" presId="urn:microsoft.com/office/officeart/2005/8/layout/chevron2"/>
    <dgm:cxn modelId="{908AB026-E81F-4B3C-962D-31FED36A3F66}" type="presParOf" srcId="{EA5E3730-1BD7-485F-AEFC-4DE6B9F4F89B}" destId="{0A723BE6-44A2-4B04-883C-4776BAE159E7}" srcOrd="0" destOrd="0" presId="urn:microsoft.com/office/officeart/2005/8/layout/chevron2"/>
    <dgm:cxn modelId="{FAA0A79D-0A8A-4483-8773-EE97CD3DF04D}" type="presParOf" srcId="{EA5E3730-1BD7-485F-AEFC-4DE6B9F4F89B}" destId="{02592BFD-2726-4253-BC2A-FBFFF3AF4A01}" srcOrd="1" destOrd="0" presId="urn:microsoft.com/office/officeart/2005/8/layout/chevron2"/>
    <dgm:cxn modelId="{0D183B1C-28E5-4071-81B6-17480D11EF19}" type="presParOf" srcId="{2D1356BF-3648-44A7-B5A1-C67C45D11340}" destId="{C2F628CB-2A2A-41D6-8550-F39160280DF3}" srcOrd="1" destOrd="0" presId="urn:microsoft.com/office/officeart/2005/8/layout/chevron2"/>
    <dgm:cxn modelId="{4A7C049F-EB28-426C-B20C-D011A454FEBC}" type="presParOf" srcId="{2D1356BF-3648-44A7-B5A1-C67C45D11340}" destId="{6C3823ED-3CE4-41D4-B7A1-2B94B83D481D}" srcOrd="2" destOrd="0" presId="urn:microsoft.com/office/officeart/2005/8/layout/chevron2"/>
    <dgm:cxn modelId="{B2872049-887F-48CB-B86D-E5381BDA5B80}" type="presParOf" srcId="{6C3823ED-3CE4-41D4-B7A1-2B94B83D481D}" destId="{2502B9BC-1E1C-4917-84EE-2290A5F1AB0E}" srcOrd="0" destOrd="0" presId="urn:microsoft.com/office/officeart/2005/8/layout/chevron2"/>
    <dgm:cxn modelId="{308AE5BE-15E9-48F1-9F63-62E0D3951F3C}" type="presParOf" srcId="{6C3823ED-3CE4-41D4-B7A1-2B94B83D481D}" destId="{5959C422-26AF-4B38-9E96-1C4198DFAC1E}" srcOrd="1" destOrd="0" presId="urn:microsoft.com/office/officeart/2005/8/layout/chevron2"/>
    <dgm:cxn modelId="{A0764377-0A5C-438E-B7CD-008AFC46FF7C}" type="presParOf" srcId="{2D1356BF-3648-44A7-B5A1-C67C45D11340}" destId="{5C16686E-DA23-4090-ABCA-B3BD86D7DA75}" srcOrd="3" destOrd="0" presId="urn:microsoft.com/office/officeart/2005/8/layout/chevron2"/>
    <dgm:cxn modelId="{82E33DE6-FE32-4DAE-87FB-47C929B0F837}" type="presParOf" srcId="{2D1356BF-3648-44A7-B5A1-C67C45D11340}" destId="{65A35F10-98E5-446E-ABC3-F2F8EC333911}" srcOrd="4" destOrd="0" presId="urn:microsoft.com/office/officeart/2005/8/layout/chevron2"/>
    <dgm:cxn modelId="{08EDA5FC-879D-46B0-8DBE-BE2E0057AEC8}" type="presParOf" srcId="{65A35F10-98E5-446E-ABC3-F2F8EC333911}" destId="{ABDBF74C-44ED-411B-A210-3E19868FD324}" srcOrd="0" destOrd="0" presId="urn:microsoft.com/office/officeart/2005/8/layout/chevron2"/>
    <dgm:cxn modelId="{81B1BF94-5F1F-4E53-A6DF-4374329AF0DC}" type="presParOf" srcId="{65A35F10-98E5-446E-ABC3-F2F8EC333911}" destId="{BF6122A0-9DEB-468A-9A52-69CF71EDD60D}" srcOrd="1" destOrd="0" presId="urn:microsoft.com/office/officeart/2005/8/layout/chevron2"/>
    <dgm:cxn modelId="{20F015D6-C34A-432F-8126-B05DD0A34786}" type="presParOf" srcId="{2D1356BF-3648-44A7-B5A1-C67C45D11340}" destId="{416EFD22-A599-444D-A487-0F675FE72F11}" srcOrd="5" destOrd="0" presId="urn:microsoft.com/office/officeart/2005/8/layout/chevron2"/>
    <dgm:cxn modelId="{F66A95DE-5571-415C-8797-656BD84FED31}" type="presParOf" srcId="{2D1356BF-3648-44A7-B5A1-C67C45D11340}" destId="{73359C66-1374-4991-9ACF-78AD69C0ABCA}" srcOrd="6" destOrd="0" presId="urn:microsoft.com/office/officeart/2005/8/layout/chevron2"/>
    <dgm:cxn modelId="{C025701F-E1B6-457A-8A0F-0FE7CAA39E26}" type="presParOf" srcId="{73359C66-1374-4991-9ACF-78AD69C0ABCA}" destId="{984CCF04-7442-4605-BE40-959A638B2209}" srcOrd="0" destOrd="0" presId="urn:microsoft.com/office/officeart/2005/8/layout/chevron2"/>
    <dgm:cxn modelId="{A2D6D6ED-764D-4689-A93E-C53B1CC80C71}" type="presParOf" srcId="{73359C66-1374-4991-9ACF-78AD69C0ABCA}" destId="{E7B036B1-1114-4494-B109-22C8244F214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0A9F73-6990-4BAB-98D0-FFE12C5BADC7}" type="doc">
      <dgm:prSet loTypeId="urn:microsoft.com/office/officeart/2005/8/layout/hProcess9" loCatId="process" qsTypeId="urn:microsoft.com/office/officeart/2005/8/quickstyle/simple3" qsCatId="simple" csTypeId="urn:microsoft.com/office/officeart/2005/8/colors/colorful4" csCatId="colorful" phldr="1"/>
      <dgm:spPr/>
    </dgm:pt>
    <dgm:pt modelId="{D765F3E3-1995-4FB4-96B2-48E68C291EA4}">
      <dgm:prSet phldrT="[Текст]" custT="1"/>
      <dgm:spPr/>
      <dgm:t>
        <a:bodyPr/>
        <a:lstStyle/>
        <a:p>
          <a:pPr algn="just">
            <a:lnSpc>
              <a:spcPct val="80000"/>
            </a:lnSpc>
          </a:pPr>
          <a:r>
            <a:rPr lang="uk-UA" sz="2400" dirty="0" smtClean="0"/>
            <a:t>Розглядаються після опанування учнями прийому додавання; віднімання певного числа.</a:t>
          </a:r>
          <a:endParaRPr lang="ru-RU" sz="2400" dirty="0"/>
        </a:p>
      </dgm:t>
    </dgm:pt>
    <dgm:pt modelId="{27FF81C9-B967-435D-9F27-BE1783B960B6}" type="parTrans" cxnId="{DD03B1AF-BEFC-4959-9C6D-BB72A61E2066}">
      <dgm:prSet/>
      <dgm:spPr/>
      <dgm:t>
        <a:bodyPr/>
        <a:lstStyle/>
        <a:p>
          <a:pPr algn="just">
            <a:lnSpc>
              <a:spcPct val="80000"/>
            </a:lnSpc>
          </a:pPr>
          <a:endParaRPr lang="ru-RU" sz="2400"/>
        </a:p>
      </dgm:t>
    </dgm:pt>
    <dgm:pt modelId="{11DA44E4-C8DA-4240-8029-923DA95CA2E9}" type="sibTrans" cxnId="{DD03B1AF-BEFC-4959-9C6D-BB72A61E2066}">
      <dgm:prSet/>
      <dgm:spPr/>
      <dgm:t>
        <a:bodyPr/>
        <a:lstStyle/>
        <a:p>
          <a:pPr algn="just">
            <a:lnSpc>
              <a:spcPct val="80000"/>
            </a:lnSpc>
          </a:pPr>
          <a:endParaRPr lang="ru-RU" sz="2400"/>
        </a:p>
      </dgm:t>
    </dgm:pt>
    <dgm:pt modelId="{D817735E-9484-4B4A-962E-742672381620}">
      <dgm:prSet phldrT="[Текст]" custT="1"/>
      <dgm:spPr/>
      <dgm:t>
        <a:bodyPr/>
        <a:lstStyle/>
        <a:p>
          <a:pPr algn="just">
            <a:lnSpc>
              <a:spcPct val="80000"/>
            </a:lnSpc>
          </a:pPr>
          <a:r>
            <a:rPr lang="uk-UA" sz="2400" dirty="0" smtClean="0"/>
            <a:t>Таблиці складаються за сталим другим доданком; за сталим від'ємником. Досліджується залежність результату від зміни одного з компонентів.</a:t>
          </a:r>
          <a:endParaRPr lang="ru-RU" sz="2400" dirty="0"/>
        </a:p>
      </dgm:t>
    </dgm:pt>
    <dgm:pt modelId="{C9E8942A-D4D6-4FE4-8709-4DB84E1D6C2E}" type="parTrans" cxnId="{06F8D4A9-8277-4922-984A-261FB68F0215}">
      <dgm:prSet/>
      <dgm:spPr/>
      <dgm:t>
        <a:bodyPr/>
        <a:lstStyle/>
        <a:p>
          <a:pPr algn="just">
            <a:lnSpc>
              <a:spcPct val="80000"/>
            </a:lnSpc>
          </a:pPr>
          <a:endParaRPr lang="ru-RU" sz="2400"/>
        </a:p>
      </dgm:t>
    </dgm:pt>
    <dgm:pt modelId="{8A33D9C7-0A35-4858-8513-6B24490C9E6E}" type="sibTrans" cxnId="{06F8D4A9-8277-4922-984A-261FB68F0215}">
      <dgm:prSet/>
      <dgm:spPr/>
      <dgm:t>
        <a:bodyPr/>
        <a:lstStyle/>
        <a:p>
          <a:pPr algn="just">
            <a:lnSpc>
              <a:spcPct val="80000"/>
            </a:lnSpc>
          </a:pPr>
          <a:endParaRPr lang="ru-RU" sz="2400"/>
        </a:p>
      </dgm:t>
    </dgm:pt>
    <dgm:pt modelId="{56982C96-E0EC-4CFB-9424-D7B3580EB200}">
      <dgm:prSet phldrT="[Текст]" custT="1"/>
      <dgm:spPr/>
      <dgm:t>
        <a:bodyPr/>
        <a:lstStyle/>
        <a:p>
          <a:pPr algn="just">
            <a:lnSpc>
              <a:spcPct val="80000"/>
            </a:lnSpc>
          </a:pPr>
          <a:r>
            <a:rPr lang="uk-UA" sz="2400" dirty="0" smtClean="0"/>
            <a:t>Таблиці не мають заучуватись учнями механічно. Відтворення табличних результатів є кульмінацією набуття обчислювальних навичок.</a:t>
          </a:r>
          <a:endParaRPr lang="ru-RU" sz="2400" dirty="0"/>
        </a:p>
      </dgm:t>
    </dgm:pt>
    <dgm:pt modelId="{E06FA8CB-12E0-452C-B59E-FBEEDE8ABDF8}" type="parTrans" cxnId="{4D67D300-0D74-49EF-891C-A53CBA64C9CD}">
      <dgm:prSet/>
      <dgm:spPr/>
      <dgm:t>
        <a:bodyPr/>
        <a:lstStyle/>
        <a:p>
          <a:pPr algn="just">
            <a:lnSpc>
              <a:spcPct val="80000"/>
            </a:lnSpc>
          </a:pPr>
          <a:endParaRPr lang="ru-RU" sz="2400"/>
        </a:p>
      </dgm:t>
    </dgm:pt>
    <dgm:pt modelId="{D1635E9D-9832-4BA6-BFE4-9ADDA4E82A7E}" type="sibTrans" cxnId="{4D67D300-0D74-49EF-891C-A53CBA64C9CD}">
      <dgm:prSet/>
      <dgm:spPr/>
      <dgm:t>
        <a:bodyPr/>
        <a:lstStyle/>
        <a:p>
          <a:pPr algn="just">
            <a:lnSpc>
              <a:spcPct val="80000"/>
            </a:lnSpc>
          </a:pPr>
          <a:endParaRPr lang="ru-RU" sz="2400"/>
        </a:p>
      </dgm:t>
    </dgm:pt>
    <dgm:pt modelId="{36B19293-4745-4A1A-9EDB-E4B2ABA58014}" type="pres">
      <dgm:prSet presAssocID="{690A9F73-6990-4BAB-98D0-FFE12C5BADC7}" presName="CompostProcess" presStyleCnt="0">
        <dgm:presLayoutVars>
          <dgm:dir/>
          <dgm:resizeHandles val="exact"/>
        </dgm:presLayoutVars>
      </dgm:prSet>
      <dgm:spPr/>
    </dgm:pt>
    <dgm:pt modelId="{2E77CDF8-BA67-46B4-B7C1-BD418BB9AEE3}" type="pres">
      <dgm:prSet presAssocID="{690A9F73-6990-4BAB-98D0-FFE12C5BADC7}" presName="arrow" presStyleLbl="bgShp" presStyleIdx="0" presStyleCnt="1"/>
      <dgm:spPr/>
    </dgm:pt>
    <dgm:pt modelId="{0EECB6BD-4DAC-4FB9-92D4-CB36C9C3FD92}" type="pres">
      <dgm:prSet presAssocID="{690A9F73-6990-4BAB-98D0-FFE12C5BADC7}" presName="linearProcess" presStyleCnt="0"/>
      <dgm:spPr/>
    </dgm:pt>
    <dgm:pt modelId="{D94BDA9D-A265-4F51-B312-BB6B480B9B8D}" type="pres">
      <dgm:prSet presAssocID="{D765F3E3-1995-4FB4-96B2-48E68C291EA4}" presName="textNode" presStyleLbl="node1" presStyleIdx="0" presStyleCnt="3" custScaleX="146511" custScaleY="135559" custLinFactNeighborX="-693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8ACBC0-510C-4E3F-87E0-AEAC81E39848}" type="pres">
      <dgm:prSet presAssocID="{11DA44E4-C8DA-4240-8029-923DA95CA2E9}" presName="sibTrans" presStyleCnt="0"/>
      <dgm:spPr/>
    </dgm:pt>
    <dgm:pt modelId="{395CF66E-F6C5-4692-B930-A2670E59F418}" type="pres">
      <dgm:prSet presAssocID="{D817735E-9484-4B4A-962E-742672381620}" presName="textNode" presStyleLbl="node1" presStyleIdx="1" presStyleCnt="3" custScaleX="153279" custScaleY="150288" custLinFactX="-1854" custLinFactNeighborX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4B938A-9781-45B4-A968-090F6035C1D0}" type="pres">
      <dgm:prSet presAssocID="{8A33D9C7-0A35-4858-8513-6B24490C9E6E}" presName="sibTrans" presStyleCnt="0"/>
      <dgm:spPr/>
    </dgm:pt>
    <dgm:pt modelId="{6E183EFF-F5BA-4C72-AA2E-86331B8D215C}" type="pres">
      <dgm:prSet presAssocID="{56982C96-E0EC-4CFB-9424-D7B3580EB200}" presName="textNode" presStyleLbl="node1" presStyleIdx="2" presStyleCnt="3" custScaleX="150736" custScaleY="162149" custLinFactX="-8611" custLinFactNeighborX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F8D4A9-8277-4922-984A-261FB68F0215}" srcId="{690A9F73-6990-4BAB-98D0-FFE12C5BADC7}" destId="{D817735E-9484-4B4A-962E-742672381620}" srcOrd="1" destOrd="0" parTransId="{C9E8942A-D4D6-4FE4-8709-4DB84E1D6C2E}" sibTransId="{8A33D9C7-0A35-4858-8513-6B24490C9E6E}"/>
    <dgm:cxn modelId="{4D67D300-0D74-49EF-891C-A53CBA64C9CD}" srcId="{690A9F73-6990-4BAB-98D0-FFE12C5BADC7}" destId="{56982C96-E0EC-4CFB-9424-D7B3580EB200}" srcOrd="2" destOrd="0" parTransId="{E06FA8CB-12E0-452C-B59E-FBEEDE8ABDF8}" sibTransId="{D1635E9D-9832-4BA6-BFE4-9ADDA4E82A7E}"/>
    <dgm:cxn modelId="{BEF06530-E0D0-47E6-9F81-8170E3404062}" type="presOf" srcId="{D817735E-9484-4B4A-962E-742672381620}" destId="{395CF66E-F6C5-4692-B930-A2670E59F418}" srcOrd="0" destOrd="0" presId="urn:microsoft.com/office/officeart/2005/8/layout/hProcess9"/>
    <dgm:cxn modelId="{15A9DDDF-D54C-47BA-B359-186AC6A3E988}" type="presOf" srcId="{56982C96-E0EC-4CFB-9424-D7B3580EB200}" destId="{6E183EFF-F5BA-4C72-AA2E-86331B8D215C}" srcOrd="0" destOrd="0" presId="urn:microsoft.com/office/officeart/2005/8/layout/hProcess9"/>
    <dgm:cxn modelId="{DD03B1AF-BEFC-4959-9C6D-BB72A61E2066}" srcId="{690A9F73-6990-4BAB-98D0-FFE12C5BADC7}" destId="{D765F3E3-1995-4FB4-96B2-48E68C291EA4}" srcOrd="0" destOrd="0" parTransId="{27FF81C9-B967-435D-9F27-BE1783B960B6}" sibTransId="{11DA44E4-C8DA-4240-8029-923DA95CA2E9}"/>
    <dgm:cxn modelId="{AE702748-61FC-4EA5-A2B9-5B3C2E151A40}" type="presOf" srcId="{D765F3E3-1995-4FB4-96B2-48E68C291EA4}" destId="{D94BDA9D-A265-4F51-B312-BB6B480B9B8D}" srcOrd="0" destOrd="0" presId="urn:microsoft.com/office/officeart/2005/8/layout/hProcess9"/>
    <dgm:cxn modelId="{F258EF3E-A6B6-42FA-9287-22E38DB87466}" type="presOf" srcId="{690A9F73-6990-4BAB-98D0-FFE12C5BADC7}" destId="{36B19293-4745-4A1A-9EDB-E4B2ABA58014}" srcOrd="0" destOrd="0" presId="urn:microsoft.com/office/officeart/2005/8/layout/hProcess9"/>
    <dgm:cxn modelId="{E2BD9254-0CEF-4456-8A38-FDC71DA98207}" type="presParOf" srcId="{36B19293-4745-4A1A-9EDB-E4B2ABA58014}" destId="{2E77CDF8-BA67-46B4-B7C1-BD418BB9AEE3}" srcOrd="0" destOrd="0" presId="urn:microsoft.com/office/officeart/2005/8/layout/hProcess9"/>
    <dgm:cxn modelId="{D0E7AA63-A311-4C8D-85A4-FCABB78FE039}" type="presParOf" srcId="{36B19293-4745-4A1A-9EDB-E4B2ABA58014}" destId="{0EECB6BD-4DAC-4FB9-92D4-CB36C9C3FD92}" srcOrd="1" destOrd="0" presId="urn:microsoft.com/office/officeart/2005/8/layout/hProcess9"/>
    <dgm:cxn modelId="{66EC300F-36CE-43D0-BC80-BE135FEC8215}" type="presParOf" srcId="{0EECB6BD-4DAC-4FB9-92D4-CB36C9C3FD92}" destId="{D94BDA9D-A265-4F51-B312-BB6B480B9B8D}" srcOrd="0" destOrd="0" presId="urn:microsoft.com/office/officeart/2005/8/layout/hProcess9"/>
    <dgm:cxn modelId="{4278180B-F370-4D5B-AABF-7C8853B73E13}" type="presParOf" srcId="{0EECB6BD-4DAC-4FB9-92D4-CB36C9C3FD92}" destId="{718ACBC0-510C-4E3F-87E0-AEAC81E39848}" srcOrd="1" destOrd="0" presId="urn:microsoft.com/office/officeart/2005/8/layout/hProcess9"/>
    <dgm:cxn modelId="{B87F7C3A-2444-41A7-B4F5-DDE649DCE844}" type="presParOf" srcId="{0EECB6BD-4DAC-4FB9-92D4-CB36C9C3FD92}" destId="{395CF66E-F6C5-4692-B930-A2670E59F418}" srcOrd="2" destOrd="0" presId="urn:microsoft.com/office/officeart/2005/8/layout/hProcess9"/>
    <dgm:cxn modelId="{DE82EB39-5714-4DE7-B49E-FC46AD3C54A3}" type="presParOf" srcId="{0EECB6BD-4DAC-4FB9-92D4-CB36C9C3FD92}" destId="{264B938A-9781-45B4-A968-090F6035C1D0}" srcOrd="3" destOrd="0" presId="urn:microsoft.com/office/officeart/2005/8/layout/hProcess9"/>
    <dgm:cxn modelId="{67277400-FA59-4043-B75E-0AC7ED78556F}" type="presParOf" srcId="{0EECB6BD-4DAC-4FB9-92D4-CB36C9C3FD92}" destId="{6E183EFF-F5BA-4C72-AA2E-86331B8D215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2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723BE6-44A2-4B04-883C-4776BAE159E7}">
      <dsp:nvSpPr>
        <dsp:cNvPr id="0" name=""/>
        <dsp:cNvSpPr/>
      </dsp:nvSpPr>
      <dsp:spPr>
        <a:xfrm rot="5400000">
          <a:off x="-206549" y="206750"/>
          <a:ext cx="1376995" cy="963896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 w="63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 rot="5400000">
        <a:off x="-206549" y="206750"/>
        <a:ext cx="1376995" cy="963896"/>
      </dsp:txXfrm>
    </dsp:sp>
    <dsp:sp modelId="{02592BFD-2726-4253-BC2A-FBFFF3AF4A01}">
      <dsp:nvSpPr>
        <dsp:cNvPr id="0" name=""/>
        <dsp:cNvSpPr/>
      </dsp:nvSpPr>
      <dsp:spPr>
        <a:xfrm rot="5400000">
          <a:off x="4463564" y="-3499466"/>
          <a:ext cx="895046" cy="78943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Число 1 додають і віднімають на підставі порядку слідування чисел у натуральному ряді</a:t>
          </a:r>
          <a:endParaRPr lang="ru-RU" sz="2400" kern="1200" dirty="0"/>
        </a:p>
      </dsp:txBody>
      <dsp:txXfrm rot="5400000">
        <a:off x="4463564" y="-3499466"/>
        <a:ext cx="895046" cy="7894383"/>
      </dsp:txXfrm>
    </dsp:sp>
    <dsp:sp modelId="{2502B9BC-1E1C-4917-84EE-2290A5F1AB0E}">
      <dsp:nvSpPr>
        <dsp:cNvPr id="0" name=""/>
        <dsp:cNvSpPr/>
      </dsp:nvSpPr>
      <dsp:spPr>
        <a:xfrm rot="5400000">
          <a:off x="-206549" y="1438317"/>
          <a:ext cx="1376995" cy="963896"/>
        </a:xfrm>
        <a:prstGeom prst="chevron">
          <a:avLst/>
        </a:prstGeom>
        <a:gradFill rotWithShape="0">
          <a:gsLst>
            <a:gs pos="0">
              <a:schemeClr val="accent2">
                <a:hueOff val="3177232"/>
                <a:satOff val="6500"/>
                <a:lumOff val="2484"/>
                <a:alphaOff val="0"/>
                <a:shade val="47500"/>
                <a:satMod val="137000"/>
              </a:schemeClr>
            </a:gs>
            <a:gs pos="55000">
              <a:schemeClr val="accent2">
                <a:hueOff val="3177232"/>
                <a:satOff val="6500"/>
                <a:lumOff val="2484"/>
                <a:alphaOff val="0"/>
                <a:shade val="69000"/>
                <a:satMod val="137000"/>
              </a:schemeClr>
            </a:gs>
            <a:gs pos="100000">
              <a:schemeClr val="accent2">
                <a:hueOff val="3177232"/>
                <a:satOff val="6500"/>
                <a:lumOff val="2484"/>
                <a:alphaOff val="0"/>
                <a:shade val="98000"/>
                <a:satMod val="137000"/>
              </a:schemeClr>
            </a:gs>
          </a:gsLst>
          <a:lin ang="16200000" scaled="0"/>
        </a:gradFill>
        <a:ln w="6350" cap="rnd" cmpd="sng" algn="ctr">
          <a:solidFill>
            <a:schemeClr val="accent2">
              <a:hueOff val="3177232"/>
              <a:satOff val="6500"/>
              <a:lumOff val="2484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 rot="5400000">
        <a:off x="-206549" y="1438317"/>
        <a:ext cx="1376995" cy="963896"/>
      </dsp:txXfrm>
    </dsp:sp>
    <dsp:sp modelId="{5959C422-26AF-4B38-9E96-1C4198DFAC1E}">
      <dsp:nvSpPr>
        <dsp:cNvPr id="0" name=""/>
        <dsp:cNvSpPr/>
      </dsp:nvSpPr>
      <dsp:spPr>
        <a:xfrm rot="5400000">
          <a:off x="4463564" y="-2267900"/>
          <a:ext cx="895046" cy="78943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hueOff val="3177232"/>
              <a:satOff val="6500"/>
              <a:lumOff val="2484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Числа першої п'ятірки (2 – 5) додають і віднімають частинами</a:t>
          </a:r>
          <a:endParaRPr lang="ru-RU" sz="2400" kern="1200" dirty="0"/>
        </a:p>
      </dsp:txBody>
      <dsp:txXfrm rot="5400000">
        <a:off x="4463564" y="-2267900"/>
        <a:ext cx="895046" cy="7894383"/>
      </dsp:txXfrm>
    </dsp:sp>
    <dsp:sp modelId="{ABDBF74C-44ED-411B-A210-3E19868FD324}">
      <dsp:nvSpPr>
        <dsp:cNvPr id="0" name=""/>
        <dsp:cNvSpPr/>
      </dsp:nvSpPr>
      <dsp:spPr>
        <a:xfrm rot="5400000">
          <a:off x="-206549" y="2669883"/>
          <a:ext cx="1376995" cy="963896"/>
        </a:xfrm>
        <a:prstGeom prst="chevron">
          <a:avLst/>
        </a:prstGeom>
        <a:gradFill rotWithShape="0">
          <a:gsLst>
            <a:gs pos="0">
              <a:schemeClr val="accent2">
                <a:hueOff val="6354464"/>
                <a:satOff val="13001"/>
                <a:lumOff val="4967"/>
                <a:alphaOff val="0"/>
                <a:shade val="47500"/>
                <a:satMod val="137000"/>
              </a:schemeClr>
            </a:gs>
            <a:gs pos="55000">
              <a:schemeClr val="accent2">
                <a:hueOff val="6354464"/>
                <a:satOff val="13001"/>
                <a:lumOff val="4967"/>
                <a:alphaOff val="0"/>
                <a:shade val="69000"/>
                <a:satMod val="137000"/>
              </a:schemeClr>
            </a:gs>
            <a:gs pos="100000">
              <a:schemeClr val="accent2">
                <a:hueOff val="6354464"/>
                <a:satOff val="13001"/>
                <a:lumOff val="4967"/>
                <a:alphaOff val="0"/>
                <a:shade val="98000"/>
                <a:satMod val="137000"/>
              </a:schemeClr>
            </a:gs>
          </a:gsLst>
          <a:lin ang="16200000" scaled="0"/>
        </a:gradFill>
        <a:ln w="6350" cap="rnd" cmpd="sng" algn="ctr">
          <a:solidFill>
            <a:schemeClr val="accent2">
              <a:hueOff val="6354464"/>
              <a:satOff val="13001"/>
              <a:lumOff val="4967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 rot="5400000">
        <a:off x="-206549" y="2669883"/>
        <a:ext cx="1376995" cy="963896"/>
      </dsp:txXfrm>
    </dsp:sp>
    <dsp:sp modelId="{BF6122A0-9DEB-468A-9A52-69CF71EDD60D}">
      <dsp:nvSpPr>
        <dsp:cNvPr id="0" name=""/>
        <dsp:cNvSpPr/>
      </dsp:nvSpPr>
      <dsp:spPr>
        <a:xfrm rot="5400000">
          <a:off x="4463564" y="-1036334"/>
          <a:ext cx="895046" cy="78943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hueOff val="6354464"/>
              <a:satOff val="13001"/>
              <a:lumOff val="4967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Числа другої п'ятірки (6 – 9)  додають на підставі переставного закону додавання</a:t>
          </a:r>
          <a:endParaRPr lang="ru-RU" sz="2400" kern="1200" dirty="0"/>
        </a:p>
      </dsp:txBody>
      <dsp:txXfrm rot="5400000">
        <a:off x="4463564" y="-1036334"/>
        <a:ext cx="895046" cy="7894383"/>
      </dsp:txXfrm>
    </dsp:sp>
    <dsp:sp modelId="{984CCF04-7442-4605-BE40-959A638B2209}">
      <dsp:nvSpPr>
        <dsp:cNvPr id="0" name=""/>
        <dsp:cNvSpPr/>
      </dsp:nvSpPr>
      <dsp:spPr>
        <a:xfrm rot="5400000">
          <a:off x="-206549" y="3901449"/>
          <a:ext cx="1376995" cy="963896"/>
        </a:xfrm>
        <a:prstGeom prst="chevron">
          <a:avLst/>
        </a:prstGeom>
        <a:gradFill rotWithShape="0">
          <a:gsLst>
            <a:gs pos="0">
              <a:schemeClr val="accent2">
                <a:hueOff val="9531695"/>
                <a:satOff val="19501"/>
                <a:lumOff val="7451"/>
                <a:alphaOff val="0"/>
                <a:shade val="47500"/>
                <a:satMod val="137000"/>
              </a:schemeClr>
            </a:gs>
            <a:gs pos="55000">
              <a:schemeClr val="accent2">
                <a:hueOff val="9531695"/>
                <a:satOff val="19501"/>
                <a:lumOff val="7451"/>
                <a:alphaOff val="0"/>
                <a:shade val="69000"/>
                <a:satMod val="137000"/>
              </a:schemeClr>
            </a:gs>
            <a:gs pos="100000">
              <a:schemeClr val="accent2">
                <a:hueOff val="9531695"/>
                <a:satOff val="19501"/>
                <a:lumOff val="7451"/>
                <a:alphaOff val="0"/>
                <a:shade val="98000"/>
                <a:satMod val="137000"/>
              </a:schemeClr>
            </a:gs>
          </a:gsLst>
          <a:lin ang="16200000" scaled="0"/>
        </a:gradFill>
        <a:ln w="6350" cap="rnd" cmpd="sng" algn="ctr">
          <a:solidFill>
            <a:schemeClr val="accent2">
              <a:hueOff val="9531695"/>
              <a:satOff val="19501"/>
              <a:lumOff val="7451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 rot="5400000">
        <a:off x="-206549" y="3901449"/>
        <a:ext cx="1376995" cy="963896"/>
      </dsp:txXfrm>
    </dsp:sp>
    <dsp:sp modelId="{E7B036B1-1114-4494-B109-22C8244F214B}">
      <dsp:nvSpPr>
        <dsp:cNvPr id="0" name=""/>
        <dsp:cNvSpPr/>
      </dsp:nvSpPr>
      <dsp:spPr>
        <a:xfrm rot="5400000">
          <a:off x="4463564" y="195232"/>
          <a:ext cx="895046" cy="78943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hueOff val="9531695"/>
              <a:satOff val="19501"/>
              <a:lumOff val="7451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Числа другої п'ятірки (6 – 9) віднімають на підставі взаємозв'язку арифметичних дій додавання й віднімання</a:t>
          </a:r>
          <a:endParaRPr lang="ru-RU" sz="2400" kern="1200" dirty="0"/>
        </a:p>
      </dsp:txBody>
      <dsp:txXfrm rot="5400000">
        <a:off x="4463564" y="195232"/>
        <a:ext cx="895046" cy="7894383"/>
      </dsp:txXfrm>
    </dsp:sp>
  </dsp:spTree>
</dsp:drawing>
</file>

<file path=ppt/diagrams/drawing3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77CDF8-BA67-46B4-B7C1-BD418BB9AEE3}">
      <dsp:nvSpPr>
        <dsp:cNvPr id="0" name=""/>
        <dsp:cNvSpPr/>
      </dsp:nvSpPr>
      <dsp:spPr>
        <a:xfrm>
          <a:off x="717949" y="0"/>
          <a:ext cx="8136761" cy="5373215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94BDA9D-A265-4F51-B312-BB6B480B9B8D}">
      <dsp:nvSpPr>
        <dsp:cNvPr id="0" name=""/>
        <dsp:cNvSpPr/>
      </dsp:nvSpPr>
      <dsp:spPr>
        <a:xfrm>
          <a:off x="55876" y="1229832"/>
          <a:ext cx="2788839" cy="291355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Розглядаються після опанування учнями прийому додавання; віднімання певного числа.</a:t>
          </a:r>
          <a:endParaRPr lang="ru-RU" sz="2400" kern="1200" dirty="0"/>
        </a:p>
      </dsp:txBody>
      <dsp:txXfrm>
        <a:off x="55876" y="1229832"/>
        <a:ext cx="2788839" cy="2913550"/>
      </dsp:txXfrm>
    </dsp:sp>
    <dsp:sp modelId="{395CF66E-F6C5-4692-B930-A2670E59F418}">
      <dsp:nvSpPr>
        <dsp:cNvPr id="0" name=""/>
        <dsp:cNvSpPr/>
      </dsp:nvSpPr>
      <dsp:spPr>
        <a:xfrm>
          <a:off x="2990708" y="1071548"/>
          <a:ext cx="2917668" cy="3230118"/>
        </a:xfrm>
        <a:prstGeom prst="roundRect">
          <a:avLst/>
        </a:prstGeom>
        <a:gradFill rotWithShape="0">
          <a:gsLst>
            <a:gs pos="0">
              <a:schemeClr val="accent4">
                <a:hueOff val="-3015570"/>
                <a:satOff val="21052"/>
                <a:lumOff val="2255"/>
                <a:alphaOff val="0"/>
                <a:tint val="50000"/>
                <a:satMod val="300000"/>
              </a:schemeClr>
            </a:gs>
            <a:gs pos="35000">
              <a:schemeClr val="accent4">
                <a:hueOff val="-3015570"/>
                <a:satOff val="21052"/>
                <a:lumOff val="2255"/>
                <a:alphaOff val="0"/>
                <a:tint val="37000"/>
                <a:satMod val="300000"/>
              </a:schemeClr>
            </a:gs>
            <a:gs pos="100000">
              <a:schemeClr val="accent4">
                <a:hueOff val="-3015570"/>
                <a:satOff val="21052"/>
                <a:lumOff val="225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Таблиці складаються за сталим другим доданком; за сталим від'ємником. Досліджується залежність результату від зміни одного з компонентів.</a:t>
          </a:r>
          <a:endParaRPr lang="ru-RU" sz="2400" kern="1200" dirty="0"/>
        </a:p>
      </dsp:txBody>
      <dsp:txXfrm>
        <a:off x="2990708" y="1071548"/>
        <a:ext cx="2917668" cy="3230118"/>
      </dsp:txXfrm>
    </dsp:sp>
    <dsp:sp modelId="{6E183EFF-F5BA-4C72-AA2E-86331B8D215C}">
      <dsp:nvSpPr>
        <dsp:cNvPr id="0" name=""/>
        <dsp:cNvSpPr/>
      </dsp:nvSpPr>
      <dsp:spPr>
        <a:xfrm>
          <a:off x="6041042" y="944084"/>
          <a:ext cx="2869262" cy="3485045"/>
        </a:xfrm>
        <a:prstGeom prst="roundRect">
          <a:avLst/>
        </a:prstGeom>
        <a:gradFill rotWithShape="0">
          <a:gsLst>
            <a:gs pos="0">
              <a:schemeClr val="accent4">
                <a:hueOff val="-6031141"/>
                <a:satOff val="42105"/>
                <a:lumOff val="4509"/>
                <a:alphaOff val="0"/>
                <a:tint val="50000"/>
                <a:satMod val="300000"/>
              </a:schemeClr>
            </a:gs>
            <a:gs pos="35000">
              <a:schemeClr val="accent4">
                <a:hueOff val="-6031141"/>
                <a:satOff val="42105"/>
                <a:lumOff val="4509"/>
                <a:alphaOff val="0"/>
                <a:tint val="37000"/>
                <a:satMod val="300000"/>
              </a:schemeClr>
            </a:gs>
            <a:gs pos="100000">
              <a:schemeClr val="accent4">
                <a:hueOff val="-6031141"/>
                <a:satOff val="42105"/>
                <a:lumOff val="450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Таблиці не мають заучуватись учнями механічно. Відтворення табличних результатів є кульмінацією набуття обчислювальних навичок.</a:t>
          </a:r>
          <a:endParaRPr lang="ru-RU" sz="2400" kern="1200" dirty="0"/>
        </a:p>
      </dsp:txBody>
      <dsp:txXfrm>
        <a:off x="6041042" y="944084"/>
        <a:ext cx="2869262" cy="34850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6D1CB-F8DA-4A1E-9600-44893ACE862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13C04-BF1C-4C35-AE7E-FD08ABF8E4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Прийоми обчислення в межах 10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4" y="1714489"/>
          <a:ext cx="8858280" cy="5072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A723BE6-44A2-4B04-883C-4776BAE159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0A723BE6-44A2-4B04-883C-4776BAE159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592BFD-2726-4253-BC2A-FBFFF3AF4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dgm id="{02592BFD-2726-4253-BC2A-FBFFF3AF4A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02B9BC-1E1C-4917-84EE-2290A5F1AB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2502B9BC-1E1C-4917-84EE-2290A5F1AB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59C422-26AF-4B38-9E96-1C4198DFAC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5959C422-26AF-4B38-9E96-1C4198DFAC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DBF74C-44ED-411B-A210-3E19868FD3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ABDBF74C-44ED-411B-A210-3E19868FD3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6122A0-9DEB-468A-9A52-69CF71EDD6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>
                                            <p:graphicEl>
                                              <a:dgm id="{BF6122A0-9DEB-468A-9A52-69CF71EDD6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4CCF04-7442-4605-BE40-959A638B22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>
                                            <p:graphicEl>
                                              <a:dgm id="{984CCF04-7442-4605-BE40-959A638B22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7B036B1-1114-4494-B109-22C8244F21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E7B036B1-1114-4494-B109-22C8244F21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71414"/>
            <a:ext cx="8686800" cy="1252728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600" dirty="0" smtClean="0"/>
              <a:t>Таблиці додавання і віднімання. Залежність значення суми (різниці) від зміни одного доданка (зменшуваного)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6" y="1484784"/>
          <a:ext cx="9572660" cy="5373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E77CDF8-BA67-46B4-B7C1-BD418BB9AE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2E77CDF8-BA67-46B4-B7C1-BD418BB9AE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4BDA9D-A265-4F51-B312-BB6B480B9B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D94BDA9D-A265-4F51-B312-BB6B480B9B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5CF66E-F6C5-4692-B930-A2670E59F4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395CF66E-F6C5-4692-B930-A2670E59F4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183EFF-F5BA-4C72-AA2E-86331B8D21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6E183EFF-F5BA-4C72-AA2E-86331B8D21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5" y="77071"/>
            <a:ext cx="7203910" cy="6780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707904" y="1052736"/>
            <a:ext cx="792088" cy="37444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980728"/>
            <a:ext cx="792088" cy="40324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5013176"/>
            <a:ext cx="7560840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5877272"/>
            <a:ext cx="7560840" cy="9807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-9479"/>
            <a:ext cx="6577304" cy="6867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олилиния 5"/>
          <p:cNvSpPr/>
          <p:nvPr/>
        </p:nvSpPr>
        <p:spPr>
          <a:xfrm>
            <a:off x="2143108" y="1643050"/>
            <a:ext cx="229849" cy="329783"/>
          </a:xfrm>
          <a:custGeom>
            <a:avLst/>
            <a:gdLst>
              <a:gd name="connsiteX0" fmla="*/ 199869 w 229849"/>
              <a:gd name="connsiteY0" fmla="*/ 0 h 329783"/>
              <a:gd name="connsiteX1" fmla="*/ 4997 w 229849"/>
              <a:gd name="connsiteY1" fmla="*/ 179881 h 329783"/>
              <a:gd name="connsiteX2" fmla="*/ 229849 w 229849"/>
              <a:gd name="connsiteY2" fmla="*/ 329783 h 32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849" h="329783">
                <a:moveTo>
                  <a:pt x="199869" y="0"/>
                </a:moveTo>
                <a:cubicBezTo>
                  <a:pt x="99934" y="62458"/>
                  <a:pt x="0" y="124917"/>
                  <a:pt x="4997" y="179881"/>
                </a:cubicBezTo>
                <a:cubicBezTo>
                  <a:pt x="9994" y="234845"/>
                  <a:pt x="119921" y="282314"/>
                  <a:pt x="229849" y="329783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85918" y="2000240"/>
            <a:ext cx="504056" cy="370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+1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Полилиния 8"/>
          <p:cNvSpPr/>
          <p:nvPr/>
        </p:nvSpPr>
        <p:spPr>
          <a:xfrm>
            <a:off x="4643438" y="1643050"/>
            <a:ext cx="182380" cy="314794"/>
          </a:xfrm>
          <a:custGeom>
            <a:avLst/>
            <a:gdLst>
              <a:gd name="connsiteX0" fmla="*/ 14990 w 182380"/>
              <a:gd name="connsiteY0" fmla="*/ 0 h 314794"/>
              <a:gd name="connsiteX1" fmla="*/ 179882 w 182380"/>
              <a:gd name="connsiteY1" fmla="*/ 134912 h 314794"/>
              <a:gd name="connsiteX2" fmla="*/ 0 w 182380"/>
              <a:gd name="connsiteY2" fmla="*/ 314794 h 314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380" h="314794">
                <a:moveTo>
                  <a:pt x="14990" y="0"/>
                </a:moveTo>
                <a:cubicBezTo>
                  <a:pt x="98685" y="41223"/>
                  <a:pt x="182380" y="82447"/>
                  <a:pt x="179882" y="134912"/>
                </a:cubicBezTo>
                <a:cubicBezTo>
                  <a:pt x="177384" y="187377"/>
                  <a:pt x="88692" y="251085"/>
                  <a:pt x="0" y="314794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3639316" y="364331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-1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0" name="Полилиния 19"/>
          <p:cNvSpPr/>
          <p:nvPr/>
        </p:nvSpPr>
        <p:spPr>
          <a:xfrm>
            <a:off x="2143108" y="2000240"/>
            <a:ext cx="229849" cy="329783"/>
          </a:xfrm>
          <a:custGeom>
            <a:avLst/>
            <a:gdLst>
              <a:gd name="connsiteX0" fmla="*/ 199869 w 229849"/>
              <a:gd name="connsiteY0" fmla="*/ 0 h 329783"/>
              <a:gd name="connsiteX1" fmla="*/ 4997 w 229849"/>
              <a:gd name="connsiteY1" fmla="*/ 179881 h 329783"/>
              <a:gd name="connsiteX2" fmla="*/ 229849 w 229849"/>
              <a:gd name="connsiteY2" fmla="*/ 329783 h 32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849" h="329783">
                <a:moveTo>
                  <a:pt x="199869" y="0"/>
                </a:moveTo>
                <a:cubicBezTo>
                  <a:pt x="99934" y="62458"/>
                  <a:pt x="0" y="124917"/>
                  <a:pt x="4997" y="179881"/>
                </a:cubicBezTo>
                <a:cubicBezTo>
                  <a:pt x="9994" y="234845"/>
                  <a:pt x="119921" y="282314"/>
                  <a:pt x="229849" y="329783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1" name="Полилиния 20"/>
          <p:cNvSpPr/>
          <p:nvPr/>
        </p:nvSpPr>
        <p:spPr>
          <a:xfrm>
            <a:off x="2143108" y="2714620"/>
            <a:ext cx="229849" cy="329783"/>
          </a:xfrm>
          <a:custGeom>
            <a:avLst/>
            <a:gdLst>
              <a:gd name="connsiteX0" fmla="*/ 199869 w 229849"/>
              <a:gd name="connsiteY0" fmla="*/ 0 h 329783"/>
              <a:gd name="connsiteX1" fmla="*/ 4997 w 229849"/>
              <a:gd name="connsiteY1" fmla="*/ 179881 h 329783"/>
              <a:gd name="connsiteX2" fmla="*/ 229849 w 229849"/>
              <a:gd name="connsiteY2" fmla="*/ 329783 h 32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849" h="329783">
                <a:moveTo>
                  <a:pt x="199869" y="0"/>
                </a:moveTo>
                <a:cubicBezTo>
                  <a:pt x="99934" y="62458"/>
                  <a:pt x="0" y="124917"/>
                  <a:pt x="4997" y="179881"/>
                </a:cubicBezTo>
                <a:cubicBezTo>
                  <a:pt x="9994" y="234845"/>
                  <a:pt x="119921" y="282314"/>
                  <a:pt x="229849" y="329783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2" name="Полилиния 21"/>
          <p:cNvSpPr/>
          <p:nvPr/>
        </p:nvSpPr>
        <p:spPr>
          <a:xfrm>
            <a:off x="2143108" y="2357430"/>
            <a:ext cx="229849" cy="329783"/>
          </a:xfrm>
          <a:custGeom>
            <a:avLst/>
            <a:gdLst>
              <a:gd name="connsiteX0" fmla="*/ 199869 w 229849"/>
              <a:gd name="connsiteY0" fmla="*/ 0 h 329783"/>
              <a:gd name="connsiteX1" fmla="*/ 4997 w 229849"/>
              <a:gd name="connsiteY1" fmla="*/ 179881 h 329783"/>
              <a:gd name="connsiteX2" fmla="*/ 229849 w 229849"/>
              <a:gd name="connsiteY2" fmla="*/ 329783 h 32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849" h="329783">
                <a:moveTo>
                  <a:pt x="199869" y="0"/>
                </a:moveTo>
                <a:cubicBezTo>
                  <a:pt x="99934" y="62458"/>
                  <a:pt x="0" y="124917"/>
                  <a:pt x="4997" y="179881"/>
                </a:cubicBezTo>
                <a:cubicBezTo>
                  <a:pt x="9994" y="234845"/>
                  <a:pt x="119921" y="282314"/>
                  <a:pt x="229849" y="329783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3" name="Полилиния 22"/>
          <p:cNvSpPr/>
          <p:nvPr/>
        </p:nvSpPr>
        <p:spPr>
          <a:xfrm>
            <a:off x="2143108" y="3643314"/>
            <a:ext cx="229849" cy="329783"/>
          </a:xfrm>
          <a:custGeom>
            <a:avLst/>
            <a:gdLst>
              <a:gd name="connsiteX0" fmla="*/ 199869 w 229849"/>
              <a:gd name="connsiteY0" fmla="*/ 0 h 329783"/>
              <a:gd name="connsiteX1" fmla="*/ 4997 w 229849"/>
              <a:gd name="connsiteY1" fmla="*/ 179881 h 329783"/>
              <a:gd name="connsiteX2" fmla="*/ 229849 w 229849"/>
              <a:gd name="connsiteY2" fmla="*/ 329783 h 32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849" h="329783">
                <a:moveTo>
                  <a:pt x="199869" y="0"/>
                </a:moveTo>
                <a:cubicBezTo>
                  <a:pt x="99934" y="62458"/>
                  <a:pt x="0" y="124917"/>
                  <a:pt x="4997" y="179881"/>
                </a:cubicBezTo>
                <a:cubicBezTo>
                  <a:pt x="9994" y="234845"/>
                  <a:pt x="119921" y="282314"/>
                  <a:pt x="229849" y="329783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4" name="Полилиния 23"/>
          <p:cNvSpPr/>
          <p:nvPr/>
        </p:nvSpPr>
        <p:spPr>
          <a:xfrm>
            <a:off x="2143108" y="3357562"/>
            <a:ext cx="229849" cy="329783"/>
          </a:xfrm>
          <a:custGeom>
            <a:avLst/>
            <a:gdLst>
              <a:gd name="connsiteX0" fmla="*/ 199869 w 229849"/>
              <a:gd name="connsiteY0" fmla="*/ 0 h 329783"/>
              <a:gd name="connsiteX1" fmla="*/ 4997 w 229849"/>
              <a:gd name="connsiteY1" fmla="*/ 179881 h 329783"/>
              <a:gd name="connsiteX2" fmla="*/ 229849 w 229849"/>
              <a:gd name="connsiteY2" fmla="*/ 329783 h 32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849" h="329783">
                <a:moveTo>
                  <a:pt x="199869" y="0"/>
                </a:moveTo>
                <a:cubicBezTo>
                  <a:pt x="99934" y="62458"/>
                  <a:pt x="0" y="124917"/>
                  <a:pt x="4997" y="179881"/>
                </a:cubicBezTo>
                <a:cubicBezTo>
                  <a:pt x="9994" y="234845"/>
                  <a:pt x="119921" y="282314"/>
                  <a:pt x="229849" y="329783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5" name="Полилиния 24"/>
          <p:cNvSpPr/>
          <p:nvPr/>
        </p:nvSpPr>
        <p:spPr>
          <a:xfrm>
            <a:off x="2143108" y="3071810"/>
            <a:ext cx="229849" cy="329783"/>
          </a:xfrm>
          <a:custGeom>
            <a:avLst/>
            <a:gdLst>
              <a:gd name="connsiteX0" fmla="*/ 199869 w 229849"/>
              <a:gd name="connsiteY0" fmla="*/ 0 h 329783"/>
              <a:gd name="connsiteX1" fmla="*/ 4997 w 229849"/>
              <a:gd name="connsiteY1" fmla="*/ 179881 h 329783"/>
              <a:gd name="connsiteX2" fmla="*/ 229849 w 229849"/>
              <a:gd name="connsiteY2" fmla="*/ 329783 h 32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849" h="329783">
                <a:moveTo>
                  <a:pt x="199869" y="0"/>
                </a:moveTo>
                <a:cubicBezTo>
                  <a:pt x="99934" y="62458"/>
                  <a:pt x="0" y="124917"/>
                  <a:pt x="4997" y="179881"/>
                </a:cubicBezTo>
                <a:cubicBezTo>
                  <a:pt x="9994" y="234845"/>
                  <a:pt x="119921" y="282314"/>
                  <a:pt x="229849" y="329783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85918" y="15716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+1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85918" y="335756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+1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82324" y="15716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+1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85918" y="364331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+1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85918" y="307181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+1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785918" y="27146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+1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85918" y="235743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+1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3" name="Полилиния 32"/>
          <p:cNvSpPr/>
          <p:nvPr/>
        </p:nvSpPr>
        <p:spPr>
          <a:xfrm flipV="1">
            <a:off x="2786050" y="3571876"/>
            <a:ext cx="182380" cy="314794"/>
          </a:xfrm>
          <a:custGeom>
            <a:avLst/>
            <a:gdLst>
              <a:gd name="connsiteX0" fmla="*/ 14990 w 182380"/>
              <a:gd name="connsiteY0" fmla="*/ 0 h 314794"/>
              <a:gd name="connsiteX1" fmla="*/ 179882 w 182380"/>
              <a:gd name="connsiteY1" fmla="*/ 134912 h 314794"/>
              <a:gd name="connsiteX2" fmla="*/ 0 w 182380"/>
              <a:gd name="connsiteY2" fmla="*/ 314794 h 314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380" h="314794">
                <a:moveTo>
                  <a:pt x="14990" y="0"/>
                </a:moveTo>
                <a:cubicBezTo>
                  <a:pt x="98685" y="41223"/>
                  <a:pt x="182380" y="82447"/>
                  <a:pt x="179882" y="134912"/>
                </a:cubicBezTo>
                <a:cubicBezTo>
                  <a:pt x="177384" y="187377"/>
                  <a:pt x="88692" y="251085"/>
                  <a:pt x="0" y="314794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олилиния 33"/>
          <p:cNvSpPr/>
          <p:nvPr/>
        </p:nvSpPr>
        <p:spPr>
          <a:xfrm>
            <a:off x="4643438" y="2714620"/>
            <a:ext cx="182380" cy="314794"/>
          </a:xfrm>
          <a:custGeom>
            <a:avLst/>
            <a:gdLst>
              <a:gd name="connsiteX0" fmla="*/ 14990 w 182380"/>
              <a:gd name="connsiteY0" fmla="*/ 0 h 314794"/>
              <a:gd name="connsiteX1" fmla="*/ 179882 w 182380"/>
              <a:gd name="connsiteY1" fmla="*/ 134912 h 314794"/>
              <a:gd name="connsiteX2" fmla="*/ 0 w 182380"/>
              <a:gd name="connsiteY2" fmla="*/ 314794 h 314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380" h="314794">
                <a:moveTo>
                  <a:pt x="14990" y="0"/>
                </a:moveTo>
                <a:cubicBezTo>
                  <a:pt x="98685" y="41223"/>
                  <a:pt x="182380" y="82447"/>
                  <a:pt x="179882" y="134912"/>
                </a:cubicBezTo>
                <a:cubicBezTo>
                  <a:pt x="177384" y="187377"/>
                  <a:pt x="88692" y="251085"/>
                  <a:pt x="0" y="314794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олилиния 34"/>
          <p:cNvSpPr/>
          <p:nvPr/>
        </p:nvSpPr>
        <p:spPr>
          <a:xfrm>
            <a:off x="4643438" y="3000372"/>
            <a:ext cx="182380" cy="314794"/>
          </a:xfrm>
          <a:custGeom>
            <a:avLst/>
            <a:gdLst>
              <a:gd name="connsiteX0" fmla="*/ 14990 w 182380"/>
              <a:gd name="connsiteY0" fmla="*/ 0 h 314794"/>
              <a:gd name="connsiteX1" fmla="*/ 179882 w 182380"/>
              <a:gd name="connsiteY1" fmla="*/ 134912 h 314794"/>
              <a:gd name="connsiteX2" fmla="*/ 0 w 182380"/>
              <a:gd name="connsiteY2" fmla="*/ 314794 h 314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380" h="314794">
                <a:moveTo>
                  <a:pt x="14990" y="0"/>
                </a:moveTo>
                <a:cubicBezTo>
                  <a:pt x="98685" y="41223"/>
                  <a:pt x="182380" y="82447"/>
                  <a:pt x="179882" y="134912"/>
                </a:cubicBezTo>
                <a:cubicBezTo>
                  <a:pt x="177384" y="187377"/>
                  <a:pt x="88692" y="251085"/>
                  <a:pt x="0" y="314794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олилиния 35"/>
          <p:cNvSpPr/>
          <p:nvPr/>
        </p:nvSpPr>
        <p:spPr>
          <a:xfrm>
            <a:off x="4643438" y="2357430"/>
            <a:ext cx="182380" cy="314794"/>
          </a:xfrm>
          <a:custGeom>
            <a:avLst/>
            <a:gdLst>
              <a:gd name="connsiteX0" fmla="*/ 14990 w 182380"/>
              <a:gd name="connsiteY0" fmla="*/ 0 h 314794"/>
              <a:gd name="connsiteX1" fmla="*/ 179882 w 182380"/>
              <a:gd name="connsiteY1" fmla="*/ 134912 h 314794"/>
              <a:gd name="connsiteX2" fmla="*/ 0 w 182380"/>
              <a:gd name="connsiteY2" fmla="*/ 314794 h 314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380" h="314794">
                <a:moveTo>
                  <a:pt x="14990" y="0"/>
                </a:moveTo>
                <a:cubicBezTo>
                  <a:pt x="98685" y="41223"/>
                  <a:pt x="182380" y="82447"/>
                  <a:pt x="179882" y="134912"/>
                </a:cubicBezTo>
                <a:cubicBezTo>
                  <a:pt x="177384" y="187377"/>
                  <a:pt x="88692" y="251085"/>
                  <a:pt x="0" y="314794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олилиния 36"/>
          <p:cNvSpPr/>
          <p:nvPr/>
        </p:nvSpPr>
        <p:spPr>
          <a:xfrm>
            <a:off x="4643438" y="2000240"/>
            <a:ext cx="182380" cy="314794"/>
          </a:xfrm>
          <a:custGeom>
            <a:avLst/>
            <a:gdLst>
              <a:gd name="connsiteX0" fmla="*/ 14990 w 182380"/>
              <a:gd name="connsiteY0" fmla="*/ 0 h 314794"/>
              <a:gd name="connsiteX1" fmla="*/ 179882 w 182380"/>
              <a:gd name="connsiteY1" fmla="*/ 134912 h 314794"/>
              <a:gd name="connsiteX2" fmla="*/ 0 w 182380"/>
              <a:gd name="connsiteY2" fmla="*/ 314794 h 314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380" h="314794">
                <a:moveTo>
                  <a:pt x="14990" y="0"/>
                </a:moveTo>
                <a:cubicBezTo>
                  <a:pt x="98685" y="41223"/>
                  <a:pt x="182380" y="82447"/>
                  <a:pt x="179882" y="134912"/>
                </a:cubicBezTo>
                <a:cubicBezTo>
                  <a:pt x="177384" y="187377"/>
                  <a:pt x="88692" y="251085"/>
                  <a:pt x="0" y="314794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олилиния 37"/>
          <p:cNvSpPr/>
          <p:nvPr/>
        </p:nvSpPr>
        <p:spPr>
          <a:xfrm>
            <a:off x="4643438" y="3643314"/>
            <a:ext cx="182380" cy="314794"/>
          </a:xfrm>
          <a:custGeom>
            <a:avLst/>
            <a:gdLst>
              <a:gd name="connsiteX0" fmla="*/ 14990 w 182380"/>
              <a:gd name="connsiteY0" fmla="*/ 0 h 314794"/>
              <a:gd name="connsiteX1" fmla="*/ 179882 w 182380"/>
              <a:gd name="connsiteY1" fmla="*/ 134912 h 314794"/>
              <a:gd name="connsiteX2" fmla="*/ 0 w 182380"/>
              <a:gd name="connsiteY2" fmla="*/ 314794 h 314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380" h="314794">
                <a:moveTo>
                  <a:pt x="14990" y="0"/>
                </a:moveTo>
                <a:cubicBezTo>
                  <a:pt x="98685" y="41223"/>
                  <a:pt x="182380" y="82447"/>
                  <a:pt x="179882" y="134912"/>
                </a:cubicBezTo>
                <a:cubicBezTo>
                  <a:pt x="177384" y="187377"/>
                  <a:pt x="88692" y="251085"/>
                  <a:pt x="0" y="314794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олилиния 38"/>
          <p:cNvSpPr/>
          <p:nvPr/>
        </p:nvSpPr>
        <p:spPr>
          <a:xfrm>
            <a:off x="4643438" y="3286124"/>
            <a:ext cx="182380" cy="314794"/>
          </a:xfrm>
          <a:custGeom>
            <a:avLst/>
            <a:gdLst>
              <a:gd name="connsiteX0" fmla="*/ 14990 w 182380"/>
              <a:gd name="connsiteY0" fmla="*/ 0 h 314794"/>
              <a:gd name="connsiteX1" fmla="*/ 179882 w 182380"/>
              <a:gd name="connsiteY1" fmla="*/ 134912 h 314794"/>
              <a:gd name="connsiteX2" fmla="*/ 0 w 182380"/>
              <a:gd name="connsiteY2" fmla="*/ 314794 h 314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380" h="314794">
                <a:moveTo>
                  <a:pt x="14990" y="0"/>
                </a:moveTo>
                <a:cubicBezTo>
                  <a:pt x="98685" y="41223"/>
                  <a:pt x="182380" y="82447"/>
                  <a:pt x="179882" y="134912"/>
                </a:cubicBezTo>
                <a:cubicBezTo>
                  <a:pt x="177384" y="187377"/>
                  <a:pt x="88692" y="251085"/>
                  <a:pt x="0" y="314794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4786314" y="228599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+1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786314" y="264318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+1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786314" y="192880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+1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786314" y="357187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+1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786314" y="321468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+1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786314" y="292893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+1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6" name="Полилиния 45"/>
          <p:cNvSpPr/>
          <p:nvPr/>
        </p:nvSpPr>
        <p:spPr>
          <a:xfrm flipV="1">
            <a:off x="4000496" y="3643314"/>
            <a:ext cx="229849" cy="329783"/>
          </a:xfrm>
          <a:custGeom>
            <a:avLst/>
            <a:gdLst>
              <a:gd name="connsiteX0" fmla="*/ 199869 w 229849"/>
              <a:gd name="connsiteY0" fmla="*/ 0 h 329783"/>
              <a:gd name="connsiteX1" fmla="*/ 4997 w 229849"/>
              <a:gd name="connsiteY1" fmla="*/ 179881 h 329783"/>
              <a:gd name="connsiteX2" fmla="*/ 229849 w 229849"/>
              <a:gd name="connsiteY2" fmla="*/ 329783 h 32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849" h="329783">
                <a:moveTo>
                  <a:pt x="199869" y="0"/>
                </a:moveTo>
                <a:cubicBezTo>
                  <a:pt x="99934" y="62458"/>
                  <a:pt x="0" y="124917"/>
                  <a:pt x="4997" y="179881"/>
                </a:cubicBezTo>
                <a:cubicBezTo>
                  <a:pt x="9994" y="234845"/>
                  <a:pt x="119921" y="282314"/>
                  <a:pt x="229849" y="329783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924936" y="350043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-1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115616" y="4509120"/>
            <a:ext cx="7056784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619672" y="5373216"/>
            <a:ext cx="7200800" cy="14847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500"/>
                            </p:stCondLst>
                            <p:childTnLst>
                              <p:par>
                                <p:cTn id="1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 animBg="1"/>
      <p:bldP spid="17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46" grpId="0" animBg="1"/>
      <p:bldP spid="47" grpId="0"/>
      <p:bldP spid="48" grpId="0" animBg="1"/>
      <p:bldP spid="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-17582"/>
            <a:ext cx="6357982" cy="6878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000232" y="107342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+2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Полилиния 4"/>
          <p:cNvSpPr/>
          <p:nvPr/>
        </p:nvSpPr>
        <p:spPr>
          <a:xfrm flipV="1">
            <a:off x="4714876" y="928670"/>
            <a:ext cx="227351" cy="569626"/>
          </a:xfrm>
          <a:custGeom>
            <a:avLst/>
            <a:gdLst>
              <a:gd name="connsiteX0" fmla="*/ 29980 w 227351"/>
              <a:gd name="connsiteY0" fmla="*/ 0 h 569626"/>
              <a:gd name="connsiteX1" fmla="*/ 194872 w 227351"/>
              <a:gd name="connsiteY1" fmla="*/ 164892 h 569626"/>
              <a:gd name="connsiteX2" fmla="*/ 194872 w 227351"/>
              <a:gd name="connsiteY2" fmla="*/ 389744 h 569626"/>
              <a:gd name="connsiteX3" fmla="*/ 0 w 227351"/>
              <a:gd name="connsiteY3" fmla="*/ 569626 h 569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351" h="569626">
                <a:moveTo>
                  <a:pt x="29980" y="0"/>
                </a:moveTo>
                <a:cubicBezTo>
                  <a:pt x="98685" y="49967"/>
                  <a:pt x="167390" y="99935"/>
                  <a:pt x="194872" y="164892"/>
                </a:cubicBezTo>
                <a:cubicBezTo>
                  <a:pt x="222354" y="229849"/>
                  <a:pt x="227351" y="322288"/>
                  <a:pt x="194872" y="389744"/>
                </a:cubicBezTo>
                <a:cubicBezTo>
                  <a:pt x="162393" y="457200"/>
                  <a:pt x="81196" y="513413"/>
                  <a:pt x="0" y="569626"/>
                </a:cubicBezTo>
              </a:path>
            </a:pathLst>
          </a:cu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3292" y="98088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+2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00232" y="220589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+3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Полилиния 8"/>
          <p:cNvSpPr/>
          <p:nvPr/>
        </p:nvSpPr>
        <p:spPr>
          <a:xfrm>
            <a:off x="4782324" y="1920141"/>
            <a:ext cx="182379" cy="794479"/>
          </a:xfrm>
          <a:custGeom>
            <a:avLst/>
            <a:gdLst>
              <a:gd name="connsiteX0" fmla="*/ 29980 w 182379"/>
              <a:gd name="connsiteY0" fmla="*/ 0 h 794479"/>
              <a:gd name="connsiteX1" fmla="*/ 164891 w 182379"/>
              <a:gd name="connsiteY1" fmla="*/ 179882 h 794479"/>
              <a:gd name="connsiteX2" fmla="*/ 134911 w 182379"/>
              <a:gd name="connsiteY2" fmla="*/ 659568 h 794479"/>
              <a:gd name="connsiteX3" fmla="*/ 0 w 182379"/>
              <a:gd name="connsiteY3" fmla="*/ 794479 h 794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379" h="794479">
                <a:moveTo>
                  <a:pt x="29980" y="0"/>
                </a:moveTo>
                <a:cubicBezTo>
                  <a:pt x="88691" y="34977"/>
                  <a:pt x="147403" y="69954"/>
                  <a:pt x="164891" y="179882"/>
                </a:cubicBezTo>
                <a:cubicBezTo>
                  <a:pt x="182379" y="289810"/>
                  <a:pt x="162393" y="557135"/>
                  <a:pt x="134911" y="659568"/>
                </a:cubicBezTo>
                <a:cubicBezTo>
                  <a:pt x="107429" y="762001"/>
                  <a:pt x="53714" y="778240"/>
                  <a:pt x="0" y="794479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853762" y="217922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+3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4" name="Полилиния 13"/>
          <p:cNvSpPr/>
          <p:nvPr/>
        </p:nvSpPr>
        <p:spPr>
          <a:xfrm flipH="1" flipV="1">
            <a:off x="2361412" y="1001986"/>
            <a:ext cx="227351" cy="569626"/>
          </a:xfrm>
          <a:custGeom>
            <a:avLst/>
            <a:gdLst>
              <a:gd name="connsiteX0" fmla="*/ 29980 w 227351"/>
              <a:gd name="connsiteY0" fmla="*/ 0 h 569626"/>
              <a:gd name="connsiteX1" fmla="*/ 194872 w 227351"/>
              <a:gd name="connsiteY1" fmla="*/ 164892 h 569626"/>
              <a:gd name="connsiteX2" fmla="*/ 194872 w 227351"/>
              <a:gd name="connsiteY2" fmla="*/ 389744 h 569626"/>
              <a:gd name="connsiteX3" fmla="*/ 0 w 227351"/>
              <a:gd name="connsiteY3" fmla="*/ 569626 h 569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351" h="569626">
                <a:moveTo>
                  <a:pt x="29980" y="0"/>
                </a:moveTo>
                <a:cubicBezTo>
                  <a:pt x="98685" y="49967"/>
                  <a:pt x="167390" y="99935"/>
                  <a:pt x="194872" y="164892"/>
                </a:cubicBezTo>
                <a:cubicBezTo>
                  <a:pt x="222354" y="229849"/>
                  <a:pt x="227351" y="322288"/>
                  <a:pt x="194872" y="389744"/>
                </a:cubicBezTo>
                <a:cubicBezTo>
                  <a:pt x="162393" y="457200"/>
                  <a:pt x="81196" y="513413"/>
                  <a:pt x="0" y="569626"/>
                </a:cubicBezTo>
              </a:path>
            </a:pathLst>
          </a:cu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Полилиния 14"/>
          <p:cNvSpPr/>
          <p:nvPr/>
        </p:nvSpPr>
        <p:spPr>
          <a:xfrm flipH="1">
            <a:off x="2393347" y="1991579"/>
            <a:ext cx="182379" cy="794479"/>
          </a:xfrm>
          <a:custGeom>
            <a:avLst/>
            <a:gdLst>
              <a:gd name="connsiteX0" fmla="*/ 29980 w 182379"/>
              <a:gd name="connsiteY0" fmla="*/ 0 h 794479"/>
              <a:gd name="connsiteX1" fmla="*/ 164891 w 182379"/>
              <a:gd name="connsiteY1" fmla="*/ 179882 h 794479"/>
              <a:gd name="connsiteX2" fmla="*/ 134911 w 182379"/>
              <a:gd name="connsiteY2" fmla="*/ 659568 h 794479"/>
              <a:gd name="connsiteX3" fmla="*/ 0 w 182379"/>
              <a:gd name="connsiteY3" fmla="*/ 794479 h 794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379" h="794479">
                <a:moveTo>
                  <a:pt x="29980" y="0"/>
                </a:moveTo>
                <a:cubicBezTo>
                  <a:pt x="88691" y="34977"/>
                  <a:pt x="147403" y="69954"/>
                  <a:pt x="164891" y="179882"/>
                </a:cubicBezTo>
                <a:cubicBezTo>
                  <a:pt x="182379" y="289810"/>
                  <a:pt x="162393" y="557135"/>
                  <a:pt x="134911" y="659568"/>
                </a:cubicBezTo>
                <a:cubicBezTo>
                  <a:pt x="107429" y="762001"/>
                  <a:pt x="53714" y="778240"/>
                  <a:pt x="0" y="794479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281820" y="4077072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68344" y="4071942"/>
            <a:ext cx="72008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+ 3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15206" y="4357694"/>
            <a:ext cx="28575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47664" y="5949280"/>
            <a:ext cx="6624736" cy="908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23528" y="3408480"/>
            <a:ext cx="8136904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3838095" y="24288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-2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9" name="Полилиния 18"/>
          <p:cNvSpPr/>
          <p:nvPr/>
        </p:nvSpPr>
        <p:spPr>
          <a:xfrm flipV="1">
            <a:off x="2928926" y="2214554"/>
            <a:ext cx="238283" cy="600546"/>
          </a:xfrm>
          <a:custGeom>
            <a:avLst/>
            <a:gdLst>
              <a:gd name="connsiteX0" fmla="*/ 14990 w 182380"/>
              <a:gd name="connsiteY0" fmla="*/ 0 h 314794"/>
              <a:gd name="connsiteX1" fmla="*/ 179882 w 182380"/>
              <a:gd name="connsiteY1" fmla="*/ 134912 h 314794"/>
              <a:gd name="connsiteX2" fmla="*/ 0 w 182380"/>
              <a:gd name="connsiteY2" fmla="*/ 314794 h 314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380" h="314794">
                <a:moveTo>
                  <a:pt x="14990" y="0"/>
                </a:moveTo>
                <a:cubicBezTo>
                  <a:pt x="98685" y="41223"/>
                  <a:pt x="182380" y="82447"/>
                  <a:pt x="179882" y="134912"/>
                </a:cubicBezTo>
                <a:cubicBezTo>
                  <a:pt x="177384" y="187377"/>
                  <a:pt x="88692" y="251085"/>
                  <a:pt x="0" y="314794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 flipV="1">
            <a:off x="4143372" y="2285991"/>
            <a:ext cx="229849" cy="615535"/>
          </a:xfrm>
          <a:custGeom>
            <a:avLst/>
            <a:gdLst>
              <a:gd name="connsiteX0" fmla="*/ 199869 w 229849"/>
              <a:gd name="connsiteY0" fmla="*/ 0 h 329783"/>
              <a:gd name="connsiteX1" fmla="*/ 4997 w 229849"/>
              <a:gd name="connsiteY1" fmla="*/ 179881 h 329783"/>
              <a:gd name="connsiteX2" fmla="*/ 229849 w 229849"/>
              <a:gd name="connsiteY2" fmla="*/ 329783 h 32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849" h="329783">
                <a:moveTo>
                  <a:pt x="199869" y="0"/>
                </a:moveTo>
                <a:cubicBezTo>
                  <a:pt x="99934" y="62458"/>
                  <a:pt x="0" y="124917"/>
                  <a:pt x="4997" y="179881"/>
                </a:cubicBezTo>
                <a:cubicBezTo>
                  <a:pt x="9994" y="234845"/>
                  <a:pt x="119921" y="282314"/>
                  <a:pt x="229849" y="329783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23715" y="235743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-2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8" grpId="0"/>
      <p:bldP spid="9" grpId="0" animBg="1"/>
      <p:bldP spid="10" grpId="0"/>
      <p:bldP spid="14" grpId="0" animBg="1"/>
      <p:bldP spid="15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7" grpId="1" animBg="1"/>
      <p:bldP spid="18" grpId="0"/>
      <p:bldP spid="19" grpId="0" animBg="1"/>
      <p:bldP spid="20" grpId="0" animBg="1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50935"/>
          <a:stretch>
            <a:fillRect/>
          </a:stretch>
        </p:blipFill>
        <p:spPr bwMode="auto">
          <a:xfrm>
            <a:off x="1428728" y="1196888"/>
            <a:ext cx="6357982" cy="3375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697849" y="250030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+2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Полилиния 4"/>
          <p:cNvSpPr/>
          <p:nvPr/>
        </p:nvSpPr>
        <p:spPr>
          <a:xfrm flipV="1">
            <a:off x="7451428" y="2430746"/>
            <a:ext cx="227351" cy="569626"/>
          </a:xfrm>
          <a:custGeom>
            <a:avLst/>
            <a:gdLst>
              <a:gd name="connsiteX0" fmla="*/ 29980 w 227351"/>
              <a:gd name="connsiteY0" fmla="*/ 0 h 569626"/>
              <a:gd name="connsiteX1" fmla="*/ 194872 w 227351"/>
              <a:gd name="connsiteY1" fmla="*/ 164892 h 569626"/>
              <a:gd name="connsiteX2" fmla="*/ 194872 w 227351"/>
              <a:gd name="connsiteY2" fmla="*/ 389744 h 569626"/>
              <a:gd name="connsiteX3" fmla="*/ 0 w 227351"/>
              <a:gd name="connsiteY3" fmla="*/ 569626 h 569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351" h="569626">
                <a:moveTo>
                  <a:pt x="29980" y="0"/>
                </a:moveTo>
                <a:cubicBezTo>
                  <a:pt x="98685" y="49967"/>
                  <a:pt x="167390" y="99935"/>
                  <a:pt x="194872" y="164892"/>
                </a:cubicBezTo>
                <a:cubicBezTo>
                  <a:pt x="222354" y="229849"/>
                  <a:pt x="227351" y="322288"/>
                  <a:pt x="194872" y="389744"/>
                </a:cubicBezTo>
                <a:cubicBezTo>
                  <a:pt x="162393" y="457200"/>
                  <a:pt x="81196" y="513413"/>
                  <a:pt x="0" y="569626"/>
                </a:cubicBezTo>
              </a:path>
            </a:pathLst>
          </a:cu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39844" y="248296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+2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10886" y="356321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+3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Полилиния 8"/>
          <p:cNvSpPr/>
          <p:nvPr/>
        </p:nvSpPr>
        <p:spPr>
          <a:xfrm>
            <a:off x="7429520" y="3357562"/>
            <a:ext cx="182379" cy="794479"/>
          </a:xfrm>
          <a:custGeom>
            <a:avLst/>
            <a:gdLst>
              <a:gd name="connsiteX0" fmla="*/ 29980 w 182379"/>
              <a:gd name="connsiteY0" fmla="*/ 0 h 794479"/>
              <a:gd name="connsiteX1" fmla="*/ 164891 w 182379"/>
              <a:gd name="connsiteY1" fmla="*/ 179882 h 794479"/>
              <a:gd name="connsiteX2" fmla="*/ 134911 w 182379"/>
              <a:gd name="connsiteY2" fmla="*/ 659568 h 794479"/>
              <a:gd name="connsiteX3" fmla="*/ 0 w 182379"/>
              <a:gd name="connsiteY3" fmla="*/ 794479 h 794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379" h="794479">
                <a:moveTo>
                  <a:pt x="29980" y="0"/>
                </a:moveTo>
                <a:cubicBezTo>
                  <a:pt x="88691" y="34977"/>
                  <a:pt x="147403" y="69954"/>
                  <a:pt x="164891" y="179882"/>
                </a:cubicBezTo>
                <a:cubicBezTo>
                  <a:pt x="182379" y="289810"/>
                  <a:pt x="162393" y="557135"/>
                  <a:pt x="134911" y="659568"/>
                </a:cubicBezTo>
                <a:cubicBezTo>
                  <a:pt x="107429" y="762001"/>
                  <a:pt x="53714" y="778240"/>
                  <a:pt x="0" y="794479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7572396" y="361664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+3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4" name="Полилиния 13"/>
          <p:cNvSpPr/>
          <p:nvPr/>
        </p:nvSpPr>
        <p:spPr>
          <a:xfrm flipH="1" flipV="1">
            <a:off x="5059029" y="2428868"/>
            <a:ext cx="227351" cy="569626"/>
          </a:xfrm>
          <a:custGeom>
            <a:avLst/>
            <a:gdLst>
              <a:gd name="connsiteX0" fmla="*/ 29980 w 227351"/>
              <a:gd name="connsiteY0" fmla="*/ 0 h 569626"/>
              <a:gd name="connsiteX1" fmla="*/ 194872 w 227351"/>
              <a:gd name="connsiteY1" fmla="*/ 164892 h 569626"/>
              <a:gd name="connsiteX2" fmla="*/ 194872 w 227351"/>
              <a:gd name="connsiteY2" fmla="*/ 389744 h 569626"/>
              <a:gd name="connsiteX3" fmla="*/ 0 w 227351"/>
              <a:gd name="connsiteY3" fmla="*/ 569626 h 569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351" h="569626">
                <a:moveTo>
                  <a:pt x="29980" y="0"/>
                </a:moveTo>
                <a:cubicBezTo>
                  <a:pt x="98685" y="49967"/>
                  <a:pt x="167390" y="99935"/>
                  <a:pt x="194872" y="164892"/>
                </a:cubicBezTo>
                <a:cubicBezTo>
                  <a:pt x="222354" y="229849"/>
                  <a:pt x="227351" y="322288"/>
                  <a:pt x="194872" y="389744"/>
                </a:cubicBezTo>
                <a:cubicBezTo>
                  <a:pt x="162393" y="457200"/>
                  <a:pt x="81196" y="513413"/>
                  <a:pt x="0" y="569626"/>
                </a:cubicBezTo>
              </a:path>
            </a:pathLst>
          </a:cu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Полилиния 14"/>
          <p:cNvSpPr/>
          <p:nvPr/>
        </p:nvSpPr>
        <p:spPr>
          <a:xfrm flipH="1">
            <a:off x="5104001" y="3348901"/>
            <a:ext cx="182379" cy="794479"/>
          </a:xfrm>
          <a:custGeom>
            <a:avLst/>
            <a:gdLst>
              <a:gd name="connsiteX0" fmla="*/ 29980 w 182379"/>
              <a:gd name="connsiteY0" fmla="*/ 0 h 794479"/>
              <a:gd name="connsiteX1" fmla="*/ 164891 w 182379"/>
              <a:gd name="connsiteY1" fmla="*/ 179882 h 794479"/>
              <a:gd name="connsiteX2" fmla="*/ 134911 w 182379"/>
              <a:gd name="connsiteY2" fmla="*/ 659568 h 794479"/>
              <a:gd name="connsiteX3" fmla="*/ 0 w 182379"/>
              <a:gd name="connsiteY3" fmla="*/ 794479 h 794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379" h="794479">
                <a:moveTo>
                  <a:pt x="29980" y="0"/>
                </a:moveTo>
                <a:cubicBezTo>
                  <a:pt x="88691" y="34977"/>
                  <a:pt x="147403" y="69954"/>
                  <a:pt x="164891" y="179882"/>
                </a:cubicBezTo>
                <a:cubicBezTo>
                  <a:pt x="182379" y="289810"/>
                  <a:pt x="162393" y="557135"/>
                  <a:pt x="134911" y="659568"/>
                </a:cubicBezTo>
                <a:cubicBezTo>
                  <a:pt x="107429" y="762001"/>
                  <a:pt x="53714" y="778240"/>
                  <a:pt x="0" y="794479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714876" y="20002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+1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9" name="Полилиния 18"/>
          <p:cNvSpPr/>
          <p:nvPr/>
        </p:nvSpPr>
        <p:spPr>
          <a:xfrm flipH="1" flipV="1">
            <a:off x="5076056" y="1928802"/>
            <a:ext cx="210324" cy="428628"/>
          </a:xfrm>
          <a:custGeom>
            <a:avLst/>
            <a:gdLst>
              <a:gd name="connsiteX0" fmla="*/ 29980 w 227351"/>
              <a:gd name="connsiteY0" fmla="*/ 0 h 569626"/>
              <a:gd name="connsiteX1" fmla="*/ 194872 w 227351"/>
              <a:gd name="connsiteY1" fmla="*/ 164892 h 569626"/>
              <a:gd name="connsiteX2" fmla="*/ 194872 w 227351"/>
              <a:gd name="connsiteY2" fmla="*/ 389744 h 569626"/>
              <a:gd name="connsiteX3" fmla="*/ 0 w 227351"/>
              <a:gd name="connsiteY3" fmla="*/ 569626 h 569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351" h="569626">
                <a:moveTo>
                  <a:pt x="29980" y="0"/>
                </a:moveTo>
                <a:cubicBezTo>
                  <a:pt x="98685" y="49967"/>
                  <a:pt x="167390" y="99935"/>
                  <a:pt x="194872" y="164892"/>
                </a:cubicBezTo>
                <a:cubicBezTo>
                  <a:pt x="222354" y="229849"/>
                  <a:pt x="227351" y="322288"/>
                  <a:pt x="194872" y="389744"/>
                </a:cubicBezTo>
                <a:cubicBezTo>
                  <a:pt x="162393" y="457200"/>
                  <a:pt x="81196" y="513413"/>
                  <a:pt x="0" y="569626"/>
                </a:cubicBezTo>
              </a:path>
            </a:pathLst>
          </a:cu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72396" y="192880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+1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1" name="Полилиния 20"/>
          <p:cNvSpPr/>
          <p:nvPr/>
        </p:nvSpPr>
        <p:spPr>
          <a:xfrm flipV="1">
            <a:off x="7429520" y="1928802"/>
            <a:ext cx="210324" cy="428628"/>
          </a:xfrm>
          <a:custGeom>
            <a:avLst/>
            <a:gdLst>
              <a:gd name="connsiteX0" fmla="*/ 29980 w 227351"/>
              <a:gd name="connsiteY0" fmla="*/ 0 h 569626"/>
              <a:gd name="connsiteX1" fmla="*/ 194872 w 227351"/>
              <a:gd name="connsiteY1" fmla="*/ 164892 h 569626"/>
              <a:gd name="connsiteX2" fmla="*/ 194872 w 227351"/>
              <a:gd name="connsiteY2" fmla="*/ 389744 h 569626"/>
              <a:gd name="connsiteX3" fmla="*/ 0 w 227351"/>
              <a:gd name="connsiteY3" fmla="*/ 569626 h 569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351" h="569626">
                <a:moveTo>
                  <a:pt x="29980" y="0"/>
                </a:moveTo>
                <a:cubicBezTo>
                  <a:pt x="98685" y="49967"/>
                  <a:pt x="167390" y="99935"/>
                  <a:pt x="194872" y="164892"/>
                </a:cubicBezTo>
                <a:cubicBezTo>
                  <a:pt x="222354" y="229849"/>
                  <a:pt x="227351" y="322288"/>
                  <a:pt x="194872" y="389744"/>
                </a:cubicBezTo>
                <a:cubicBezTo>
                  <a:pt x="162393" y="457200"/>
                  <a:pt x="81196" y="513413"/>
                  <a:pt x="0" y="569626"/>
                </a:cubicBezTo>
              </a:path>
            </a:pathLst>
          </a:cu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37204" y="350043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-2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7" name="Полилиния 16"/>
          <p:cNvSpPr/>
          <p:nvPr/>
        </p:nvSpPr>
        <p:spPr>
          <a:xfrm flipV="1">
            <a:off x="5628035" y="3286124"/>
            <a:ext cx="238283" cy="600546"/>
          </a:xfrm>
          <a:custGeom>
            <a:avLst/>
            <a:gdLst>
              <a:gd name="connsiteX0" fmla="*/ 14990 w 182380"/>
              <a:gd name="connsiteY0" fmla="*/ 0 h 314794"/>
              <a:gd name="connsiteX1" fmla="*/ 179882 w 182380"/>
              <a:gd name="connsiteY1" fmla="*/ 134912 h 314794"/>
              <a:gd name="connsiteX2" fmla="*/ 0 w 182380"/>
              <a:gd name="connsiteY2" fmla="*/ 314794 h 314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380" h="314794">
                <a:moveTo>
                  <a:pt x="14990" y="0"/>
                </a:moveTo>
                <a:cubicBezTo>
                  <a:pt x="98685" y="41223"/>
                  <a:pt x="182380" y="82447"/>
                  <a:pt x="179882" y="134912"/>
                </a:cubicBezTo>
                <a:cubicBezTo>
                  <a:pt x="177384" y="187377"/>
                  <a:pt x="88692" y="251085"/>
                  <a:pt x="0" y="314794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 flipV="1">
            <a:off x="6842481" y="3357561"/>
            <a:ext cx="229849" cy="615535"/>
          </a:xfrm>
          <a:custGeom>
            <a:avLst/>
            <a:gdLst>
              <a:gd name="connsiteX0" fmla="*/ 199869 w 229849"/>
              <a:gd name="connsiteY0" fmla="*/ 0 h 329783"/>
              <a:gd name="connsiteX1" fmla="*/ 4997 w 229849"/>
              <a:gd name="connsiteY1" fmla="*/ 179881 h 329783"/>
              <a:gd name="connsiteX2" fmla="*/ 229849 w 229849"/>
              <a:gd name="connsiteY2" fmla="*/ 329783 h 32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849" h="329783">
                <a:moveTo>
                  <a:pt x="199869" y="0"/>
                </a:moveTo>
                <a:cubicBezTo>
                  <a:pt x="99934" y="62458"/>
                  <a:pt x="0" y="124917"/>
                  <a:pt x="4997" y="179881"/>
                </a:cubicBezTo>
                <a:cubicBezTo>
                  <a:pt x="9994" y="234845"/>
                  <a:pt x="119921" y="282314"/>
                  <a:pt x="229849" y="329783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22824" y="34290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-2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8" grpId="0"/>
      <p:bldP spid="9" grpId="0" animBg="1"/>
      <p:bldP spid="10" grpId="0"/>
      <p:bldP spid="14" grpId="0" animBg="1"/>
      <p:bldP spid="15" grpId="0" animBg="1"/>
      <p:bldP spid="18" grpId="0"/>
      <p:bldP spid="19" grpId="0" animBg="1"/>
      <p:bldP spid="20" grpId="0"/>
      <p:bldP spid="21" grpId="0" animBg="1"/>
      <p:bldP spid="16" grpId="0"/>
      <p:bldP spid="17" grpId="0" animBg="1"/>
      <p:bldP spid="22" grpId="0" animBg="1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7289" y="928670"/>
            <a:ext cx="9231289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565466" y="2132856"/>
            <a:ext cx="79208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+2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68144" y="2071678"/>
            <a:ext cx="79208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86380" y="2500306"/>
            <a:ext cx="42862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509120"/>
            <a:ext cx="8892480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0"/>
            <a:ext cx="6319098" cy="6897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cde1870cfb7603392251ff9968f7a6830a7e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5147</TotalTime>
  <Words>200</Words>
  <Application>Microsoft Office PowerPoint</Application>
  <PresentationFormat>Экран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Модульная</vt:lpstr>
      <vt:lpstr>Прийоми обчислення в межах 10</vt:lpstr>
      <vt:lpstr>Таблиці додавання і віднімання. Залежність значення суми (різниці) від зміни одного доданка (зменшуваного)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5.   Методика формування обчислювальних навичок додавання і віднімання в межах 10</dc:title>
  <dc:creator>Admin</dc:creator>
  <cp:lastModifiedBy>Marinochka</cp:lastModifiedBy>
  <cp:revision>331</cp:revision>
  <dcterms:created xsi:type="dcterms:W3CDTF">2013-03-02T15:36:12Z</dcterms:created>
  <dcterms:modified xsi:type="dcterms:W3CDTF">2015-06-07T14:42:47Z</dcterms:modified>
</cp:coreProperties>
</file>