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1" r:id="rId2"/>
    <p:sldId id="497" r:id="rId3"/>
    <p:sldId id="492" r:id="rId4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97" autoAdjust="0"/>
    <p:restoredTop sz="94660"/>
  </p:normalViewPr>
  <p:slideViewPr>
    <p:cSldViewPr>
      <p:cViewPr>
        <p:scale>
          <a:sx n="66" d="100"/>
          <a:sy n="66" d="100"/>
        </p:scale>
        <p:origin x="-8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014E-787A-419C-B9E8-23BB5FBECC2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BB4B-1139-4EC4-AB9B-F9C2F449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Рисунок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393429"/>
            <a:ext cx="6712234" cy="5464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http://englisch-infoblog.ru/wp-content/uploads/2014/09/%D1%86%D0%B8%D1%84%D1%80%D1%8B-1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4143404" cy="17611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072098" cy="4483113"/>
          </a:xfrm>
        </p:spPr>
        <p:txBody>
          <a:bodyPr>
            <a:noAutofit/>
          </a:bodyPr>
          <a:lstStyle/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палички й пучки – десятки                паличок;</a:t>
            </a:r>
          </a:p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набір </a:t>
            </a:r>
            <a:r>
              <a:rPr lang="uk-UA" sz="2400" dirty="0"/>
              <a:t>карток з </a:t>
            </a:r>
            <a:r>
              <a:rPr lang="uk-UA" sz="2400" dirty="0" smtClean="0"/>
              <a:t>   одноцифровими  та  з  круглими числами;</a:t>
            </a:r>
          </a:p>
        </p:txBody>
      </p:sp>
      <p:pic>
        <p:nvPicPr>
          <p:cNvPr id="5126" name="Picture 6" descr="http://doc4web.ru/uploads/files/11/10202/hello_html_m7feb421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306" y="1428736"/>
            <a:ext cx="3146694" cy="1714512"/>
          </a:xfrm>
          <a:prstGeom prst="rect">
            <a:avLst/>
          </a:prstGeom>
          <a:noFill/>
        </p:spPr>
      </p:pic>
      <p:pic>
        <p:nvPicPr>
          <p:cNvPr id="5128" name="Picture 8" descr="http://festival.1september.ru/articles/549601/img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143248"/>
            <a:ext cx="4286250" cy="1019176"/>
          </a:xfrm>
          <a:prstGeom prst="rect">
            <a:avLst/>
          </a:prstGeom>
          <a:noFill/>
        </p:spPr>
      </p:pic>
      <p:pic>
        <p:nvPicPr>
          <p:cNvPr id="5130" name="Picture 10" descr="http://st1.stranamam.ru/data/cache/2011nov/26/57/3090490_54901-700x500.jpg"/>
          <p:cNvPicPr>
            <a:picLocks noChangeAspect="1" noChangeArrowheads="1"/>
          </p:cNvPicPr>
          <p:nvPr/>
        </p:nvPicPr>
        <p:blipFill>
          <a:blip r:embed="rId5"/>
          <a:srcRect l="5374" t="4647" r="4358" b="5711"/>
          <a:stretch>
            <a:fillRect/>
          </a:stretch>
        </p:blipFill>
        <p:spPr bwMode="auto">
          <a:xfrm>
            <a:off x="5575704" y="4214818"/>
            <a:ext cx="3568328" cy="2643206"/>
          </a:xfrm>
          <a:prstGeom prst="rect">
            <a:avLst/>
          </a:prstGeom>
          <a:noFill/>
        </p:spPr>
      </p:pic>
      <p:pic>
        <p:nvPicPr>
          <p:cNvPr id="135170" name="Picture 2" descr="http://www.komus.ru/photo/_full/339752_1.jpg"/>
          <p:cNvPicPr>
            <a:picLocks noChangeAspect="1" noChangeArrowheads="1"/>
          </p:cNvPicPr>
          <p:nvPr/>
        </p:nvPicPr>
        <p:blipFill>
          <a:blip r:embed="rId6"/>
          <a:srcRect t="18183" b="15908"/>
          <a:stretch>
            <a:fillRect/>
          </a:stretch>
        </p:blipFill>
        <p:spPr bwMode="auto">
          <a:xfrm>
            <a:off x="0" y="4786322"/>
            <a:ext cx="3143272" cy="2071702"/>
          </a:xfrm>
          <a:prstGeom prst="rect">
            <a:avLst/>
          </a:prstGeom>
          <a:noFill/>
        </p:spPr>
      </p:pic>
      <p:pic>
        <p:nvPicPr>
          <p:cNvPr id="135174" name="Picture 6" descr="http://russianmagnets.com/files/products/IMG_6749.800x600w.jpg?5968d592601b79a36fd78de87f4cf7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236929"/>
            <a:ext cx="2433126" cy="1621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072098" cy="4483113"/>
          </a:xfrm>
        </p:spPr>
        <p:txBody>
          <a:bodyPr>
            <a:noAutofit/>
          </a:bodyPr>
          <a:lstStyle/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err="1" smtClean="0"/>
              <a:t>“арифметичні</a:t>
            </a:r>
            <a:r>
              <a:rPr lang="uk-UA" sz="2400" dirty="0" smtClean="0"/>
              <a:t> </a:t>
            </a:r>
            <a:r>
              <a:rPr lang="uk-UA" sz="2400" dirty="0" err="1" smtClean="0"/>
              <a:t>штанги”</a:t>
            </a:r>
            <a:r>
              <a:rPr lang="uk-UA" sz="2400" dirty="0" smtClean="0"/>
              <a:t>;</a:t>
            </a:r>
            <a:endParaRPr lang="ru-RU" sz="2400" dirty="0" smtClean="0"/>
          </a:p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намистинки і стрижні намистинок - десятки;</a:t>
            </a:r>
            <a:endParaRPr lang="ru-RU" sz="2400" dirty="0" smtClean="0"/>
          </a:p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нумераційна таблиця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690" y="4286256"/>
            <a:ext cx="1722310" cy="25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46568"/>
            <a:ext cx="7572396" cy="201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2168" y="1428736"/>
            <a:ext cx="2321864" cy="29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 l="13795" t="7682" r="52293" b="61985"/>
          <a:stretch>
            <a:fillRect/>
          </a:stretch>
        </p:blipFill>
        <p:spPr bwMode="auto">
          <a:xfrm>
            <a:off x="3571868" y="2857496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67fbfc9c6e2c6b6d28ffdc98775ea9c8eea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4965</TotalTime>
  <Words>45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Модульная</vt:lpstr>
      <vt:lpstr>Наочні посібники і дидактичний матеріал</vt:lpstr>
      <vt:lpstr>Наочні посібники і дидактичний матеріал</vt:lpstr>
      <vt:lpstr>Наочні посібники і дидактичний матеріал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Методика навчання нумерації чисел першої сотні</dc:title>
  <dc:creator>Admin</dc:creator>
  <cp:lastModifiedBy>Marinochka</cp:lastModifiedBy>
  <cp:revision>245</cp:revision>
  <dcterms:created xsi:type="dcterms:W3CDTF">2013-03-10T16:17:17Z</dcterms:created>
  <dcterms:modified xsi:type="dcterms:W3CDTF">2015-06-07T11:11:08Z</dcterms:modified>
</cp:coreProperties>
</file>