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517" r:id="rId2"/>
    <p:sldId id="432" r:id="rId3"/>
    <p:sldId id="433" r:id="rId4"/>
    <p:sldId id="434" r:id="rId5"/>
    <p:sldId id="522" r:id="rId6"/>
    <p:sldId id="523" r:id="rId7"/>
    <p:sldId id="524" r:id="rId8"/>
    <p:sldId id="435" r:id="rId9"/>
    <p:sldId id="436" r:id="rId10"/>
    <p:sldId id="437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7" autoAdjust="0"/>
    <p:restoredTop sz="94660"/>
  </p:normalViewPr>
  <p:slideViewPr>
    <p:cSldViewPr>
      <p:cViewPr>
        <p:scale>
          <a:sx n="66" d="100"/>
          <a:sy n="66" d="100"/>
        </p:scale>
        <p:origin x="-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014E-787A-419C-B9E8-23BB5FBECC2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BB4B-1139-4EC4-AB9B-F9C2F449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4864"/>
            <a:ext cx="8229600" cy="1251062"/>
          </a:xfrm>
        </p:spPr>
        <p:txBody>
          <a:bodyPr>
            <a:normAutofit/>
          </a:bodyPr>
          <a:lstStyle/>
          <a:p>
            <a:pPr lvl="0" algn="ctr"/>
            <a:r>
              <a:rPr lang="uk-UA" sz="3600" dirty="0" smtClean="0"/>
              <a:t>Порівняння чисел у межах 100</a:t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3" name="Рисунок 2" descr="Рисунок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9" y="1458283"/>
            <a:ext cx="7046581" cy="539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Порозрядне порівняння. Первинне закріплення</a:t>
            </a:r>
            <a:endParaRPr lang="ru-RU" sz="3600" b="1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52" y="1844824"/>
            <a:ext cx="9166952" cy="215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Порівняння чисел у межах 100 </a:t>
            </a:r>
            <a:br>
              <a:rPr lang="uk-UA" sz="3600" b="1" dirty="0" smtClean="0"/>
            </a:br>
            <a:r>
              <a:rPr lang="uk-UA" sz="3600" b="1" dirty="0" smtClean="0"/>
              <a:t>(за місцем числа у натуральному ряді)</a:t>
            </a:r>
            <a:endParaRPr lang="ru-RU" sz="36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56420"/>
            <a:ext cx="8784976" cy="221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6660"/>
            <a:ext cx="9144000" cy="15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44245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44245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44245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44245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593674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62967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20" y="596773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6182" y="632492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338388" y="2644766"/>
            <a:ext cx="4662504" cy="45719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2627313" y="2500305"/>
            <a:ext cx="0" cy="288925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4067175" y="2500305"/>
            <a:ext cx="0" cy="288925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5075238" y="2500305"/>
            <a:ext cx="0" cy="288925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5580063" y="2500305"/>
            <a:ext cx="0" cy="288925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3059113" y="2500305"/>
            <a:ext cx="0" cy="288925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563938" y="2500305"/>
            <a:ext cx="0" cy="288925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6515100" y="2500305"/>
            <a:ext cx="0" cy="288925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6083300" y="2500305"/>
            <a:ext cx="0" cy="288925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4498975" y="2573330"/>
            <a:ext cx="144463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flipH="1">
            <a:off x="3059113" y="2360602"/>
            <a:ext cx="1368425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2914650" y="1928802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 dirty="0">
                <a:latin typeface="Times New Roman" pitchFamily="18" charset="0"/>
              </a:rPr>
              <a:t>Менші числа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4643438" y="2360602"/>
            <a:ext cx="15128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" name="Text Box 50"/>
          <p:cNvSpPr txBox="1">
            <a:spLocks noChangeArrowheads="1"/>
          </p:cNvSpPr>
          <p:nvPr/>
        </p:nvSpPr>
        <p:spPr bwMode="auto">
          <a:xfrm>
            <a:off x="4572000" y="1928802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latin typeface="Times New Roman" pitchFamily="18" charset="0"/>
              </a:rPr>
              <a:t>Більші числа</a:t>
            </a:r>
            <a:endParaRPr lang="ru-RU" sz="2000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09843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08263 0.00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8281 2.9629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8264 0.0025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Порівняння чисел у межах 100 за числовим променем</a:t>
            </a:r>
            <a:endParaRPr lang="ru-RU" sz="3600" b="1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3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 b="64956"/>
          <a:stretch>
            <a:fillRect/>
          </a:stretch>
        </p:blipFill>
        <p:spPr bwMode="auto">
          <a:xfrm>
            <a:off x="0" y="4077072"/>
            <a:ext cx="9144000" cy="8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34652"/>
          <a:stretch>
            <a:fillRect/>
          </a:stretch>
        </p:blipFill>
        <p:spPr bwMode="auto">
          <a:xfrm>
            <a:off x="152400" y="5072074"/>
            <a:ext cx="9144000" cy="158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86842" cy="9144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3600" b="1" dirty="0" smtClean="0"/>
              <a:t>Порівняння чисел у межах 100 на підставі десяткового складу чисел. Підготовчі вправи</a:t>
            </a:r>
            <a:endParaRPr lang="ru-RU" sz="36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1"/>
            <a:ext cx="8964488" cy="281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0020" y="392906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7408" y="392906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4 9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392906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392906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3 9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090" y="392906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7 7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86842" cy="9144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3600" b="1" dirty="0" smtClean="0"/>
              <a:t>Порівняння чисел у межах 100 на підставі десяткового складу чисел. Підготовчі вправи</a:t>
            </a:r>
            <a:endParaRPr lang="ru-RU" sz="36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0" y="1785926"/>
            <a:ext cx="9059660" cy="26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1500166" y="3429000"/>
            <a:ext cx="1714512" cy="500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607587" y="3321843"/>
            <a:ext cx="1000132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86842" cy="9144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3600" b="1" dirty="0" smtClean="0"/>
              <a:t>Порівняння чисел у межах 100 на підставі десяткового складу чисел. Підготовчі вправи</a:t>
            </a:r>
            <a:endParaRPr lang="ru-RU" sz="3600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17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8846" y="20002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7 9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846" y="242886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8846" y="28574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5 7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86842" cy="9144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3600" b="1" dirty="0" smtClean="0"/>
              <a:t>Порівняння чисел у межах 100 на підставі десяткового складу чисел. Підготовчі вправи</a:t>
            </a:r>
            <a:endParaRPr lang="ru-RU" sz="3600" b="1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8964488" cy="17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343904" cy="9144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3600" b="1" dirty="0" smtClean="0"/>
              <a:t>Порівняння чисел у межах 100 на підставі десяткового складу числа</a:t>
            </a:r>
            <a:r>
              <a:rPr lang="en-US" sz="3600" b="1" dirty="0" smtClean="0"/>
              <a:t> </a:t>
            </a:r>
            <a:r>
              <a:rPr lang="uk-UA" sz="3600" b="1" dirty="0" smtClean="0"/>
              <a:t>(порозрядне)</a:t>
            </a:r>
            <a:endParaRPr lang="ru-RU" sz="3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00213"/>
            <a:ext cx="1905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36838"/>
            <a:ext cx="19002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73463"/>
            <a:ext cx="1905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1357289" y="2205038"/>
            <a:ext cx="28892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365352" y="2205038"/>
            <a:ext cx="28892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6427" y="1916113"/>
            <a:ext cx="2174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1357289" y="3141663"/>
            <a:ext cx="28892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2436789" y="3141663"/>
            <a:ext cx="28892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07084">
            <a:off x="2076427" y="2852738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1357289" y="4076700"/>
            <a:ext cx="28892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2436789" y="4076700"/>
            <a:ext cx="28892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07084">
            <a:off x="2076427" y="378936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5563" y="1785926"/>
            <a:ext cx="1657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5533207" y="1700808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</a:rPr>
              <a:t>  </a:t>
            </a:r>
            <a:r>
              <a:rPr lang="uk-UA" sz="3200" i="1" dirty="0" smtClean="0">
                <a:latin typeface="Times New Roman" pitchFamily="18" charset="0"/>
              </a:rPr>
              <a:t>67 </a:t>
            </a:r>
            <a:r>
              <a:rPr lang="uk-UA" sz="2800" i="1" dirty="0" smtClean="0">
                <a:latin typeface="Times New Roman" pitchFamily="18" charset="0"/>
              </a:rPr>
              <a:t>   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uk-UA" sz="3200" i="1" dirty="0" smtClean="0">
                <a:latin typeface="Times New Roman" pitchFamily="18" charset="0"/>
              </a:rPr>
              <a:t>68</a:t>
            </a:r>
            <a:endParaRPr lang="ru-RU" sz="3200" i="1" dirty="0">
              <a:latin typeface="Times New Roman" pitchFamily="18" charset="0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5749579" y="2204864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62"/>
          <p:cNvSpPr>
            <a:spLocks noChangeShapeType="1"/>
          </p:cNvSpPr>
          <p:nvPr/>
        </p:nvSpPr>
        <p:spPr bwMode="auto">
          <a:xfrm>
            <a:off x="6685683" y="2204864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>
            <a:off x="5965603" y="2204864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Line 74"/>
          <p:cNvSpPr>
            <a:spLocks noChangeShapeType="1"/>
          </p:cNvSpPr>
          <p:nvPr/>
        </p:nvSpPr>
        <p:spPr bwMode="auto">
          <a:xfrm>
            <a:off x="5965603" y="2276872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Line 76"/>
          <p:cNvSpPr>
            <a:spLocks noChangeShapeType="1"/>
          </p:cNvSpPr>
          <p:nvPr/>
        </p:nvSpPr>
        <p:spPr bwMode="auto">
          <a:xfrm>
            <a:off x="6901707" y="2204864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Line 78"/>
          <p:cNvSpPr>
            <a:spLocks noChangeShapeType="1"/>
          </p:cNvSpPr>
          <p:nvPr/>
        </p:nvSpPr>
        <p:spPr bwMode="auto">
          <a:xfrm>
            <a:off x="6901707" y="2276872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6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07084">
            <a:off x="6325370" y="1916708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5563" y="2708920"/>
            <a:ext cx="1657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5461547" y="2633538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</a:rPr>
              <a:t>  </a:t>
            </a:r>
            <a:r>
              <a:rPr lang="en-US" sz="3200" i="1" dirty="0" smtClean="0">
                <a:latin typeface="Times New Roman" pitchFamily="18" charset="0"/>
              </a:rPr>
              <a:t>8</a:t>
            </a:r>
            <a:r>
              <a:rPr lang="ru-RU" sz="3200" i="1" dirty="0" smtClean="0">
                <a:latin typeface="Times New Roman" pitchFamily="18" charset="0"/>
              </a:rPr>
              <a:t>6</a:t>
            </a:r>
            <a:r>
              <a:rPr lang="uk-UA" sz="3200" i="1" dirty="0" smtClean="0">
                <a:latin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</a:rPr>
              <a:t>   </a:t>
            </a:r>
            <a:r>
              <a:rPr lang="en-US" sz="3200" i="1" dirty="0" smtClean="0">
                <a:latin typeface="Times New Roman" pitchFamily="18" charset="0"/>
              </a:rPr>
              <a:t> 8</a:t>
            </a:r>
            <a:r>
              <a:rPr lang="ru-RU" sz="3200" i="1" dirty="0" smtClean="0">
                <a:latin typeface="Times New Roman" pitchFamily="18" charset="0"/>
              </a:rPr>
              <a:t>4</a:t>
            </a:r>
            <a:endParaRPr lang="ru-RU" sz="3200" i="1" dirty="0">
              <a:latin typeface="Times New Roman" pitchFamily="18" charset="0"/>
            </a:endParaRPr>
          </a:p>
        </p:txBody>
      </p:sp>
      <p:sp>
        <p:nvSpPr>
          <p:cNvPr id="50" name="Line 60"/>
          <p:cNvSpPr>
            <a:spLocks noChangeShapeType="1"/>
          </p:cNvSpPr>
          <p:nvPr/>
        </p:nvSpPr>
        <p:spPr bwMode="auto">
          <a:xfrm>
            <a:off x="5677919" y="3137594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Line 62"/>
          <p:cNvSpPr>
            <a:spLocks noChangeShapeType="1"/>
          </p:cNvSpPr>
          <p:nvPr/>
        </p:nvSpPr>
        <p:spPr bwMode="auto">
          <a:xfrm>
            <a:off x="6614023" y="3137594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73"/>
          <p:cNvSpPr>
            <a:spLocks noChangeShapeType="1"/>
          </p:cNvSpPr>
          <p:nvPr/>
        </p:nvSpPr>
        <p:spPr bwMode="auto">
          <a:xfrm>
            <a:off x="5893943" y="3137594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Line 74"/>
          <p:cNvSpPr>
            <a:spLocks noChangeShapeType="1"/>
          </p:cNvSpPr>
          <p:nvPr/>
        </p:nvSpPr>
        <p:spPr bwMode="auto">
          <a:xfrm>
            <a:off x="5893943" y="3209602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Line 76"/>
          <p:cNvSpPr>
            <a:spLocks noChangeShapeType="1"/>
          </p:cNvSpPr>
          <p:nvPr/>
        </p:nvSpPr>
        <p:spPr bwMode="auto">
          <a:xfrm>
            <a:off x="6830047" y="3137594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Line 78"/>
          <p:cNvSpPr>
            <a:spLocks noChangeShapeType="1"/>
          </p:cNvSpPr>
          <p:nvPr/>
        </p:nvSpPr>
        <p:spPr bwMode="auto">
          <a:xfrm>
            <a:off x="6830047" y="3209602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5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5643" y="2852936"/>
            <a:ext cx="2174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3555" y="3573016"/>
            <a:ext cx="1657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34"/>
          <p:cNvSpPr txBox="1">
            <a:spLocks noChangeArrowheads="1"/>
          </p:cNvSpPr>
          <p:nvPr/>
        </p:nvSpPr>
        <p:spPr bwMode="auto">
          <a:xfrm>
            <a:off x="5389539" y="3497634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</a:rPr>
              <a:t>  5</a:t>
            </a:r>
            <a:r>
              <a:rPr lang="uk-UA" sz="3200" i="1" dirty="0" smtClean="0">
                <a:latin typeface="Times New Roman" pitchFamily="18" charset="0"/>
              </a:rPr>
              <a:t>7 </a:t>
            </a:r>
            <a:r>
              <a:rPr lang="uk-UA" sz="2800" i="1" dirty="0" smtClean="0">
                <a:latin typeface="Times New Roman" pitchFamily="18" charset="0"/>
              </a:rPr>
              <a:t>   </a:t>
            </a:r>
            <a:r>
              <a:rPr lang="en-US" sz="3200" i="1" dirty="0" smtClean="0">
                <a:latin typeface="Times New Roman" pitchFamily="18" charset="0"/>
              </a:rPr>
              <a:t> 91</a:t>
            </a:r>
            <a:endParaRPr lang="ru-RU" sz="3200" i="1" dirty="0">
              <a:latin typeface="Times New Roman" pitchFamily="18" charset="0"/>
            </a:endParaRPr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>
            <a:off x="5605911" y="4001690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Line 62"/>
          <p:cNvSpPr>
            <a:spLocks noChangeShapeType="1"/>
          </p:cNvSpPr>
          <p:nvPr/>
        </p:nvSpPr>
        <p:spPr bwMode="auto">
          <a:xfrm>
            <a:off x="6542015" y="4001690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4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07084">
            <a:off x="6276873" y="3713534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4393404" y="1571612"/>
            <a:ext cx="3464744" cy="300039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36" grpId="0" animBg="1"/>
      <p:bldP spid="38" grpId="0" animBg="1"/>
      <p:bldP spid="40" grpId="0" animBg="1"/>
      <p:bldP spid="41" grpId="0" animBg="1"/>
      <p:bldP spid="43" grpId="0" animBg="1"/>
      <p:bldP spid="45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8" grpId="0" animBg="1"/>
      <p:bldP spid="69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Порозрядне порівняння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6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67fbfc9c6e2c6b6d28ffdc98775ea9c8eea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4968</TotalTime>
  <Words>130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Порівняння чисел у межах 100 </vt:lpstr>
      <vt:lpstr>Порівняння чисел у межах 100  (за місцем числа у натуральному ряді)</vt:lpstr>
      <vt:lpstr>Порівняння чисел у межах 100 за числовим променем</vt:lpstr>
      <vt:lpstr>Порівняння чисел у межах 100 на підставі десяткового складу чисел. Підготовчі вправи</vt:lpstr>
      <vt:lpstr>Порівняння чисел у межах 100 на підставі десяткового складу чисел. Підготовчі вправи</vt:lpstr>
      <vt:lpstr>Порівняння чисел у межах 100 на підставі десяткового складу чисел. Підготовчі вправи</vt:lpstr>
      <vt:lpstr>Порівняння чисел у межах 100 на підставі десяткового складу чисел. Підготовчі вправи</vt:lpstr>
      <vt:lpstr>Порівняння чисел у межах 100 на підставі десяткового складу числа (порозрядне)</vt:lpstr>
      <vt:lpstr>Порозрядне порівняння</vt:lpstr>
      <vt:lpstr>Порозрядне порівняння. Первинне закріплення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навчання нумерації чисел першої сотні</dc:title>
  <dc:creator>Admin</dc:creator>
  <cp:lastModifiedBy>Marinochka</cp:lastModifiedBy>
  <cp:revision>246</cp:revision>
  <dcterms:created xsi:type="dcterms:W3CDTF">2013-03-10T16:17:17Z</dcterms:created>
  <dcterms:modified xsi:type="dcterms:W3CDTF">2015-06-07T18:57:30Z</dcterms:modified>
</cp:coreProperties>
</file>