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7" r:id="rId2"/>
    <p:sldId id="486" r:id="rId3"/>
    <p:sldId id="487" r:id="rId4"/>
    <p:sldId id="488" r:id="rId5"/>
    <p:sldId id="351" r:id="rId6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4660"/>
  </p:normalViewPr>
  <p:slideViewPr>
    <p:cSldViewPr>
      <p:cViewPr>
        <p:scale>
          <a:sx n="66" d="100"/>
          <a:sy n="66" d="100"/>
        </p:scale>
        <p:origin x="-22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Relationship Id="rId3" Type="http://schemas.openxmlformats.org/officeDocument/2006/relationships/hyperlink" Target="&#1060;&#1086;&#1088;&#1084;&#1091;&#1074;&#1072;&#1085;&#1085;&#1103;%20&#1087;&#1086;&#1085;&#1103;&#1090;&#1090;&#1103;%20&#1087;&#1088;&#1086;%20&#1076;&#1077;&#1089;&#1103;&#1090;&#1086;&#1082;%20&#1103;&#1082;%20&#1089;&#1082;&#1083;&#1072;&#1076;&#1077;&#1085;&#1091;%20&#1083;&#1110;&#1095;&#1080;&#1083;&#1100;&#1085;&#1091;%20&#1086;&#1076;&#1080;&#1085;&#1080;&#1094;&#1102;.pptx" TargetMode="External"/><Relationship Id="rId7" Type="http://schemas.openxmlformats.org/officeDocument/2006/relationships/hyperlink" Target="&#1044;&#1086;&#1076;&#1072;&#1074;&#1072;&#1085;&#1085;&#1103;%20&#1090;&#1072;%20&#1074;&#1110;&#1076;&#1085;&#1110;&#1084;&#1072;&#1085;&#1085;&#1103;%20&#1074;%20&#1084;&#1077;&#1078;&#1072;&#1093;%20100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5;&#1086;&#1088;&#1110;&#1074;&#1085;&#1103;&#1085;&#1085;&#1103;%20&#1095;&#1080;&#1089;&#1077;&#1083;%20&#1091;%20&#1084;&#1077;&#1078;&#1072;&#1093;%20100.pptx" TargetMode="External"/><Relationship Id="rId5" Type="http://schemas.openxmlformats.org/officeDocument/2006/relationships/hyperlink" Target="&#1059;&#1089;&#1085;&#1072;%20&#1090;&#1072;%20&#1087;&#1080;&#1089;&#1100;&#1084;&#1086;&#1074;&#1072;%20&#1085;&#1091;&#1084;&#1077;&#1088;&#1072;&#1094;&#1110;&#1103;%20&#1095;&#1080;&#1089;&#1077;&#1083;%2021%20-%20100.pptx" TargetMode="External"/><Relationship Id="rId4" Type="http://schemas.openxmlformats.org/officeDocument/2006/relationships/hyperlink" Target="&#1059;&#1089;&#1085;&#1072;%20&#1090;&#1072;%20&#1087;&#1080;&#1089;&#1100;&#1084;&#1086;&#1074;&#1072;%20&#1085;&#1091;&#1084;&#1077;&#1088;&#1072;&#1094;&#1110;&#1103;%20&#1095;&#1080;&#1089;&#1077;&#1083;%2011%20-%2020.pptx" TargetMode="External"/><Relationship Id="rId9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6;&#1076;&#1072;&#1074;&#1072;&#1085;&#1085;&#1103;%20&#1090;&#1072;%20&#1074;&#1110;&#1076;&#1085;&#1110;&#1084;&#1072;&#1085;&#1085;&#1103;%20&#1074;%20&#1084;&#1077;&#1078;&#1072;&#1093;%20100.pptx" TargetMode="External"/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.pptx" TargetMode="External"/><Relationship Id="rId7" Type="http://schemas.openxmlformats.org/officeDocument/2006/relationships/hyperlink" Target="&#1055;&#1086;&#1088;&#1110;&#1074;&#1085;&#1103;&#1085;&#1085;&#1103;%20&#1095;&#1080;&#1089;&#1077;&#1083;%20&#1091;%20&#1084;&#1077;&#1078;&#1072;&#1093;%20100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9;&#1089;&#1085;&#1072;%20&#1090;&#1072;%20&#1087;&#1080;&#1089;&#1100;&#1084;&#1086;&#1074;&#1072;%20&#1085;&#1091;&#1084;&#1077;&#1088;&#1072;&#1094;&#1110;&#1103;%20&#1095;&#1080;&#1089;&#1077;&#1083;%2021%20-%20100.pptx" TargetMode="External"/><Relationship Id="rId5" Type="http://schemas.openxmlformats.org/officeDocument/2006/relationships/hyperlink" Target="&#1059;&#1089;&#1085;&#1072;%20&#1090;&#1072;%20&#1087;&#1080;&#1089;&#1100;&#1084;&#1086;&#1074;&#1072;%20&#1085;&#1091;&#1084;&#1077;&#1088;&#1072;&#1094;&#1110;&#1103;%20&#1095;&#1080;&#1089;&#1077;&#1083;%2011%20-%2020.pptx" TargetMode="External"/><Relationship Id="rId4" Type="http://schemas.openxmlformats.org/officeDocument/2006/relationships/hyperlink" Target="&#1060;&#1086;&#1088;&#1084;&#1091;&#1074;&#1072;&#1085;&#1085;&#1103;%20&#1087;&#1086;&#1085;&#1103;&#1090;&#1090;&#1103;%20&#1087;&#1088;&#1086;%20&#1076;&#1077;&#1089;&#1103;&#1090;&#1086;&#1082;%20&#1103;&#1082;%20&#1089;&#1082;&#1083;&#1072;&#1076;&#1077;&#1085;&#1091;%20&#1083;&#1110;&#1095;&#1080;&#1083;&#1100;&#1085;&#1091;%20&#1086;&#1076;&#1080;&#1085;&#1080;&#1094;&#1102;.pptx" TargetMode="External"/><Relationship Id="rId9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нумерації чисел першої сотні?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-15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-15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У чому особливість процесу формування  нумерації чисел першої сотні?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8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8" custScaleX="215069" custScaleY="205668" custLinFactNeighborX="-36540" custLinFactNeighborY="-328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7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8" custScaleX="503502" custScaleY="281420" custLinFactNeighborX="-83331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7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8" custScaleX="496634" custScaleY="232563" custLinFactY="86423" custLinFactNeighborX="9827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7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8" custScaleX="472797" custScaleY="226574" custLinFactX="191298" custLinFactY="-6173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3" presStyleCnt="7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4" presStyleCnt="8" custScaleX="402679" custScaleY="188099" custLinFactX="200000" custLinFactNeighborX="251555" custLinFactNeighborY="-16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4" presStyleCnt="7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5" presStyleCnt="8" custScaleX="533539" custScaleY="356102" custLinFactX="160250" custLinFactY="9910" custLinFactNeighborX="2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5" presStyleCnt="7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6" presStyleCnt="8" custScaleX="360294" custScaleY="308453" custLinFactNeighborX="-79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7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8" custScaleX="360222" custScaleY="272839" custLinFactX="-181124" custLinFactY="-4185" custLinFactNeighborX="-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DB3AE8FD-6C6A-485A-AFE6-49DC63272C54}" type="presOf" srcId="{01346AEA-7245-4334-8B22-FBEE0259D948}" destId="{33CAB849-1A6D-4304-842C-36E06967567F}" srcOrd="0" destOrd="0" presId="urn:microsoft.com/office/officeart/2005/8/layout/radial2"/>
    <dgm:cxn modelId="{4ADD4477-AF0A-48A4-9913-F9CD3CB14F3E}" type="presOf" srcId="{575A2D70-1B91-4758-BA8F-3CF425C8FF8C}" destId="{38679AB5-E0F1-40D2-B5FE-1BF9C8A55EAD}" srcOrd="0" destOrd="0" presId="urn:microsoft.com/office/officeart/2005/8/layout/radial2"/>
    <dgm:cxn modelId="{32638815-3650-4074-B6B4-AFA4B858ED65}" type="presOf" srcId="{B1EFA201-F789-4599-9DB0-477AB4902ECD}" destId="{217D8D54-1A76-41BE-A06A-CE665989668E}" srcOrd="0" destOrd="0" presId="urn:microsoft.com/office/officeart/2005/8/layout/radial2"/>
    <dgm:cxn modelId="{F4D6DAE2-03ED-44A5-AB15-30203A2604BC}" srcId="{61230914-E411-496F-8FF9-20F1836C95CC}" destId="{177E52B5-BCD9-4ADE-8576-B28C03A0AB9E}" srcOrd="3" destOrd="0" parTransId="{ED540CC3-7609-4CE3-B988-3303F8314054}" sibTransId="{AABC196E-0946-480C-98FC-24B9B12E7E44}"/>
    <dgm:cxn modelId="{921B2F66-9577-4EA8-A016-5A06ED1510D7}" type="presOf" srcId="{177E52B5-BCD9-4ADE-8576-B28C03A0AB9E}" destId="{1E80E229-5CC5-4013-A97A-A5072F2DB0B7}" srcOrd="0" destOrd="0" presId="urn:microsoft.com/office/officeart/2005/8/layout/radial2"/>
    <dgm:cxn modelId="{8E7C1AD6-9C5F-49BA-A425-512B35BF0C0E}" type="presOf" srcId="{88F48A50-D5AF-4B10-9843-ED9B35349155}" destId="{B7B82133-1255-4D7C-9773-CDD7AC565850}" srcOrd="0" destOrd="0" presId="urn:microsoft.com/office/officeart/2005/8/layout/radial2"/>
    <dgm:cxn modelId="{6141827B-640E-431F-8C59-7DD0AD1D4042}" type="presOf" srcId="{42A06D5D-24DE-46FC-B291-36ACC78F29A4}" destId="{780418A7-920D-49D0-984B-81E7C2C1F533}" srcOrd="0" destOrd="0" presId="urn:microsoft.com/office/officeart/2005/8/layout/radial2"/>
    <dgm:cxn modelId="{28BBF1F7-90FC-409C-B125-8C9B5196195A}" type="presOf" srcId="{620FB3FB-1FA8-42C7-8FBF-78BFDE65D5F0}" destId="{70F5BD76-5989-4032-94B3-558D2DDF0016}" srcOrd="0" destOrd="0" presId="urn:microsoft.com/office/officeart/2005/8/layout/radial2"/>
    <dgm:cxn modelId="{EF5C9290-B4AE-4333-B51B-B308E4E3E071}" type="presOf" srcId="{61230914-E411-496F-8FF9-20F1836C95CC}" destId="{517435A2-9728-4C97-A0CA-EBF3CCBC97B9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8954C5B0-BEA0-4377-9749-3F542DB0C114}" type="presOf" srcId="{0E019FB5-439C-4B38-A23D-DA100B86E997}" destId="{2B05C3DE-A3BE-4A97-9B99-8C391FDBFBEE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FD497236-9112-4F70-84E9-94BFE7EE2953}" type="presOf" srcId="{BA568947-F2B3-46F0-A188-75CC8F331763}" destId="{21DE704B-54BD-4A74-8961-1222F18D39D5}" srcOrd="0" destOrd="0" presId="urn:microsoft.com/office/officeart/2005/8/layout/radial2"/>
    <dgm:cxn modelId="{B9874548-D6A9-46EB-A3E9-36CA9E830065}" type="presOf" srcId="{ED540CC3-7609-4CE3-B988-3303F8314054}" destId="{926359AF-7FCE-47A8-A4A2-867C9926BA9A}" srcOrd="0" destOrd="0" presId="urn:microsoft.com/office/officeart/2005/8/layout/radial2"/>
    <dgm:cxn modelId="{4C8C1D20-406B-4146-AFA9-3D666C5FABA0}" type="presOf" srcId="{4742ECFC-42DA-49EA-B76A-3982838904A1}" destId="{6FC95440-AED4-47D0-A870-9B2006FFCAB4}" srcOrd="0" destOrd="0" presId="urn:microsoft.com/office/officeart/2005/8/layout/radial2"/>
    <dgm:cxn modelId="{8650B9B3-0406-4ACF-ADBA-933CA472A707}" srcId="{61230914-E411-496F-8FF9-20F1836C95CC}" destId="{620FB3FB-1FA8-42C7-8FBF-78BFDE65D5F0}" srcOrd="5" destOrd="0" parTransId="{C6A2650D-4592-450F-B12C-205BBA6DC16B}" sibTransId="{B95ACB76-2121-4A52-887F-C25BE76497C4}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0E5FFE47-7FA0-4B93-8BD2-18EEB65CAE23}" type="presOf" srcId="{9747C16B-5A0E-4F01-8F15-B107E19254FC}" destId="{2E62FA2E-99B9-41C6-B04F-C8F40ED9EF95}" srcOrd="0" destOrd="0" presId="urn:microsoft.com/office/officeart/2005/8/layout/radial2"/>
    <dgm:cxn modelId="{F6E6C4F1-3D9F-409D-B1C4-4DE1A05887A9}" srcId="{61230914-E411-496F-8FF9-20F1836C95CC}" destId="{01346AEA-7245-4334-8B22-FBEE0259D948}" srcOrd="4" destOrd="0" parTransId="{B1EFA201-F789-4599-9DB0-477AB4902ECD}" sibTransId="{56ADA7DC-90D7-4A8B-A4B2-1DDEC85F4CCE}"/>
    <dgm:cxn modelId="{D4408244-10A0-4B1C-B33E-D82929849095}" type="presOf" srcId="{09321470-69F7-4A57-87BF-D382AAE46F15}" destId="{7B67D409-41C8-4462-B703-15295BDE973B}" srcOrd="0" destOrd="0" presId="urn:microsoft.com/office/officeart/2005/8/layout/radial2"/>
    <dgm:cxn modelId="{CA7BCF3D-8550-4CB8-AB60-F163BCEAF0EE}" type="presOf" srcId="{C6A2650D-4592-450F-B12C-205BBA6DC16B}" destId="{24160CFB-9785-4F36-8FCF-3BE5E7FAF334}" srcOrd="0" destOrd="0" presId="urn:microsoft.com/office/officeart/2005/8/layout/radial2"/>
    <dgm:cxn modelId="{FC76BF25-EBB0-4E5C-9416-BA877056922A}" type="presParOf" srcId="{517435A2-9728-4C97-A0CA-EBF3CCBC97B9}" destId="{3890A4CB-85FF-4F05-8C2A-97F650C50960}" srcOrd="0" destOrd="0" presId="urn:microsoft.com/office/officeart/2005/8/layout/radial2"/>
    <dgm:cxn modelId="{58FFB347-BE3D-4308-BA78-880D427A1B4E}" type="presParOf" srcId="{3890A4CB-85FF-4F05-8C2A-97F650C50960}" destId="{1F70D46B-10A1-4CE4-846A-A1D410163204}" srcOrd="0" destOrd="0" presId="urn:microsoft.com/office/officeart/2005/8/layout/radial2"/>
    <dgm:cxn modelId="{80E255F7-91E3-4189-A05B-5BDD0EE54A69}" type="presParOf" srcId="{1F70D46B-10A1-4CE4-846A-A1D410163204}" destId="{D43D0A7A-A69D-4377-9419-126878B6DF65}" srcOrd="0" destOrd="0" presId="urn:microsoft.com/office/officeart/2005/8/layout/radial2"/>
    <dgm:cxn modelId="{D5D50CB6-DDC2-4170-8F6B-3313949F8242}" type="presParOf" srcId="{1F70D46B-10A1-4CE4-846A-A1D410163204}" destId="{604AB985-1F49-46AA-A08C-C88FE1AF056C}" srcOrd="1" destOrd="0" presId="urn:microsoft.com/office/officeart/2005/8/layout/radial2"/>
    <dgm:cxn modelId="{BCE0126B-B637-4584-9BE2-484CBDFE1BC2}" type="presParOf" srcId="{3890A4CB-85FF-4F05-8C2A-97F650C50960}" destId="{B7B82133-1255-4D7C-9773-CDD7AC565850}" srcOrd="1" destOrd="0" presId="urn:microsoft.com/office/officeart/2005/8/layout/radial2"/>
    <dgm:cxn modelId="{06EBD1C8-9F99-405D-9621-56C2BC6CCD74}" type="presParOf" srcId="{3890A4CB-85FF-4F05-8C2A-97F650C50960}" destId="{09B93B01-6E1E-4897-955B-1881155796B6}" srcOrd="2" destOrd="0" presId="urn:microsoft.com/office/officeart/2005/8/layout/radial2"/>
    <dgm:cxn modelId="{9684C86E-4D15-46A5-87BC-5A39A8A8275A}" type="presParOf" srcId="{09B93B01-6E1E-4897-955B-1881155796B6}" destId="{38679AB5-E0F1-40D2-B5FE-1BF9C8A55EAD}" srcOrd="0" destOrd="0" presId="urn:microsoft.com/office/officeart/2005/8/layout/radial2"/>
    <dgm:cxn modelId="{19E4032C-C4DA-4391-8FF6-46BCD56B3B7F}" type="presParOf" srcId="{09B93B01-6E1E-4897-955B-1881155796B6}" destId="{355589E8-269A-446E-826B-D0CEA345C5CD}" srcOrd="1" destOrd="0" presId="urn:microsoft.com/office/officeart/2005/8/layout/radial2"/>
    <dgm:cxn modelId="{AD4D9D05-692F-4C62-9F98-03F0D1E42252}" type="presParOf" srcId="{3890A4CB-85FF-4F05-8C2A-97F650C50960}" destId="{7B67D409-41C8-4462-B703-15295BDE973B}" srcOrd="3" destOrd="0" presId="urn:microsoft.com/office/officeart/2005/8/layout/radial2"/>
    <dgm:cxn modelId="{DCA08F85-8FF6-49C1-A174-4D6EA67B2947}" type="presParOf" srcId="{3890A4CB-85FF-4F05-8C2A-97F650C50960}" destId="{F586470D-EF85-49EE-B17C-778F327944AB}" srcOrd="4" destOrd="0" presId="urn:microsoft.com/office/officeart/2005/8/layout/radial2"/>
    <dgm:cxn modelId="{C6C308FA-B17D-4A60-A9D6-3E6A8C1540F4}" type="presParOf" srcId="{F586470D-EF85-49EE-B17C-778F327944AB}" destId="{2E62FA2E-99B9-41C6-B04F-C8F40ED9EF95}" srcOrd="0" destOrd="0" presId="urn:microsoft.com/office/officeart/2005/8/layout/radial2"/>
    <dgm:cxn modelId="{D769A463-97A1-4D94-BC01-75C02AD5CFC3}" type="presParOf" srcId="{F586470D-EF85-49EE-B17C-778F327944AB}" destId="{2F967FC5-8322-4AC3-9AD1-B6D008376512}" srcOrd="1" destOrd="0" presId="urn:microsoft.com/office/officeart/2005/8/layout/radial2"/>
    <dgm:cxn modelId="{59C2968B-792F-4806-9661-F2D68908BAD3}" type="presParOf" srcId="{3890A4CB-85FF-4F05-8C2A-97F650C50960}" destId="{780418A7-920D-49D0-984B-81E7C2C1F533}" srcOrd="5" destOrd="0" presId="urn:microsoft.com/office/officeart/2005/8/layout/radial2"/>
    <dgm:cxn modelId="{AE4C15EC-39AC-47F3-AAE3-174D3A9A8C61}" type="presParOf" srcId="{3890A4CB-85FF-4F05-8C2A-97F650C50960}" destId="{850773E5-7A1B-458F-86F8-DB6CC37ABFF1}" srcOrd="6" destOrd="0" presId="urn:microsoft.com/office/officeart/2005/8/layout/radial2"/>
    <dgm:cxn modelId="{82D21AD8-F1A3-4B06-B485-7A176C874891}" type="presParOf" srcId="{850773E5-7A1B-458F-86F8-DB6CC37ABFF1}" destId="{2B05C3DE-A3BE-4A97-9B99-8C391FDBFBEE}" srcOrd="0" destOrd="0" presId="urn:microsoft.com/office/officeart/2005/8/layout/radial2"/>
    <dgm:cxn modelId="{C40C4FE3-889A-4A4E-8A43-AB9AFA789E0D}" type="presParOf" srcId="{850773E5-7A1B-458F-86F8-DB6CC37ABFF1}" destId="{55E3D1E2-FA68-4D38-B45A-3FB72BFD2484}" srcOrd="1" destOrd="0" presId="urn:microsoft.com/office/officeart/2005/8/layout/radial2"/>
    <dgm:cxn modelId="{EE12ECC3-30EA-4167-8A1E-B158F790C1BF}" type="presParOf" srcId="{3890A4CB-85FF-4F05-8C2A-97F650C50960}" destId="{926359AF-7FCE-47A8-A4A2-867C9926BA9A}" srcOrd="7" destOrd="0" presId="urn:microsoft.com/office/officeart/2005/8/layout/radial2"/>
    <dgm:cxn modelId="{B657C9DD-6BB3-4535-B3A8-B730CA7164B7}" type="presParOf" srcId="{3890A4CB-85FF-4F05-8C2A-97F650C50960}" destId="{271AD231-2C1A-420B-9DC7-2180E57C0953}" srcOrd="8" destOrd="0" presId="urn:microsoft.com/office/officeart/2005/8/layout/radial2"/>
    <dgm:cxn modelId="{98D8AC7A-8E71-417D-957B-706C9AD7FDCD}" type="presParOf" srcId="{271AD231-2C1A-420B-9DC7-2180E57C0953}" destId="{1E80E229-5CC5-4013-A97A-A5072F2DB0B7}" srcOrd="0" destOrd="0" presId="urn:microsoft.com/office/officeart/2005/8/layout/radial2"/>
    <dgm:cxn modelId="{6F7043BE-F49C-4B20-8B0E-E56D552C7DCF}" type="presParOf" srcId="{271AD231-2C1A-420B-9DC7-2180E57C0953}" destId="{F8513A5A-5201-47E3-A8EE-343BA9B9AD69}" srcOrd="1" destOrd="0" presId="urn:microsoft.com/office/officeart/2005/8/layout/radial2"/>
    <dgm:cxn modelId="{6216EA8F-CEC3-46FB-AC71-B7C4DD20D0F9}" type="presParOf" srcId="{3890A4CB-85FF-4F05-8C2A-97F650C50960}" destId="{217D8D54-1A76-41BE-A06A-CE665989668E}" srcOrd="9" destOrd="0" presId="urn:microsoft.com/office/officeart/2005/8/layout/radial2"/>
    <dgm:cxn modelId="{1C0C8731-F45D-435B-A454-139D820E64A2}" type="presParOf" srcId="{3890A4CB-85FF-4F05-8C2A-97F650C50960}" destId="{8CC17502-C6E8-4394-A9C5-BBD50CDA0FC2}" srcOrd="10" destOrd="0" presId="urn:microsoft.com/office/officeart/2005/8/layout/radial2"/>
    <dgm:cxn modelId="{EA17421A-34B5-4039-AA1F-79900EF2D4D5}" type="presParOf" srcId="{8CC17502-C6E8-4394-A9C5-BBD50CDA0FC2}" destId="{33CAB849-1A6D-4304-842C-36E06967567F}" srcOrd="0" destOrd="0" presId="urn:microsoft.com/office/officeart/2005/8/layout/radial2"/>
    <dgm:cxn modelId="{A09CC2E5-739E-472E-A0FE-C0644CF4D135}" type="presParOf" srcId="{8CC17502-C6E8-4394-A9C5-BBD50CDA0FC2}" destId="{56FB0C8A-12DE-4DD2-9A5E-C11DA5A6D98E}" srcOrd="1" destOrd="0" presId="urn:microsoft.com/office/officeart/2005/8/layout/radial2"/>
    <dgm:cxn modelId="{370ED1A6-A541-483E-8AD0-00E70218F91C}" type="presParOf" srcId="{3890A4CB-85FF-4F05-8C2A-97F650C50960}" destId="{24160CFB-9785-4F36-8FCF-3BE5E7FAF334}" srcOrd="11" destOrd="0" presId="urn:microsoft.com/office/officeart/2005/8/layout/radial2"/>
    <dgm:cxn modelId="{83060FBD-55B6-4116-9A8D-0E09804361B3}" type="presParOf" srcId="{3890A4CB-85FF-4F05-8C2A-97F650C50960}" destId="{9C37B37E-0B08-41BF-8B41-5AB3B8695ACB}" srcOrd="12" destOrd="0" presId="urn:microsoft.com/office/officeart/2005/8/layout/radial2"/>
    <dgm:cxn modelId="{0CE4C567-FA37-4E17-AE2D-62B8D43AC927}" type="presParOf" srcId="{9C37B37E-0B08-41BF-8B41-5AB3B8695ACB}" destId="{70F5BD76-5989-4032-94B3-558D2DDF0016}" srcOrd="0" destOrd="0" presId="urn:microsoft.com/office/officeart/2005/8/layout/radial2"/>
    <dgm:cxn modelId="{0B8E9123-6E3A-4092-85B2-9428DB647EAD}" type="presParOf" srcId="{9C37B37E-0B08-41BF-8B41-5AB3B8695ACB}" destId="{7F442250-5913-4924-9E9C-F5A1A3A4C59C}" srcOrd="1" destOrd="0" presId="urn:microsoft.com/office/officeart/2005/8/layout/radial2"/>
    <dgm:cxn modelId="{0DF86155-238A-4C83-835F-02BED7309A01}" type="presParOf" srcId="{3890A4CB-85FF-4F05-8C2A-97F650C50960}" destId="{21DE704B-54BD-4A74-8961-1222F18D39D5}" srcOrd="13" destOrd="0" presId="urn:microsoft.com/office/officeart/2005/8/layout/radial2"/>
    <dgm:cxn modelId="{1DE98521-EF1F-499D-951C-613DE90D969C}" type="presParOf" srcId="{3890A4CB-85FF-4F05-8C2A-97F650C50960}" destId="{6B10B437-283F-4A40-8C3A-A2BAB757EBAA}" srcOrd="14" destOrd="0" presId="urn:microsoft.com/office/officeart/2005/8/layout/radial2"/>
    <dgm:cxn modelId="{1B855C72-1C1E-4493-9269-7340A9580472}" type="presParOf" srcId="{6B10B437-283F-4A40-8C3A-A2BAB757EBAA}" destId="{6FC95440-AED4-47D0-A870-9B2006FFCAB4}" srcOrd="0" destOrd="0" presId="urn:microsoft.com/office/officeart/2005/8/layout/radial2"/>
    <dgm:cxn modelId="{80C7FEC6-BBDE-4954-A21D-425787D7B66C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0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just"/>
          <a:r>
            <a:rPr lang="uk-UA" sz="2400" dirty="0" smtClean="0"/>
            <a:t>    </a:t>
          </a:r>
          <a:r>
            <a:rPr lang="uk-UA" sz="2400" b="0" dirty="0" smtClean="0"/>
            <a:t>-</a:t>
          </a:r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60D29D49-D40E-4355-98A9-BD6CFBD520A2}">
      <dgm:prSet custT="1"/>
      <dgm:spPr/>
      <dgm:t>
        <a:bodyPr/>
        <a:lstStyle/>
        <a:p>
          <a:pPr algn="ctr"/>
          <a:r>
            <a:rPr lang="uk-UA" sz="2400" dirty="0" smtClean="0"/>
            <a:t>-</a:t>
          </a:r>
        </a:p>
      </dgm:t>
    </dgm:pt>
    <dgm:pt modelId="{A5F0A44B-4CB0-4159-9F6B-EB5272630DA1}" type="parTrans" cxnId="{C3250FEA-2F2F-4AD4-AB6F-31806F42BFDE}">
      <dgm:prSet/>
      <dgm:spPr/>
      <dgm:t>
        <a:bodyPr/>
        <a:lstStyle/>
        <a:p>
          <a:endParaRPr lang="ru-RU"/>
        </a:p>
      </dgm:t>
    </dgm:pt>
    <dgm:pt modelId="{AE548E83-C76C-495B-97B8-9B8153DF604B}" type="sibTrans" cxnId="{C3250FEA-2F2F-4AD4-AB6F-31806F42BFDE}">
      <dgm:prSet/>
      <dgm:spPr/>
      <dgm:t>
        <a:bodyPr/>
        <a:lstStyle/>
        <a:p>
          <a:endParaRPr lang="ru-RU"/>
        </a:p>
      </dgm:t>
    </dgm:pt>
    <dgm:pt modelId="{E51CAC2A-1261-44C6-80D7-A9073CE6CF7A}">
      <dgm:prSet custT="1"/>
      <dgm:spPr/>
      <dgm:t>
        <a:bodyPr/>
        <a:lstStyle/>
        <a:p>
          <a:pPr algn="ctr"/>
          <a:r>
            <a:rPr lang="uk-UA" sz="2400" b="1" dirty="0" smtClean="0"/>
            <a:t>5.</a:t>
          </a:r>
        </a:p>
      </dgm:t>
    </dgm:pt>
    <dgm:pt modelId="{434363AA-7B97-4121-8502-13656FFEB3E6}" type="parTrans" cxnId="{354EAF79-CCAF-4202-BCA0-DB3B07634A94}">
      <dgm:prSet/>
      <dgm:spPr/>
      <dgm:t>
        <a:bodyPr/>
        <a:lstStyle/>
        <a:p>
          <a:endParaRPr lang="ru-RU"/>
        </a:p>
      </dgm:t>
    </dgm:pt>
    <dgm:pt modelId="{A18B5663-754A-452E-B37E-7A8150927AC2}" type="sibTrans" cxnId="{354EAF79-CCAF-4202-BCA0-DB3B07634A94}">
      <dgm:prSet/>
      <dgm:spPr/>
      <dgm:t>
        <a:bodyPr/>
        <a:lstStyle/>
        <a:p>
          <a:endParaRPr lang="ru-RU"/>
        </a:p>
      </dgm:t>
    </dgm:pt>
    <dgm:pt modelId="{B8D46101-D8ED-4293-9E20-DAB5207AC80A}">
      <dgm:prSet custT="1"/>
      <dgm:spPr/>
      <dgm:t>
        <a:bodyPr/>
        <a:lstStyle/>
        <a:p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Формування поняття про десяток як складену лічильну одиницю.</a:t>
          </a:r>
          <a:endParaRPr lang="uk-UA" sz="2400" b="1" dirty="0" smtClean="0"/>
        </a:p>
      </dgm:t>
    </dgm:pt>
    <dgm:pt modelId="{54D8BD99-6A0C-4188-8DF6-66E51CE857A2}" type="parTrans" cxnId="{2BB36EF2-B174-435F-AF66-B22F1212B381}">
      <dgm:prSet/>
      <dgm:spPr/>
      <dgm:t>
        <a:bodyPr/>
        <a:lstStyle/>
        <a:p>
          <a:endParaRPr lang="ru-RU"/>
        </a:p>
      </dgm:t>
    </dgm:pt>
    <dgm:pt modelId="{47BD7485-3F8E-4256-B33C-03217845FE6F}" type="sibTrans" cxnId="{2BB36EF2-B174-435F-AF66-B22F1212B381}">
      <dgm:prSet/>
      <dgm:spPr/>
      <dgm:t>
        <a:bodyPr/>
        <a:lstStyle/>
        <a:p>
          <a:endParaRPr lang="ru-RU"/>
        </a:p>
      </dgm:t>
    </dgm:pt>
    <dgm:pt modelId="{F1CBBFCC-7DA2-4C33-A39E-CD5E092414F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Усна та письмова нумерація чисел 11 - 20.</a:t>
          </a:r>
          <a:endParaRPr lang="uk-UA" sz="2400" b="1" dirty="0" smtClean="0"/>
        </a:p>
      </dgm:t>
    </dgm:pt>
    <dgm:pt modelId="{9B789748-95DB-47F5-A160-8DDA363C8C72}" type="parTrans" cxnId="{61426593-0F49-4633-A082-1C3CCB79CEEA}">
      <dgm:prSet/>
      <dgm:spPr/>
      <dgm:t>
        <a:bodyPr/>
        <a:lstStyle/>
        <a:p>
          <a:endParaRPr lang="ru-RU"/>
        </a:p>
      </dgm:t>
    </dgm:pt>
    <dgm:pt modelId="{21F5160C-DB99-41B6-AD7A-A8D2B7541AC2}" type="sibTrans" cxnId="{61426593-0F49-4633-A082-1C3CCB79CEEA}">
      <dgm:prSet/>
      <dgm:spPr/>
      <dgm:t>
        <a:bodyPr/>
        <a:lstStyle/>
        <a:p>
          <a:endParaRPr lang="ru-RU"/>
        </a:p>
      </dgm:t>
    </dgm:pt>
    <dgm:pt modelId="{D5492FFF-1918-47BC-A5DA-A9E47196625D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Усна та письмова нумерація чисел 21 - 100.</a:t>
          </a:r>
          <a:endParaRPr lang="uk-UA" sz="2400" b="1" dirty="0" smtClean="0"/>
        </a:p>
      </dgm:t>
    </dgm:pt>
    <dgm:pt modelId="{33B811DC-8AB1-4FAE-A6C5-672DB5671117}" type="parTrans" cxnId="{00E6BE11-CF6B-4FE1-A338-925D39F516A9}">
      <dgm:prSet/>
      <dgm:spPr/>
      <dgm:t>
        <a:bodyPr/>
        <a:lstStyle/>
        <a:p>
          <a:endParaRPr lang="ru-RU"/>
        </a:p>
      </dgm:t>
    </dgm:pt>
    <dgm:pt modelId="{1D5971F5-4BC8-464B-89B7-9A8ABADE7C10}" type="sibTrans" cxnId="{00E6BE11-CF6B-4FE1-A338-925D39F516A9}">
      <dgm:prSet/>
      <dgm:spPr/>
      <dgm:t>
        <a:bodyPr/>
        <a:lstStyle/>
        <a:p>
          <a:endParaRPr lang="ru-RU"/>
        </a:p>
      </dgm:t>
    </dgm:pt>
    <dgm:pt modelId="{E4FCD823-E6F2-438A-AE64-17A06DEAA026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Порівняння чисел у межах 100.</a:t>
          </a:r>
          <a:endParaRPr lang="uk-UA" sz="2400" dirty="0" smtClean="0"/>
        </a:p>
      </dgm:t>
    </dgm:pt>
    <dgm:pt modelId="{973BFFA9-AA5B-45BB-A57B-0814F565265C}" type="parTrans" cxnId="{7845FE54-B24F-4284-86BC-DFC7BCC840AF}">
      <dgm:prSet/>
      <dgm:spPr/>
      <dgm:t>
        <a:bodyPr/>
        <a:lstStyle/>
        <a:p>
          <a:endParaRPr lang="ru-RU"/>
        </a:p>
      </dgm:t>
    </dgm:pt>
    <dgm:pt modelId="{426D698E-FAE8-4839-9B1A-908580A142EC}" type="sibTrans" cxnId="{7845FE54-B24F-4284-86BC-DFC7BCC840AF}">
      <dgm:prSet/>
      <dgm:spPr/>
      <dgm:t>
        <a:bodyPr/>
        <a:lstStyle/>
        <a:p>
          <a:endParaRPr lang="ru-RU"/>
        </a:p>
      </dgm:t>
    </dgm:pt>
    <dgm:pt modelId="{F218B1BE-37A8-4825-843C-6266731726D4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Додавання та віднімання на підставі нумерації чисел в межах 100.</a:t>
          </a:r>
          <a:endParaRPr lang="uk-UA" sz="2400" dirty="0" smtClean="0"/>
        </a:p>
      </dgm:t>
    </dgm:pt>
    <dgm:pt modelId="{FCFF8F41-AA3E-4C2D-BF64-0A451776A0B2}" type="parTrans" cxnId="{44D10E62-8902-4511-8D05-0A9B9675D0E3}">
      <dgm:prSet/>
      <dgm:spPr/>
      <dgm:t>
        <a:bodyPr/>
        <a:lstStyle/>
        <a:p>
          <a:endParaRPr lang="ru-RU"/>
        </a:p>
      </dgm:t>
    </dgm:pt>
    <dgm:pt modelId="{DBDA7350-B0B3-40A9-AF64-55B2219AC6EF}" type="sibTrans" cxnId="{44D10E62-8902-4511-8D05-0A9B9675D0E3}">
      <dgm:prSet/>
      <dgm:spPr/>
      <dgm:t>
        <a:bodyPr/>
        <a:lstStyle/>
        <a:p>
          <a:endParaRPr lang="ru-RU"/>
        </a:p>
      </dgm:t>
    </dgm:pt>
    <dgm:pt modelId="{3BDA276B-1CC9-4E0B-B68E-8F977FBDC1D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8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dirty="0" smtClean="0"/>
        </a:p>
      </dgm:t>
    </dgm:pt>
    <dgm:pt modelId="{5E5B2ABC-F664-4B3F-9D7D-1CB704428DED}" type="parTrans" cxnId="{2792E873-0AEE-4156-ABA7-5F473191DC74}">
      <dgm:prSet/>
      <dgm:spPr/>
      <dgm:t>
        <a:bodyPr/>
        <a:lstStyle/>
        <a:p>
          <a:endParaRPr lang="ru-RU"/>
        </a:p>
      </dgm:t>
    </dgm:pt>
    <dgm:pt modelId="{25BA0743-5F9D-4C9A-9FA2-D52679A3CDA7}" type="sibTrans" cxnId="{2792E873-0AEE-4156-ABA7-5F473191DC74}">
      <dgm:prSet/>
      <dgm:spPr/>
      <dgm:t>
        <a:bodyPr/>
        <a:lstStyle/>
        <a:p>
          <a:endParaRPr lang="ru-RU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9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10" custScaleX="29526" custScaleY="129804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10" custScaleX="139553" custScaleY="13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10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10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10" custScaleX="29526" custScaleY="100750" custLinFactNeighborX="-3" custLinFactNeighborY="-35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10" custScaleX="139553" custScaleY="11973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10" custScaleX="29526" custScaleY="134228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10" custScaleX="139553" custScaleY="143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10" custScaleX="29092" custScaleY="1071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10" custScaleX="139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10" custScaleX="734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10" custScaleX="36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7" presStyleCnt="10" custScaleX="78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7" presStyleCnt="10" custScaleX="36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AD047-13B7-468F-BABC-2670B3881080}" type="pres">
      <dgm:prSet presAssocID="{32CFB074-48F9-40FC-A77A-6FA1C59A159D}" presName="sp" presStyleCnt="0"/>
      <dgm:spPr/>
    </dgm:pt>
    <dgm:pt modelId="{946EB0E8-475C-4119-B6BF-8440F3572EB5}" type="pres">
      <dgm:prSet presAssocID="{60D29D49-D40E-4355-98A9-BD6CFBD520A2}" presName="linNode" presStyleCnt="0"/>
      <dgm:spPr/>
    </dgm:pt>
    <dgm:pt modelId="{9A5221E1-8BD0-4EC1-9AB0-A5D7B8F13C50}" type="pres">
      <dgm:prSet presAssocID="{60D29D49-D40E-4355-98A9-BD6CFBD520A2}" presName="parentText" presStyleLbl="node1" presStyleIdx="8" presStyleCnt="10" custScaleX="1014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C4D48-D4FF-435C-8FE2-43A9836211A5}" type="pres">
      <dgm:prSet presAssocID="{60D29D49-D40E-4355-98A9-BD6CFBD520A2}" presName="descendantText" presStyleLbl="alignAccFollowNode1" presStyleIdx="8" presStyleCnt="10" custScaleX="473533" custScaleY="160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D0061-616F-4715-8919-E05463A06E2D}" type="pres">
      <dgm:prSet presAssocID="{AE548E83-C76C-495B-97B8-9B8153DF604B}" presName="sp" presStyleCnt="0"/>
      <dgm:spPr/>
    </dgm:pt>
    <dgm:pt modelId="{0A44CABD-C858-47D8-94DE-D683EE723F82}" type="pres">
      <dgm:prSet presAssocID="{E51CAC2A-1261-44C6-80D7-A9073CE6CF7A}" presName="linNode" presStyleCnt="0"/>
      <dgm:spPr/>
    </dgm:pt>
    <dgm:pt modelId="{0951B07C-4BA7-4800-8974-8605C32DAB4F}" type="pres">
      <dgm:prSet presAssocID="{E51CAC2A-1261-44C6-80D7-A9073CE6CF7A}" presName="parentText" presStyleLbl="node1" presStyleIdx="9" presStyleCnt="10" custScaleX="30484" custScaleY="1412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2B93C-69F1-4C3B-B0DA-912604962FF4}" type="pres">
      <dgm:prSet presAssocID="{E51CAC2A-1261-44C6-80D7-A9073CE6CF7A}" presName="descendantText" presStyleLbl="alignAccFollowNode1" presStyleIdx="9" presStyleCnt="10" custScaleX="139553" custScaleY="164109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4A486D-25F2-4B5D-B1C0-857D032AF9D9}" type="presOf" srcId="{30979618-10E9-4DF0-9BD2-C6FEAA185775}" destId="{D28BBEE6-5CD2-4450-B9C1-DE6E9355D536}" srcOrd="0" destOrd="0" presId="urn:microsoft.com/office/officeart/2005/8/layout/vList5"/>
    <dgm:cxn modelId="{989220A7-72B6-4906-B5CB-2DD565CC8904}" type="presOf" srcId="{F1CBBFCC-7DA2-4C33-A39E-CD5E092414F2}" destId="{D5412C42-86AE-49B4-9A1C-154A1959E140}" srcOrd="0" destOrd="0" presId="urn:microsoft.com/office/officeart/2005/8/layout/vList5"/>
    <dgm:cxn modelId="{C3250FEA-2F2F-4AD4-AB6F-31806F42BFDE}" srcId="{16F6B25E-5D6B-4ECF-AF9D-EAA929C9A4C8}" destId="{60D29D49-D40E-4355-98A9-BD6CFBD520A2}" srcOrd="8" destOrd="0" parTransId="{A5F0A44B-4CB0-4159-9F6B-EB5272630DA1}" sibTransId="{AE548E83-C76C-495B-97B8-9B8153DF604B}"/>
    <dgm:cxn modelId="{7845FE54-B24F-4284-86BC-DFC7BCC840AF}" srcId="{16205384-5AC6-460C-9C41-4602D9B5F624}" destId="{E4FCD823-E6F2-438A-AE64-17A06DEAA026}" srcOrd="0" destOrd="0" parTransId="{973BFFA9-AA5B-45BB-A57B-0814F565265C}" sibTransId="{426D698E-FAE8-4839-9B1A-908580A142EC}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28E546A4-D58F-414E-A168-B06D16FC86B8}" type="presOf" srcId="{B8D46101-D8ED-4293-9E20-DAB5207AC80A}" destId="{8BC24923-25DE-4B1F-9EC6-FAEB41D5E090}" srcOrd="0" destOrd="0" presId="urn:microsoft.com/office/officeart/2005/8/layout/vList5"/>
    <dgm:cxn modelId="{C36BC43B-C3F4-4A76-BDDB-994F587BFEA6}" type="presOf" srcId="{A5C651E8-C66F-468A-90AA-0FEAEBDC3640}" destId="{7C08314F-2955-4195-9CB9-FD09367BF161}" srcOrd="0" destOrd="0" presId="urn:microsoft.com/office/officeart/2005/8/layout/vList5"/>
    <dgm:cxn modelId="{34AE03D3-AA2C-49B1-BFB4-758C7A1D095C}" type="presOf" srcId="{E3E52D60-FB37-44C2-A7ED-F8F42776443E}" destId="{3C94D313-2FA7-4078-BBC5-95F9E5421374}" srcOrd="0" destOrd="0" presId="urn:microsoft.com/office/officeart/2005/8/layout/vList5"/>
    <dgm:cxn modelId="{B832E07B-654D-4437-832F-F84109D83C53}" type="presOf" srcId="{16F6B25E-5D6B-4ECF-AF9D-EAA929C9A4C8}" destId="{6A598DE4-5F9A-442C-A71C-CB888B6D895A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4DB4C37C-B23F-4E7D-B734-643CBC8C629A}" type="presOf" srcId="{F5ADAB2A-9434-45CD-B5AC-9EED1AF1CD10}" destId="{5F39C7BD-BD59-447F-ABA9-26E913413CB1}" srcOrd="0" destOrd="0" presId="urn:microsoft.com/office/officeart/2005/8/layout/vList5"/>
    <dgm:cxn modelId="{AAE64A86-D3A7-4FC6-87F5-AE9C282FE37D}" type="presOf" srcId="{9711E13B-5E58-4D83-AB7A-5ED98B0319BA}" destId="{A94EE1D4-D5A0-4711-BBAC-1E9C01BF728D}" srcOrd="0" destOrd="0" presId="urn:microsoft.com/office/officeart/2005/8/layout/vList5"/>
    <dgm:cxn modelId="{38B21722-7A59-40C8-AA93-BB4809F574E3}" type="presOf" srcId="{F218B1BE-37A8-4825-843C-6266731726D4}" destId="{1D6C4D48-D4FF-435C-8FE2-43A9836211A5}" srcOrd="0" destOrd="0" presId="urn:microsoft.com/office/officeart/2005/8/layout/vList5"/>
    <dgm:cxn modelId="{F2AE9AFE-EC34-40BC-A4DB-2A7E97C95F52}" type="presOf" srcId="{E51CAC2A-1261-44C6-80D7-A9073CE6CF7A}" destId="{0951B07C-4BA7-4800-8974-8605C32DAB4F}" srcOrd="0" destOrd="0" presId="urn:microsoft.com/office/officeart/2005/8/layout/vList5"/>
    <dgm:cxn modelId="{9F996C2B-E6C4-4B7D-B11E-386690E34C53}" type="presOf" srcId="{9EAC05D9-FF2D-4BB4-9A16-8BAB2090DB2C}" destId="{75B573CE-C075-413A-8674-BBB152F3F85B}" srcOrd="0" destOrd="0" presId="urn:microsoft.com/office/officeart/2005/8/layout/vList5"/>
    <dgm:cxn modelId="{23113E09-4C38-49E2-B704-CF72A0280A10}" type="presOf" srcId="{E4FCD823-E6F2-438A-AE64-17A06DEAA026}" destId="{205FA77F-CD80-4A60-A83E-6A4CFBE0F6C6}" srcOrd="0" destOrd="0" presId="urn:microsoft.com/office/officeart/2005/8/layout/vList5"/>
    <dgm:cxn modelId="{EC0B21F7-9DD8-4A99-A475-5FEA905EFA9B}" type="presOf" srcId="{5DD621EF-41CF-448F-A782-480EA2260C24}" destId="{4D911F85-0A28-4509-8A5F-C41B4F08211B}" srcOrd="0" destOrd="0" presId="urn:microsoft.com/office/officeart/2005/8/layout/vList5"/>
    <dgm:cxn modelId="{2792E873-0AEE-4156-ABA7-5F473191DC74}" srcId="{E51CAC2A-1261-44C6-80D7-A9073CE6CF7A}" destId="{3BDA276B-1CC9-4E0B-B68E-8F977FBDC1D0}" srcOrd="0" destOrd="0" parTransId="{5E5B2ABC-F664-4B3F-9D7D-1CB704428DED}" sibTransId="{25BA0743-5F9D-4C9A-9FA2-D52679A3CDA7}"/>
    <dgm:cxn modelId="{6DE89005-0AF6-473E-B172-29D08A0F0E11}" type="presOf" srcId="{88CEB21B-123D-46DA-BA10-8582436E326B}" destId="{EC90DE02-CD50-420C-BA04-50643584EDD2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731DBED6-DB51-49B5-9FFB-29BD5BCDF5CA}" type="presOf" srcId="{16205384-5AC6-460C-9C41-4602D9B5F624}" destId="{C60916DB-26D6-46E7-85E4-D7D721424487}" srcOrd="0" destOrd="0" presId="urn:microsoft.com/office/officeart/2005/8/layout/vList5"/>
    <dgm:cxn modelId="{61426593-0F49-4633-A082-1C3CCB79CEEA}" srcId="{30979618-10E9-4DF0-9BD2-C6FEAA185775}" destId="{F1CBBFCC-7DA2-4C33-A39E-CD5E092414F2}" srcOrd="0" destOrd="0" parTransId="{9B789748-95DB-47F5-A160-8DDA363C8C72}" sibTransId="{21F5160C-DB99-41B6-AD7A-A8D2B7541AC2}"/>
    <dgm:cxn modelId="{DB21647B-4530-4F78-8A67-5EC2C6712649}" type="presOf" srcId="{B1073F86-7009-4DE1-9468-C44F86B0C0B5}" destId="{6C2BB375-6319-4214-89A9-B3927C2E39A5}" srcOrd="0" destOrd="0" presId="urn:microsoft.com/office/officeart/2005/8/layout/vList5"/>
    <dgm:cxn modelId="{44D10E62-8902-4511-8D05-0A9B9675D0E3}" srcId="{60D29D49-D40E-4355-98A9-BD6CFBD520A2}" destId="{F218B1BE-37A8-4825-843C-6266731726D4}" srcOrd="0" destOrd="0" parTransId="{FCFF8F41-AA3E-4C2D-BF64-0A451776A0B2}" sibTransId="{DBDA7350-B0B3-40A9-AF64-55B2219AC6EF}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A7806063-8AB7-4678-97E4-FD520175A5EB}" type="presOf" srcId="{B07CEAE8-CA2B-4C89-88AE-4FB330A7AEEA}" destId="{650509D2-0D36-4BF8-BB60-F5512EEE45E2}" srcOrd="0" destOrd="0" presId="urn:microsoft.com/office/officeart/2005/8/layout/vList5"/>
    <dgm:cxn modelId="{354EAF79-CCAF-4202-BCA0-DB3B07634A94}" srcId="{16F6B25E-5D6B-4ECF-AF9D-EAA929C9A4C8}" destId="{E51CAC2A-1261-44C6-80D7-A9073CE6CF7A}" srcOrd="9" destOrd="0" parTransId="{434363AA-7B97-4121-8502-13656FFEB3E6}" sibTransId="{A18B5663-754A-452E-B37E-7A8150927AC2}"/>
    <dgm:cxn modelId="{85402E8C-4ABA-40D5-9F7C-CE63FD3CAA71}" srcId="{16F6B25E-5D6B-4ECF-AF9D-EAA929C9A4C8}" destId="{16205384-5AC6-460C-9C41-4602D9B5F624}" srcOrd="7" destOrd="0" parTransId="{17EFE1A3-6549-49D1-B7AD-87A5E0ED83B8}" sibTransId="{32CFB074-48F9-40FC-A77A-6FA1C59A159D}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BB627E3F-893B-4802-8D0C-622B7D9E199E}" type="presOf" srcId="{3BDA276B-1CC9-4E0B-B68E-8F977FBDC1D0}" destId="{F042B93C-69F1-4C3B-B0DA-912604962FF4}" srcOrd="0" destOrd="0" presId="urn:microsoft.com/office/officeart/2005/8/layout/vList5"/>
    <dgm:cxn modelId="{2BB36EF2-B174-435F-AF66-B22F1212B381}" srcId="{A5C651E8-C66F-468A-90AA-0FEAEBDC3640}" destId="{B8D46101-D8ED-4293-9E20-DAB5207AC80A}" srcOrd="0" destOrd="0" parTransId="{54D8BD99-6A0C-4188-8DF6-66E51CE857A2}" sibTransId="{47BD7485-3F8E-4256-B33C-03217845FE6F}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00E6BE11-CF6B-4FE1-A338-925D39F516A9}" srcId="{F5ADAB2A-9434-45CD-B5AC-9EED1AF1CD10}" destId="{D5492FFF-1918-47BC-A5DA-A9E47196625D}" srcOrd="0" destOrd="0" parTransId="{33B811DC-8AB1-4FAE-A6C5-672DB5671117}" sibTransId="{1D5971F5-4BC8-464B-89B7-9A8ABADE7C10}"/>
    <dgm:cxn modelId="{FFAA4133-CA56-4792-80CA-D0E5D1FFED68}" type="presOf" srcId="{60D29D49-D40E-4355-98A9-BD6CFBD520A2}" destId="{9A5221E1-8BD0-4EC1-9AB0-A5D7B8F13C50}" srcOrd="0" destOrd="0" presId="urn:microsoft.com/office/officeart/2005/8/layout/vList5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6BABB286-C9DA-40A7-8D07-7CC65DBA098B}" type="presOf" srcId="{5B4450A5-B5D9-46F4-8CB8-CE7CC0BA5859}" destId="{58027FF2-3CA3-4746-AA39-77C4E2F36E4D}" srcOrd="0" destOrd="0" presId="urn:microsoft.com/office/officeart/2005/8/layout/vList5"/>
    <dgm:cxn modelId="{33770A41-6E8E-4603-93C0-B6FE51E990B7}" type="presOf" srcId="{D5492FFF-1918-47BC-A5DA-A9E47196625D}" destId="{901264F2-1556-40BB-9B4E-6D7D2A4C5889}" srcOrd="0" destOrd="0" presId="urn:microsoft.com/office/officeart/2005/8/layout/vList5"/>
    <dgm:cxn modelId="{ED24AAA0-13A8-4B37-8BB1-0006C1778CD7}" type="presParOf" srcId="{6A598DE4-5F9A-442C-A71C-CB888B6D895A}" destId="{7F3365DA-E47B-4A51-B535-CB716DC72B4E}" srcOrd="0" destOrd="0" presId="urn:microsoft.com/office/officeart/2005/8/layout/vList5"/>
    <dgm:cxn modelId="{F4DB7747-0F25-4893-9CCB-902A2F7E6B03}" type="presParOf" srcId="{7F3365DA-E47B-4A51-B535-CB716DC72B4E}" destId="{6C2BB375-6319-4214-89A9-B3927C2E39A5}" srcOrd="0" destOrd="0" presId="urn:microsoft.com/office/officeart/2005/8/layout/vList5"/>
    <dgm:cxn modelId="{442CE990-F3D3-4B4C-B657-E943F6879CA5}" type="presParOf" srcId="{7F3365DA-E47B-4A51-B535-CB716DC72B4E}" destId="{A94EE1D4-D5A0-4711-BBAC-1E9C01BF728D}" srcOrd="1" destOrd="0" presId="urn:microsoft.com/office/officeart/2005/8/layout/vList5"/>
    <dgm:cxn modelId="{DC2AFBBC-5AB0-4585-B39C-02D99DFAF61B}" type="presParOf" srcId="{6A598DE4-5F9A-442C-A71C-CB888B6D895A}" destId="{85BA4B2F-B42C-4443-A939-1945FACDD907}" srcOrd="1" destOrd="0" presId="urn:microsoft.com/office/officeart/2005/8/layout/vList5"/>
    <dgm:cxn modelId="{CF36E9F2-0091-427D-B52F-D2D8BB867F2F}" type="presParOf" srcId="{6A598DE4-5F9A-442C-A71C-CB888B6D895A}" destId="{6D457BDF-9C01-4558-88A9-4058CBE569F6}" srcOrd="2" destOrd="0" presId="urn:microsoft.com/office/officeart/2005/8/layout/vList5"/>
    <dgm:cxn modelId="{B01F1DF8-5FDD-4030-A9BF-FC98351104CE}" type="presParOf" srcId="{6D457BDF-9C01-4558-88A9-4058CBE569F6}" destId="{3C94D313-2FA7-4078-BBC5-95F9E5421374}" srcOrd="0" destOrd="0" presId="urn:microsoft.com/office/officeart/2005/8/layout/vList5"/>
    <dgm:cxn modelId="{3F3EBC41-0B56-4DDE-85C4-D6F99D100408}" type="presParOf" srcId="{6D457BDF-9C01-4558-88A9-4058CBE569F6}" destId="{4D911F85-0A28-4509-8A5F-C41B4F08211B}" srcOrd="1" destOrd="0" presId="urn:microsoft.com/office/officeart/2005/8/layout/vList5"/>
    <dgm:cxn modelId="{36B975E1-91B3-41E1-8932-CC2A5D383AF3}" type="presParOf" srcId="{6A598DE4-5F9A-442C-A71C-CB888B6D895A}" destId="{CEEC8C25-837C-457E-A42D-CB10A814ADB2}" srcOrd="3" destOrd="0" presId="urn:microsoft.com/office/officeart/2005/8/layout/vList5"/>
    <dgm:cxn modelId="{82936414-01C0-4B2C-AB10-6AE444E52681}" type="presParOf" srcId="{6A598DE4-5F9A-442C-A71C-CB888B6D895A}" destId="{6F3FC283-4FCF-44D8-9130-34E27DE7C9E1}" srcOrd="4" destOrd="0" presId="urn:microsoft.com/office/officeart/2005/8/layout/vList5"/>
    <dgm:cxn modelId="{B78AFF79-9626-427C-944B-6EEA1268869E}" type="presParOf" srcId="{6F3FC283-4FCF-44D8-9130-34E27DE7C9E1}" destId="{EC90DE02-CD50-420C-BA04-50643584EDD2}" srcOrd="0" destOrd="0" presId="urn:microsoft.com/office/officeart/2005/8/layout/vList5"/>
    <dgm:cxn modelId="{07D52DA2-333F-4F89-852A-AF17B4A7FD55}" type="presParOf" srcId="{6F3FC283-4FCF-44D8-9130-34E27DE7C9E1}" destId="{650509D2-0D36-4BF8-BB60-F5512EEE45E2}" srcOrd="1" destOrd="0" presId="urn:microsoft.com/office/officeart/2005/8/layout/vList5"/>
    <dgm:cxn modelId="{733E8F57-1DD2-446D-80CF-D6B12C9A8A96}" type="presParOf" srcId="{6A598DE4-5F9A-442C-A71C-CB888B6D895A}" destId="{22ADB1A0-F6C6-4A51-9893-E123E1AAFC51}" srcOrd="5" destOrd="0" presId="urn:microsoft.com/office/officeart/2005/8/layout/vList5"/>
    <dgm:cxn modelId="{872EC977-9EB8-4A18-A955-6C1E623E045B}" type="presParOf" srcId="{6A598DE4-5F9A-442C-A71C-CB888B6D895A}" destId="{4ECC84BF-04C5-4518-A8F0-4DE3400C4B33}" srcOrd="6" destOrd="0" presId="urn:microsoft.com/office/officeart/2005/8/layout/vList5"/>
    <dgm:cxn modelId="{266F25FB-3349-41AE-9FA2-2355CCE23C1E}" type="presParOf" srcId="{4ECC84BF-04C5-4518-A8F0-4DE3400C4B33}" destId="{75B573CE-C075-413A-8674-BBB152F3F85B}" srcOrd="0" destOrd="0" presId="urn:microsoft.com/office/officeart/2005/8/layout/vList5"/>
    <dgm:cxn modelId="{D63FFEE2-398E-4565-8975-990C48AF8F2D}" type="presParOf" srcId="{4ECC84BF-04C5-4518-A8F0-4DE3400C4B33}" destId="{58027FF2-3CA3-4746-AA39-77C4E2F36E4D}" srcOrd="1" destOrd="0" presId="urn:microsoft.com/office/officeart/2005/8/layout/vList5"/>
    <dgm:cxn modelId="{8513606D-F15C-4285-8E3B-736A4DB46B57}" type="presParOf" srcId="{6A598DE4-5F9A-442C-A71C-CB888B6D895A}" destId="{75718872-32B4-4552-BEC2-F866B40C1B6A}" srcOrd="7" destOrd="0" presId="urn:microsoft.com/office/officeart/2005/8/layout/vList5"/>
    <dgm:cxn modelId="{27D856FC-A37F-427E-886C-C115D5E26CF9}" type="presParOf" srcId="{6A598DE4-5F9A-442C-A71C-CB888B6D895A}" destId="{2C148333-BA78-4EDE-B5F4-39D1EC75D87E}" srcOrd="8" destOrd="0" presId="urn:microsoft.com/office/officeart/2005/8/layout/vList5"/>
    <dgm:cxn modelId="{44E0ED4D-D981-4201-9317-637B00BA9C28}" type="presParOf" srcId="{2C148333-BA78-4EDE-B5F4-39D1EC75D87E}" destId="{7C08314F-2955-4195-9CB9-FD09367BF161}" srcOrd="0" destOrd="0" presId="urn:microsoft.com/office/officeart/2005/8/layout/vList5"/>
    <dgm:cxn modelId="{114695AD-5F60-42E5-ABCC-E9229DA34237}" type="presParOf" srcId="{2C148333-BA78-4EDE-B5F4-39D1EC75D87E}" destId="{8BC24923-25DE-4B1F-9EC6-FAEB41D5E090}" srcOrd="1" destOrd="0" presId="urn:microsoft.com/office/officeart/2005/8/layout/vList5"/>
    <dgm:cxn modelId="{BB6122B7-1107-4FD2-ADAC-2739B262B437}" type="presParOf" srcId="{6A598DE4-5F9A-442C-A71C-CB888B6D895A}" destId="{39472593-7F6C-40C3-AB12-698C6E8A9E94}" srcOrd="9" destOrd="0" presId="urn:microsoft.com/office/officeart/2005/8/layout/vList5"/>
    <dgm:cxn modelId="{0AD11CD0-68C1-41BD-A1CE-7E6AEFD6C98F}" type="presParOf" srcId="{6A598DE4-5F9A-442C-A71C-CB888B6D895A}" destId="{C55C5DE8-4C33-4452-8285-FBC1CD66E960}" srcOrd="10" destOrd="0" presId="urn:microsoft.com/office/officeart/2005/8/layout/vList5"/>
    <dgm:cxn modelId="{30305AD3-301F-4D6E-A77E-C1D8CF53A282}" type="presParOf" srcId="{C55C5DE8-4C33-4452-8285-FBC1CD66E960}" destId="{D28BBEE6-5CD2-4450-B9C1-DE6E9355D536}" srcOrd="0" destOrd="0" presId="urn:microsoft.com/office/officeart/2005/8/layout/vList5"/>
    <dgm:cxn modelId="{A08B0979-A318-4E92-B3B6-B74596426AD1}" type="presParOf" srcId="{C55C5DE8-4C33-4452-8285-FBC1CD66E960}" destId="{D5412C42-86AE-49B4-9A1C-154A1959E140}" srcOrd="1" destOrd="0" presId="urn:microsoft.com/office/officeart/2005/8/layout/vList5"/>
    <dgm:cxn modelId="{51F02A45-C8E7-4C6E-9B7F-B8585A5BEC19}" type="presParOf" srcId="{6A598DE4-5F9A-442C-A71C-CB888B6D895A}" destId="{E1A2B9EC-D34C-4FBE-88B9-9C22D96AC77F}" srcOrd="11" destOrd="0" presId="urn:microsoft.com/office/officeart/2005/8/layout/vList5"/>
    <dgm:cxn modelId="{B14696B6-CF71-4350-AC0A-2AB3BCA9C93D}" type="presParOf" srcId="{6A598DE4-5F9A-442C-A71C-CB888B6D895A}" destId="{B85D502E-0A49-43D5-942F-14604A3A5896}" srcOrd="12" destOrd="0" presId="urn:microsoft.com/office/officeart/2005/8/layout/vList5"/>
    <dgm:cxn modelId="{401285FC-9388-438B-AB99-BC287268B33F}" type="presParOf" srcId="{B85D502E-0A49-43D5-942F-14604A3A5896}" destId="{5F39C7BD-BD59-447F-ABA9-26E913413CB1}" srcOrd="0" destOrd="0" presId="urn:microsoft.com/office/officeart/2005/8/layout/vList5"/>
    <dgm:cxn modelId="{F249D4E3-F974-403E-9C85-3D9E78FE6986}" type="presParOf" srcId="{B85D502E-0A49-43D5-942F-14604A3A5896}" destId="{901264F2-1556-40BB-9B4E-6D7D2A4C5889}" srcOrd="1" destOrd="0" presId="urn:microsoft.com/office/officeart/2005/8/layout/vList5"/>
    <dgm:cxn modelId="{E921C11A-9F7A-4284-B642-82F996919D30}" type="presParOf" srcId="{6A598DE4-5F9A-442C-A71C-CB888B6D895A}" destId="{6B0D0F99-1751-42B4-B1FE-C98EB96C8C29}" srcOrd="13" destOrd="0" presId="urn:microsoft.com/office/officeart/2005/8/layout/vList5"/>
    <dgm:cxn modelId="{03E51A03-C73F-4AFD-B815-2D16BEA06D20}" type="presParOf" srcId="{6A598DE4-5F9A-442C-A71C-CB888B6D895A}" destId="{0A82359B-8A4A-4445-8877-91A1CCCECDBF}" srcOrd="14" destOrd="0" presId="urn:microsoft.com/office/officeart/2005/8/layout/vList5"/>
    <dgm:cxn modelId="{E3569771-01B7-4631-AF82-8128534A9592}" type="presParOf" srcId="{0A82359B-8A4A-4445-8877-91A1CCCECDBF}" destId="{C60916DB-26D6-46E7-85E4-D7D721424487}" srcOrd="0" destOrd="0" presId="urn:microsoft.com/office/officeart/2005/8/layout/vList5"/>
    <dgm:cxn modelId="{3ACCA1CB-5E0B-4B1D-A92A-47DB567D6655}" type="presParOf" srcId="{0A82359B-8A4A-4445-8877-91A1CCCECDBF}" destId="{205FA77F-CD80-4A60-A83E-6A4CFBE0F6C6}" srcOrd="1" destOrd="0" presId="urn:microsoft.com/office/officeart/2005/8/layout/vList5"/>
    <dgm:cxn modelId="{F282A750-731B-4717-8E1C-B330682831DC}" type="presParOf" srcId="{6A598DE4-5F9A-442C-A71C-CB888B6D895A}" destId="{E8FAD047-13B7-468F-BABC-2670B3881080}" srcOrd="15" destOrd="0" presId="urn:microsoft.com/office/officeart/2005/8/layout/vList5"/>
    <dgm:cxn modelId="{BFA4AC54-39E7-407F-8E34-A82751C77535}" type="presParOf" srcId="{6A598DE4-5F9A-442C-A71C-CB888B6D895A}" destId="{946EB0E8-475C-4119-B6BF-8440F3572EB5}" srcOrd="16" destOrd="0" presId="urn:microsoft.com/office/officeart/2005/8/layout/vList5"/>
    <dgm:cxn modelId="{D10FBD3B-F478-48B8-A438-CB0E13FC9A04}" type="presParOf" srcId="{946EB0E8-475C-4119-B6BF-8440F3572EB5}" destId="{9A5221E1-8BD0-4EC1-9AB0-A5D7B8F13C50}" srcOrd="0" destOrd="0" presId="urn:microsoft.com/office/officeart/2005/8/layout/vList5"/>
    <dgm:cxn modelId="{D5D92D87-97A8-4206-A42B-BAE4269966F4}" type="presParOf" srcId="{946EB0E8-475C-4119-B6BF-8440F3572EB5}" destId="{1D6C4D48-D4FF-435C-8FE2-43A9836211A5}" srcOrd="1" destOrd="0" presId="urn:microsoft.com/office/officeart/2005/8/layout/vList5"/>
    <dgm:cxn modelId="{D28DEC1C-F9C3-4883-8801-223F4B1B133A}" type="presParOf" srcId="{6A598DE4-5F9A-442C-A71C-CB888B6D895A}" destId="{B58D0061-616F-4715-8919-E05463A06E2D}" srcOrd="17" destOrd="0" presId="urn:microsoft.com/office/officeart/2005/8/layout/vList5"/>
    <dgm:cxn modelId="{AD908BED-11A3-4D42-ABB2-A4D67A8103CD}" type="presParOf" srcId="{6A598DE4-5F9A-442C-A71C-CB888B6D895A}" destId="{0A44CABD-C858-47D8-94DE-D683EE723F82}" srcOrd="18" destOrd="0" presId="urn:microsoft.com/office/officeart/2005/8/layout/vList5"/>
    <dgm:cxn modelId="{6D95D3BE-A0C1-4D15-B38D-BAB6C3216E8C}" type="presParOf" srcId="{0A44CABD-C858-47D8-94DE-D683EE723F82}" destId="{0951B07C-4BA7-4800-8974-8605C32DAB4F}" srcOrd="0" destOrd="0" presId="urn:microsoft.com/office/officeart/2005/8/layout/vList5"/>
    <dgm:cxn modelId="{3569869D-6CF2-483D-8177-6F3DCB741BAC}" type="presParOf" srcId="{0A44CABD-C858-47D8-94DE-D683EE723F82}" destId="{F042B93C-69F1-4C3B-B0DA-912604962F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С.134 – 160.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123-150.</a:t>
          </a:r>
          <a:r>
            <a:rPr lang="uk-UA" sz="2400" b="1" dirty="0" smtClean="0"/>
            <a:t> 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</a:t>
          </a:r>
          <a:r>
            <a:rPr lang="en-US" sz="2400" dirty="0" smtClean="0"/>
            <a:t>“</a:t>
          </a:r>
          <a:r>
            <a:rPr lang="ru-RU" sz="2400" dirty="0" err="1" smtClean="0"/>
            <a:t>Освіта</a:t>
          </a:r>
          <a:r>
            <a:rPr lang="en-US" sz="2400" dirty="0" smtClean="0"/>
            <a:t>”</a:t>
          </a:r>
          <a:r>
            <a:rPr lang="ru-RU" sz="2400" dirty="0" smtClean="0"/>
            <a:t>, 2011. – 392 с. – С. 145 – 146.</a:t>
          </a:r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150 - 156.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D0F426-3D41-44CA-BA2F-0BFBD522FA80}" type="presOf" srcId="{904D20C8-10B8-4171-B597-768FCCA53FB4}" destId="{AA690A2A-462F-4842-87AB-27D36FBE8E82}" srcOrd="0" destOrd="0" presId="urn:microsoft.com/office/officeart/2005/8/layout/hList6"/>
    <dgm:cxn modelId="{4ED882A3-DD0C-4EC7-B5CB-7F61C5AE8643}" type="presOf" srcId="{F0185DEC-A004-4FA4-88FD-66C2E3F007A9}" destId="{E6B34294-6D5C-4362-AE07-3750C0B6CB94}" srcOrd="0" destOrd="0" presId="urn:microsoft.com/office/officeart/2005/8/layout/hList6"/>
    <dgm:cxn modelId="{26199D3C-ECF5-4033-B142-D0F0FA875046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3BE787F3-5B31-441B-B2AE-4DDF2A2C3FCA}" type="presOf" srcId="{A1FDD25E-E824-4031-88BC-0F373555732D}" destId="{4D486EF9-B268-495E-A68E-24F75757F6C9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9C817D9D-EAA4-45DA-88DA-A4B33A504A9E}" type="presParOf" srcId="{1B3D0ADA-319A-4940-B395-95DDFC699AD5}" destId="{E6B34294-6D5C-4362-AE07-3750C0B6CB94}" srcOrd="0" destOrd="0" presId="urn:microsoft.com/office/officeart/2005/8/layout/hList6"/>
    <dgm:cxn modelId="{F12A583E-D68C-4DBE-875D-1D39B092015D}" type="presParOf" srcId="{1B3D0ADA-319A-4940-B395-95DDFC699AD5}" destId="{E8E4BE53-D7CF-43C4-9E28-06C19846DE34}" srcOrd="1" destOrd="0" presId="urn:microsoft.com/office/officeart/2005/8/layout/hList6"/>
    <dgm:cxn modelId="{93CC07F8-9D98-4FE6-8647-A2D800503CA2}" type="presParOf" srcId="{1B3D0ADA-319A-4940-B395-95DDFC699AD5}" destId="{AA690A2A-462F-4842-87AB-27D36FBE8E82}" srcOrd="2" destOrd="0" presId="urn:microsoft.com/office/officeart/2005/8/layout/hList6"/>
    <dgm:cxn modelId="{806F0970-F853-4E6A-8695-A793A4775660}" type="presParOf" srcId="{1B3D0ADA-319A-4940-B395-95DDFC699AD5}" destId="{5B68EF68-1A81-4AB3-AAA6-287B403EDA26}" srcOrd="3" destOrd="0" presId="urn:microsoft.com/office/officeart/2005/8/layout/hList6"/>
    <dgm:cxn modelId="{13E4A46B-FF8D-4810-B617-B1E89E33C289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776632">
          <a:off x="1544962" y="3667684"/>
          <a:ext cx="641728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641728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2679572">
          <a:off x="2433387" y="3689053"/>
          <a:ext cx="915126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915126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109481">
          <a:off x="2481601" y="3618847"/>
          <a:ext cx="324962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24962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9AF-7FCE-47A8-A4A2-867C9926BA9A}">
      <dsp:nvSpPr>
        <dsp:cNvPr id="0" name=""/>
        <dsp:cNvSpPr/>
      </dsp:nvSpPr>
      <dsp:spPr>
        <a:xfrm rot="21531954">
          <a:off x="2565088" y="2920150"/>
          <a:ext cx="4079647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4079647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338852">
          <a:off x="2432779" y="2098034"/>
          <a:ext cx="398887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98887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0964038">
          <a:off x="2556928" y="2800695"/>
          <a:ext cx="1003324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1003324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7984750">
          <a:off x="2202325" y="2237136"/>
          <a:ext cx="754839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754839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500044" y="1414038"/>
          <a:ext cx="2480603" cy="2372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554866" y="19084"/>
          <a:ext cx="3484431" cy="19475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навчання нумерації чисел першої сотні?  </a:t>
          </a:r>
          <a:endParaRPr lang="ru-RU" sz="1800" kern="1200" spc="-70" baseline="0" dirty="0"/>
        </a:p>
      </dsp:txBody>
      <dsp:txXfrm>
        <a:off x="1554866" y="19084"/>
        <a:ext cx="3484431" cy="1947537"/>
      </dsp:txXfrm>
    </dsp:sp>
    <dsp:sp modelId="{2E62FA2E-99B9-41C6-B04F-C8F40ED9EF95}">
      <dsp:nvSpPr>
        <dsp:cNvPr id="0" name=""/>
        <dsp:cNvSpPr/>
      </dsp:nvSpPr>
      <dsp:spPr>
        <a:xfrm>
          <a:off x="3428992" y="1616095"/>
          <a:ext cx="3436902" cy="1609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-15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-150" baseline="0" dirty="0"/>
        </a:p>
      </dsp:txBody>
      <dsp:txXfrm>
        <a:off x="3428992" y="1616095"/>
        <a:ext cx="3436902" cy="1609427"/>
      </dsp:txXfrm>
    </dsp:sp>
    <dsp:sp modelId="{2B05C3DE-A3BE-4A97-9B99-8C391FDBFBEE}">
      <dsp:nvSpPr>
        <dsp:cNvPr id="0" name=""/>
        <dsp:cNvSpPr/>
      </dsp:nvSpPr>
      <dsp:spPr>
        <a:xfrm>
          <a:off x="5929319" y="119256"/>
          <a:ext cx="3271941" cy="15679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929319" y="119256"/>
        <a:ext cx="3271941" cy="1567981"/>
      </dsp:txXfrm>
    </dsp:sp>
    <dsp:sp modelId="{1E80E229-5CC5-4013-A97A-A5072F2DB0B7}">
      <dsp:nvSpPr>
        <dsp:cNvPr id="0" name=""/>
        <dsp:cNvSpPr/>
      </dsp:nvSpPr>
      <dsp:spPr>
        <a:xfrm>
          <a:off x="6643086" y="2212366"/>
          <a:ext cx="2786697" cy="13017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Що є основним засобом навчання теми? </a:t>
          </a:r>
          <a:endParaRPr lang="uk-UA" sz="1800" kern="1200" spc="-70" baseline="0" dirty="0" smtClean="0"/>
        </a:p>
      </dsp:txBody>
      <dsp:txXfrm>
        <a:off x="6643086" y="2212366"/>
        <a:ext cx="2786697" cy="1301719"/>
      </dsp:txXfrm>
    </dsp:sp>
    <dsp:sp modelId="{33CAB849-1A6D-4304-842C-36E06967567F}">
      <dsp:nvSpPr>
        <dsp:cNvPr id="0" name=""/>
        <dsp:cNvSpPr/>
      </dsp:nvSpPr>
      <dsp:spPr>
        <a:xfrm>
          <a:off x="5451731" y="3464988"/>
          <a:ext cx="3692299" cy="24643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451731" y="3464988"/>
        <a:ext cx="3692299" cy="2464365"/>
      </dsp:txXfrm>
    </dsp:sp>
    <dsp:sp modelId="{70F5BD76-5989-4032-94B3-558D2DDF0016}">
      <dsp:nvSpPr>
        <dsp:cNvPr id="0" name=""/>
        <dsp:cNvSpPr/>
      </dsp:nvSpPr>
      <dsp:spPr>
        <a:xfrm>
          <a:off x="2786049" y="3761050"/>
          <a:ext cx="2493376" cy="21346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786049" y="3761050"/>
        <a:ext cx="2493376" cy="2134616"/>
      </dsp:txXfrm>
    </dsp:sp>
    <dsp:sp modelId="{6FC95440-AED4-47D0-A870-9B2006FFCAB4}">
      <dsp:nvSpPr>
        <dsp:cNvPr id="0" name=""/>
        <dsp:cNvSpPr/>
      </dsp:nvSpPr>
      <dsp:spPr>
        <a:xfrm>
          <a:off x="113742" y="3929093"/>
          <a:ext cx="2492877" cy="18881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 чому особливість процесу формування  нумерації чисел першої сотні?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13742" y="3929093"/>
        <a:ext cx="2492877" cy="1888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31801" y="-3717304"/>
          <a:ext cx="480002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kern="1200" dirty="0"/>
        </a:p>
      </dsp:txBody>
      <dsp:txXfrm rot="5400000">
        <a:off x="4731801" y="-3717304"/>
        <a:ext cx="480002" cy="8031434"/>
      </dsp:txXfrm>
    </dsp:sp>
    <dsp:sp modelId="{6C2BB375-6319-4214-89A9-B3927C2E39A5}">
      <dsp:nvSpPr>
        <dsp:cNvPr id="0" name=""/>
        <dsp:cNvSpPr/>
      </dsp:nvSpPr>
      <dsp:spPr>
        <a:xfrm>
          <a:off x="0" y="1616"/>
          <a:ext cx="955830" cy="59359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1616"/>
        <a:ext cx="955830" cy="593592"/>
      </dsp:txXfrm>
    </dsp:sp>
    <dsp:sp modelId="{4D911F85-0A28-4509-8A5F-C41B4F08211B}">
      <dsp:nvSpPr>
        <dsp:cNvPr id="0" name=""/>
        <dsp:cNvSpPr/>
      </dsp:nvSpPr>
      <dsp:spPr>
        <a:xfrm rot="5400000">
          <a:off x="4793742" y="-3172919"/>
          <a:ext cx="365839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793742" y="-3172919"/>
        <a:ext cx="365839" cy="8039285"/>
      </dsp:txXfrm>
    </dsp:sp>
    <dsp:sp modelId="{3C94D313-2FA7-4078-BBC5-95F9E5421374}">
      <dsp:nvSpPr>
        <dsp:cNvPr id="0" name=""/>
        <dsp:cNvSpPr/>
      </dsp:nvSpPr>
      <dsp:spPr>
        <a:xfrm>
          <a:off x="0" y="618073"/>
          <a:ext cx="956765" cy="457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0" y="618073"/>
        <a:ext cx="956765" cy="457298"/>
      </dsp:txXfrm>
    </dsp:sp>
    <dsp:sp modelId="{650509D2-0D36-4BF8-BB60-F5512EEE45E2}">
      <dsp:nvSpPr>
        <dsp:cNvPr id="0" name=""/>
        <dsp:cNvSpPr/>
      </dsp:nvSpPr>
      <dsp:spPr>
        <a:xfrm rot="5400000">
          <a:off x="4793742" y="-2692755"/>
          <a:ext cx="365839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93742" y="-2692755"/>
        <a:ext cx="365839" cy="8039285"/>
      </dsp:txXfrm>
    </dsp:sp>
    <dsp:sp modelId="{EC90DE02-CD50-420C-BA04-50643584EDD2}">
      <dsp:nvSpPr>
        <dsp:cNvPr id="0" name=""/>
        <dsp:cNvSpPr/>
      </dsp:nvSpPr>
      <dsp:spPr>
        <a:xfrm>
          <a:off x="0" y="1098237"/>
          <a:ext cx="956765" cy="457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098237"/>
        <a:ext cx="956765" cy="457298"/>
      </dsp:txXfrm>
    </dsp:sp>
    <dsp:sp modelId="{58027FF2-3CA3-4746-AA39-77C4E2F36E4D}">
      <dsp:nvSpPr>
        <dsp:cNvPr id="0" name=""/>
        <dsp:cNvSpPr/>
      </dsp:nvSpPr>
      <dsp:spPr>
        <a:xfrm rot="5400000">
          <a:off x="4752776" y="-2203706"/>
          <a:ext cx="438052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752776" y="-2203706"/>
        <a:ext cx="438052" cy="8031434"/>
      </dsp:txXfrm>
    </dsp:sp>
    <dsp:sp modelId="{75B573CE-C075-413A-8674-BBB152F3F85B}">
      <dsp:nvSpPr>
        <dsp:cNvPr id="0" name=""/>
        <dsp:cNvSpPr/>
      </dsp:nvSpPr>
      <dsp:spPr>
        <a:xfrm>
          <a:off x="81" y="1562377"/>
          <a:ext cx="955830" cy="4607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81" y="1562377"/>
        <a:ext cx="955830" cy="460728"/>
      </dsp:txXfrm>
    </dsp:sp>
    <dsp:sp modelId="{8BC24923-25DE-4B1F-9EC6-FAEB41D5E090}">
      <dsp:nvSpPr>
        <dsp:cNvPr id="0" name=""/>
        <dsp:cNvSpPr/>
      </dsp:nvSpPr>
      <dsp:spPr>
        <a:xfrm rot="5400000">
          <a:off x="4709291" y="-1646810"/>
          <a:ext cx="525022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Формування поняття про десяток як складену лічильну одиницю.</a:t>
          </a:r>
          <a:endParaRPr lang="uk-UA" sz="2400" b="1" kern="1200" dirty="0" smtClean="0"/>
        </a:p>
      </dsp:txBody>
      <dsp:txXfrm rot="5400000">
        <a:off x="4709291" y="-1646810"/>
        <a:ext cx="525022" cy="8031434"/>
      </dsp:txXfrm>
    </dsp:sp>
    <dsp:sp modelId="{7C08314F-2955-4195-9CB9-FD09367BF161}">
      <dsp:nvSpPr>
        <dsp:cNvPr id="0" name=""/>
        <dsp:cNvSpPr/>
      </dsp:nvSpPr>
      <dsp:spPr>
        <a:xfrm>
          <a:off x="0" y="2061994"/>
          <a:ext cx="955830" cy="61382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0" y="2061994"/>
        <a:ext cx="955830" cy="613823"/>
      </dsp:txXfrm>
    </dsp:sp>
    <dsp:sp modelId="{D5412C42-86AE-49B4-9A1C-154A1959E140}">
      <dsp:nvSpPr>
        <dsp:cNvPr id="0" name=""/>
        <dsp:cNvSpPr/>
      </dsp:nvSpPr>
      <dsp:spPr>
        <a:xfrm rot="5400000">
          <a:off x="4760790" y="-1058074"/>
          <a:ext cx="365839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Усна та письмова нумерація чисел 11 - 20.</a:t>
          </a:r>
          <a:endParaRPr lang="uk-UA" sz="2400" b="1" kern="1200" dirty="0" smtClean="0"/>
        </a:p>
      </dsp:txBody>
      <dsp:txXfrm rot="5400000">
        <a:off x="4760790" y="-1058074"/>
        <a:ext cx="365839" cy="8003349"/>
      </dsp:txXfrm>
    </dsp:sp>
    <dsp:sp modelId="{D28BBEE6-5CD2-4450-B9C1-DE6E9355D536}">
      <dsp:nvSpPr>
        <dsp:cNvPr id="0" name=""/>
        <dsp:cNvSpPr/>
      </dsp:nvSpPr>
      <dsp:spPr>
        <a:xfrm>
          <a:off x="254" y="2698682"/>
          <a:ext cx="941781" cy="48983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2698682"/>
        <a:ext cx="941781" cy="489835"/>
      </dsp:txXfrm>
    </dsp:sp>
    <dsp:sp modelId="{901264F2-1556-40BB-9B4E-6D7D2A4C5889}">
      <dsp:nvSpPr>
        <dsp:cNvPr id="0" name=""/>
        <dsp:cNvSpPr/>
      </dsp:nvSpPr>
      <dsp:spPr>
        <a:xfrm rot="5400000">
          <a:off x="4767864" y="-606614"/>
          <a:ext cx="365839" cy="809329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Усна та письмова нумерація чисел 21 - 100.</a:t>
          </a:r>
          <a:endParaRPr lang="uk-UA" sz="2400" b="1" kern="1200" dirty="0" smtClean="0"/>
        </a:p>
      </dsp:txBody>
      <dsp:txXfrm rot="5400000">
        <a:off x="4767864" y="-606614"/>
        <a:ext cx="365839" cy="8093294"/>
      </dsp:txXfrm>
    </dsp:sp>
    <dsp:sp modelId="{5F39C7BD-BD59-447F-ABA9-26E913413CB1}">
      <dsp:nvSpPr>
        <dsp:cNvPr id="0" name=""/>
        <dsp:cNvSpPr/>
      </dsp:nvSpPr>
      <dsp:spPr>
        <a:xfrm>
          <a:off x="254" y="3211383"/>
          <a:ext cx="903882" cy="457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3211383"/>
        <a:ext cx="903882" cy="457298"/>
      </dsp:txXfrm>
    </dsp:sp>
    <dsp:sp modelId="{205FA77F-CD80-4A60-A83E-6A4CFBE0F6C6}">
      <dsp:nvSpPr>
        <dsp:cNvPr id="0" name=""/>
        <dsp:cNvSpPr/>
      </dsp:nvSpPr>
      <dsp:spPr>
        <a:xfrm rot="5400000">
          <a:off x="4792383" y="-100443"/>
          <a:ext cx="365839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Порівняння чисел у межах 100.</a:t>
          </a:r>
          <a:endParaRPr lang="uk-UA" sz="2400" kern="1200" dirty="0" smtClean="0"/>
        </a:p>
      </dsp:txBody>
      <dsp:txXfrm rot="5400000">
        <a:off x="4792383" y="-100443"/>
        <a:ext cx="365839" cy="8041281"/>
      </dsp:txXfrm>
    </dsp:sp>
    <dsp:sp modelId="{C60916DB-26D6-46E7-85E4-D7D721424487}">
      <dsp:nvSpPr>
        <dsp:cNvPr id="0" name=""/>
        <dsp:cNvSpPr/>
      </dsp:nvSpPr>
      <dsp:spPr>
        <a:xfrm>
          <a:off x="254" y="3691547"/>
          <a:ext cx="954408" cy="457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   </a:t>
          </a:r>
          <a:r>
            <a:rPr lang="uk-UA" sz="2400" b="0" kern="1200" dirty="0" smtClean="0"/>
            <a:t>-</a:t>
          </a:r>
        </a:p>
      </dsp:txBody>
      <dsp:txXfrm>
        <a:off x="254" y="3691547"/>
        <a:ext cx="954408" cy="457298"/>
      </dsp:txXfrm>
    </dsp:sp>
    <dsp:sp modelId="{1D6C4D48-D4FF-435C-8FE2-43A9836211A5}">
      <dsp:nvSpPr>
        <dsp:cNvPr id="0" name=""/>
        <dsp:cNvSpPr/>
      </dsp:nvSpPr>
      <dsp:spPr>
        <a:xfrm rot="5400000">
          <a:off x="4690168" y="449356"/>
          <a:ext cx="587146" cy="803185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8" action="ppaction://hlinkpres?slideindex=1&amp;slidetitle="/>
            </a:rPr>
            <a:t>Додавання та віднімання на підставі нумерації чисел в межах 100.</a:t>
          </a:r>
          <a:endParaRPr lang="uk-UA" sz="2400" kern="1200" dirty="0" smtClean="0"/>
        </a:p>
      </dsp:txBody>
      <dsp:txXfrm rot="5400000">
        <a:off x="4690168" y="449356"/>
        <a:ext cx="587146" cy="8031855"/>
      </dsp:txXfrm>
    </dsp:sp>
    <dsp:sp modelId="{9A5221E1-8BD0-4EC1-9AB0-A5D7B8F13C50}">
      <dsp:nvSpPr>
        <dsp:cNvPr id="0" name=""/>
        <dsp:cNvSpPr/>
      </dsp:nvSpPr>
      <dsp:spPr>
        <a:xfrm>
          <a:off x="254" y="4236634"/>
          <a:ext cx="967559" cy="4572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-</a:t>
          </a:r>
        </a:p>
      </dsp:txBody>
      <dsp:txXfrm>
        <a:off x="254" y="4236634"/>
        <a:ext cx="967559" cy="457298"/>
      </dsp:txXfrm>
    </dsp:sp>
    <dsp:sp modelId="{F042B93C-69F1-4C3B-B0DA-912604962FF4}">
      <dsp:nvSpPr>
        <dsp:cNvPr id="0" name=""/>
        <dsp:cNvSpPr/>
      </dsp:nvSpPr>
      <dsp:spPr>
        <a:xfrm rot="5400000">
          <a:off x="4692847" y="1100063"/>
          <a:ext cx="600374" cy="801573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9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kern="1200" dirty="0" smtClean="0"/>
        </a:p>
      </dsp:txBody>
      <dsp:txXfrm rot="5400000">
        <a:off x="4692847" y="1100063"/>
        <a:ext cx="600374" cy="8015732"/>
      </dsp:txXfrm>
    </dsp:sp>
    <dsp:sp modelId="{0951B07C-4BA7-4800-8974-8605C32DAB4F}">
      <dsp:nvSpPr>
        <dsp:cNvPr id="0" name=""/>
        <dsp:cNvSpPr/>
      </dsp:nvSpPr>
      <dsp:spPr>
        <a:xfrm>
          <a:off x="254" y="4781722"/>
          <a:ext cx="984914" cy="6459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</a:t>
          </a:r>
        </a:p>
      </dsp:txBody>
      <dsp:txXfrm>
        <a:off x="254" y="4781722"/>
        <a:ext cx="984914" cy="6459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С.134 – 160.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 123-150.</a:t>
          </a:r>
          <a:r>
            <a:rPr lang="uk-UA" sz="2400" b="1" kern="1200" dirty="0" smtClean="0"/>
            <a:t> 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</a:t>
          </a:r>
          <a:r>
            <a:rPr lang="en-US" sz="2400" kern="1200" dirty="0" smtClean="0"/>
            <a:t>“</a:t>
          </a:r>
          <a:r>
            <a:rPr lang="ru-RU" sz="2400" kern="1200" dirty="0" err="1" smtClean="0"/>
            <a:t>Освіта</a:t>
          </a:r>
          <a:r>
            <a:rPr lang="en-US" sz="2400" kern="1200" dirty="0" smtClean="0"/>
            <a:t>”</a:t>
          </a:r>
          <a:r>
            <a:rPr lang="ru-RU" sz="2400" kern="1200" dirty="0" smtClean="0"/>
            <a:t>, 2011. – 392 с. – С. 145 – 146.</a:t>
          </a:r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Богданович М.В., Козак М.В., Король Я.А.</a:t>
          </a:r>
          <a:r>
            <a:rPr lang="uk-UA" sz="2400" kern="1200" noProof="0" dirty="0" smtClean="0"/>
            <a:t> Методика викладання математики в початкових класах: </a:t>
          </a:r>
          <a:r>
            <a:rPr lang="uk-UA" sz="2400" kern="1200" noProof="0" dirty="0" err="1" smtClean="0"/>
            <a:t>Навч</a:t>
          </a:r>
          <a:r>
            <a:rPr lang="uk-UA" sz="2400" kern="1200" noProof="0" dirty="0" smtClean="0"/>
            <a:t>. </a:t>
          </a:r>
          <a:r>
            <a:rPr lang="uk-UA" sz="2400" kern="1200" noProof="0" dirty="0" err="1" smtClean="0"/>
            <a:t>пос</a:t>
          </a:r>
          <a:r>
            <a:rPr lang="uk-UA" sz="2400" kern="1200" noProof="0" dirty="0" smtClean="0"/>
            <a:t>. — К.: А.С.К., 1988. — 352 с. – С.  150 - 156.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B014E-787A-419C-B9E8-23BB5FBECC2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DBB4B-1139-4EC4-AB9B-F9C2F449D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0184"/>
            <a:ext cx="8786842" cy="4451956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uk-UA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800" b="1" dirty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навчання нумерації чисел першої сотні</a:t>
            </a:r>
            <a:endParaRPr lang="ru-RU" sz="48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5143512"/>
            <a:ext cx="8429652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6" grpId="1" uiExpand="1">
        <p:bldSub>
          <a:bldDgm bld="lvlOne"/>
        </p:bldSub>
      </p:bldGraphic>
      <p:bldGraphic spid="6" grpId="2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5221E1-8BD0-4EC1-9AB0-A5D7B8F13C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9A5221E1-8BD0-4EC1-9AB0-A5D7B8F13C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6C4D48-D4FF-435C-8FE2-43A983621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1D6C4D48-D4FF-435C-8FE2-43A9836211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2898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00430" y="1928802"/>
            <a:ext cx="2411343" cy="348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15604">
            <a:off x="835854" y="2355629"/>
            <a:ext cx="2381609" cy="346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1936">
            <a:off x="6158761" y="2361170"/>
            <a:ext cx="2669722" cy="347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867fbfc9c6e2c6b6d28ffdc98775ea9c8eea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5004</TotalTime>
  <Words>362</Words>
  <Application>Microsoft Office PowerPoint</Application>
  <PresentationFormat>Экран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Модульная</vt:lpstr>
      <vt:lpstr>   Методика навчання нумерації чисел першої сотні</vt:lpstr>
      <vt:lpstr>Проблемні питання</vt:lpstr>
      <vt:lpstr>План</vt:lpstr>
      <vt:lpstr>Література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5.   Методика навчання нумерації чисел першої сотні</dc:title>
  <dc:creator>Admin</dc:creator>
  <cp:lastModifiedBy>Marinochka</cp:lastModifiedBy>
  <cp:revision>252</cp:revision>
  <dcterms:created xsi:type="dcterms:W3CDTF">2013-03-10T16:17:17Z</dcterms:created>
  <dcterms:modified xsi:type="dcterms:W3CDTF">2016-02-02T14:39:16Z</dcterms:modified>
</cp:coreProperties>
</file>