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485" r:id="rId2"/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525" r:id="rId22"/>
    <p:sldId id="397" r:id="rId23"/>
    <p:sldId id="398" r:id="rId24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97" autoAdjust="0"/>
    <p:restoredTop sz="94660"/>
  </p:normalViewPr>
  <p:slideViewPr>
    <p:cSldViewPr>
      <p:cViewPr>
        <p:scale>
          <a:sx n="66" d="100"/>
          <a:sy n="66" d="100"/>
        </p:scale>
        <p:origin x="-72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348F5C-C60C-42FD-ADBC-B749D5478A4A}" type="doc">
      <dgm:prSet loTypeId="urn:microsoft.com/office/officeart/2005/8/layout/vList4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A75C80B-A066-478A-94BD-2EF24960AF9B}">
      <dgm:prSet phldrT="[Текст]" custT="1"/>
      <dgm:spPr/>
      <dgm:t>
        <a:bodyPr/>
        <a:lstStyle/>
        <a:p>
          <a:r>
            <a:rPr lang="uk-UA" sz="2400" dirty="0" smtClean="0"/>
            <a:t>Десяток. Лічба десятками.</a:t>
          </a:r>
          <a:endParaRPr lang="ru-RU" sz="2400" dirty="0"/>
        </a:p>
      </dgm:t>
    </dgm:pt>
    <dgm:pt modelId="{0B787215-4C8E-4E1F-9D99-5AACD96C8F64}" type="parTrans" cxnId="{37618DCD-E2B8-45BD-B316-39DD7CF7DBEE}">
      <dgm:prSet/>
      <dgm:spPr/>
      <dgm:t>
        <a:bodyPr/>
        <a:lstStyle/>
        <a:p>
          <a:endParaRPr lang="ru-RU" sz="2400"/>
        </a:p>
      </dgm:t>
    </dgm:pt>
    <dgm:pt modelId="{B32A4596-1099-4813-B95F-683D38A46824}" type="sibTrans" cxnId="{37618DCD-E2B8-45BD-B316-39DD7CF7DBEE}">
      <dgm:prSet/>
      <dgm:spPr/>
      <dgm:t>
        <a:bodyPr/>
        <a:lstStyle/>
        <a:p>
          <a:endParaRPr lang="ru-RU" sz="2400"/>
        </a:p>
      </dgm:t>
    </dgm:pt>
    <dgm:pt modelId="{95A39568-2A7C-4351-BD5A-1B3B0F5B1F92}">
      <dgm:prSet phldrT="[Текст]" custT="1"/>
      <dgm:spPr/>
      <dgm:t>
        <a:bodyPr/>
        <a:lstStyle/>
        <a:p>
          <a:r>
            <a:rPr lang="uk-UA" sz="2400" dirty="0" smtClean="0"/>
            <a:t>Порівняння, додавання та віднімання чисел десятками.</a:t>
          </a:r>
          <a:endParaRPr lang="ru-RU" sz="2400" dirty="0"/>
        </a:p>
      </dgm:t>
    </dgm:pt>
    <dgm:pt modelId="{8A995A3E-21B0-4D1C-BBCB-7F98E38D8020}" type="parTrans" cxnId="{1B61DBBC-FA6B-4698-BD46-028501E85855}">
      <dgm:prSet/>
      <dgm:spPr/>
      <dgm:t>
        <a:bodyPr/>
        <a:lstStyle/>
        <a:p>
          <a:endParaRPr lang="ru-RU" sz="2400"/>
        </a:p>
      </dgm:t>
    </dgm:pt>
    <dgm:pt modelId="{279BAC6D-F7A6-4AF2-A660-9D61833EF493}" type="sibTrans" cxnId="{1B61DBBC-FA6B-4698-BD46-028501E85855}">
      <dgm:prSet/>
      <dgm:spPr/>
      <dgm:t>
        <a:bodyPr/>
        <a:lstStyle/>
        <a:p>
          <a:endParaRPr lang="ru-RU" sz="2400"/>
        </a:p>
      </dgm:t>
    </dgm:pt>
    <dgm:pt modelId="{0941A5D8-A22A-4D65-9ACE-B49219121E59}">
      <dgm:prSet phldrT="[Текст]" custT="1"/>
      <dgm:spPr/>
      <dgm:t>
        <a:bodyPr/>
        <a:lstStyle/>
        <a:p>
          <a:r>
            <a:rPr lang="uk-UA" sz="2400" dirty="0" smtClean="0"/>
            <a:t>Круглі числа. Порівняння, додавання та віднімання круглих чисел.</a:t>
          </a:r>
          <a:endParaRPr lang="ru-RU" sz="2400" dirty="0"/>
        </a:p>
      </dgm:t>
    </dgm:pt>
    <dgm:pt modelId="{441154C0-FDCD-4E3C-9282-3F85BC1B7A17}" type="parTrans" cxnId="{C32CCDE0-97F5-48C8-A883-99A913157F4E}">
      <dgm:prSet/>
      <dgm:spPr/>
      <dgm:t>
        <a:bodyPr/>
        <a:lstStyle/>
        <a:p>
          <a:endParaRPr lang="ru-RU" sz="2400"/>
        </a:p>
      </dgm:t>
    </dgm:pt>
    <dgm:pt modelId="{956DF682-15F5-42EE-BDF1-1C6202AA5E00}" type="sibTrans" cxnId="{C32CCDE0-97F5-48C8-A883-99A913157F4E}">
      <dgm:prSet/>
      <dgm:spPr/>
      <dgm:t>
        <a:bodyPr/>
        <a:lstStyle/>
        <a:p>
          <a:endParaRPr lang="ru-RU" sz="2400"/>
        </a:p>
      </dgm:t>
    </dgm:pt>
    <dgm:pt modelId="{21FCA165-62E5-49CA-B776-621C9DF156EA}" type="pres">
      <dgm:prSet presAssocID="{18348F5C-C60C-42FD-ADBC-B749D5478A4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FBB6BE-5BFC-440A-8C75-0A770B610FB8}" type="pres">
      <dgm:prSet presAssocID="{AA75C80B-A066-478A-94BD-2EF24960AF9B}" presName="comp" presStyleCnt="0"/>
      <dgm:spPr/>
      <dgm:t>
        <a:bodyPr/>
        <a:lstStyle/>
        <a:p>
          <a:endParaRPr lang="ru-RU"/>
        </a:p>
      </dgm:t>
    </dgm:pt>
    <dgm:pt modelId="{1AEB83E4-AA76-49A2-A2B0-59B29F60CD2A}" type="pres">
      <dgm:prSet presAssocID="{AA75C80B-A066-478A-94BD-2EF24960AF9B}" presName="box" presStyleLbl="node1" presStyleIdx="0" presStyleCnt="3"/>
      <dgm:spPr/>
      <dgm:t>
        <a:bodyPr/>
        <a:lstStyle/>
        <a:p>
          <a:endParaRPr lang="ru-RU"/>
        </a:p>
      </dgm:t>
    </dgm:pt>
    <dgm:pt modelId="{9A83A733-CEE2-4412-982E-3FB70CAB5854}" type="pres">
      <dgm:prSet presAssocID="{AA75C80B-A066-478A-94BD-2EF24960AF9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1D9E49-F083-43DA-B7CE-4ECA9FDE1E87}" type="pres">
      <dgm:prSet presAssocID="{AA75C80B-A066-478A-94BD-2EF24960AF9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B544BC-7A0A-49C4-AC8E-8BCF511EFAD0}" type="pres">
      <dgm:prSet presAssocID="{B32A4596-1099-4813-B95F-683D38A46824}" presName="spacer" presStyleCnt="0"/>
      <dgm:spPr/>
      <dgm:t>
        <a:bodyPr/>
        <a:lstStyle/>
        <a:p>
          <a:endParaRPr lang="ru-RU"/>
        </a:p>
      </dgm:t>
    </dgm:pt>
    <dgm:pt modelId="{10928B85-6704-4D1A-A712-DC3D85BE2EFB}" type="pres">
      <dgm:prSet presAssocID="{95A39568-2A7C-4351-BD5A-1B3B0F5B1F92}" presName="comp" presStyleCnt="0"/>
      <dgm:spPr/>
      <dgm:t>
        <a:bodyPr/>
        <a:lstStyle/>
        <a:p>
          <a:endParaRPr lang="ru-RU"/>
        </a:p>
      </dgm:t>
    </dgm:pt>
    <dgm:pt modelId="{BE6369D3-7E0F-4CE3-AB72-0CD8E1C54BB5}" type="pres">
      <dgm:prSet presAssocID="{95A39568-2A7C-4351-BD5A-1B3B0F5B1F92}" presName="box" presStyleLbl="node1" presStyleIdx="1" presStyleCnt="3"/>
      <dgm:spPr/>
      <dgm:t>
        <a:bodyPr/>
        <a:lstStyle/>
        <a:p>
          <a:endParaRPr lang="ru-RU"/>
        </a:p>
      </dgm:t>
    </dgm:pt>
    <dgm:pt modelId="{95D5C1A4-8998-4BC8-9165-D30304EEDD13}" type="pres">
      <dgm:prSet presAssocID="{95A39568-2A7C-4351-BD5A-1B3B0F5B1F92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7D14441-582B-4527-980E-661833A8B69F}" type="pres">
      <dgm:prSet presAssocID="{95A39568-2A7C-4351-BD5A-1B3B0F5B1F9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0B5A0-E23A-4D34-BC5C-B3E885AAA194}" type="pres">
      <dgm:prSet presAssocID="{279BAC6D-F7A6-4AF2-A660-9D61833EF493}" presName="spacer" presStyleCnt="0"/>
      <dgm:spPr/>
      <dgm:t>
        <a:bodyPr/>
        <a:lstStyle/>
        <a:p>
          <a:endParaRPr lang="ru-RU"/>
        </a:p>
      </dgm:t>
    </dgm:pt>
    <dgm:pt modelId="{1ADA8FDD-9864-496D-9223-DEED20B414A1}" type="pres">
      <dgm:prSet presAssocID="{0941A5D8-A22A-4D65-9ACE-B49219121E59}" presName="comp" presStyleCnt="0"/>
      <dgm:spPr/>
      <dgm:t>
        <a:bodyPr/>
        <a:lstStyle/>
        <a:p>
          <a:endParaRPr lang="ru-RU"/>
        </a:p>
      </dgm:t>
    </dgm:pt>
    <dgm:pt modelId="{335BAA92-68C0-4119-BC8B-D34294FA3B56}" type="pres">
      <dgm:prSet presAssocID="{0941A5D8-A22A-4D65-9ACE-B49219121E59}" presName="box" presStyleLbl="node1" presStyleIdx="2" presStyleCnt="3"/>
      <dgm:spPr/>
      <dgm:t>
        <a:bodyPr/>
        <a:lstStyle/>
        <a:p>
          <a:endParaRPr lang="ru-RU"/>
        </a:p>
      </dgm:t>
    </dgm:pt>
    <dgm:pt modelId="{B105D686-857E-4B99-9E44-2C520F99D034}" type="pres">
      <dgm:prSet presAssocID="{0941A5D8-A22A-4D65-9ACE-B49219121E59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25080B5-95DE-4193-8F53-1F9FFB5C8AD0}" type="pres">
      <dgm:prSet presAssocID="{0941A5D8-A22A-4D65-9ACE-B49219121E5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511CCC-B3E4-4904-9A26-417A10B36715}" type="presOf" srcId="{AA75C80B-A066-478A-94BD-2EF24960AF9B}" destId="{781D9E49-F083-43DA-B7CE-4ECA9FDE1E87}" srcOrd="1" destOrd="0" presId="urn:microsoft.com/office/officeart/2005/8/layout/vList4"/>
    <dgm:cxn modelId="{EBE0EE52-B999-4CD6-959C-8C24F80BE092}" type="presOf" srcId="{95A39568-2A7C-4351-BD5A-1B3B0F5B1F92}" destId="{BE6369D3-7E0F-4CE3-AB72-0CD8E1C54BB5}" srcOrd="0" destOrd="0" presId="urn:microsoft.com/office/officeart/2005/8/layout/vList4"/>
    <dgm:cxn modelId="{DB27A1FB-9495-484D-9881-08E2579235F1}" type="presOf" srcId="{18348F5C-C60C-42FD-ADBC-B749D5478A4A}" destId="{21FCA165-62E5-49CA-B776-621C9DF156EA}" srcOrd="0" destOrd="0" presId="urn:microsoft.com/office/officeart/2005/8/layout/vList4"/>
    <dgm:cxn modelId="{1B61DBBC-FA6B-4698-BD46-028501E85855}" srcId="{18348F5C-C60C-42FD-ADBC-B749D5478A4A}" destId="{95A39568-2A7C-4351-BD5A-1B3B0F5B1F92}" srcOrd="1" destOrd="0" parTransId="{8A995A3E-21B0-4D1C-BBCB-7F98E38D8020}" sibTransId="{279BAC6D-F7A6-4AF2-A660-9D61833EF493}"/>
    <dgm:cxn modelId="{C304E65B-01C2-4AEC-A52A-A0F05F455691}" type="presOf" srcId="{AA75C80B-A066-478A-94BD-2EF24960AF9B}" destId="{1AEB83E4-AA76-49A2-A2B0-59B29F60CD2A}" srcOrd="0" destOrd="0" presId="urn:microsoft.com/office/officeart/2005/8/layout/vList4"/>
    <dgm:cxn modelId="{16D769E3-544E-4409-B3A6-2632143B1075}" type="presOf" srcId="{95A39568-2A7C-4351-BD5A-1B3B0F5B1F92}" destId="{87D14441-582B-4527-980E-661833A8B69F}" srcOrd="1" destOrd="0" presId="urn:microsoft.com/office/officeart/2005/8/layout/vList4"/>
    <dgm:cxn modelId="{C8C488C0-DB98-42C5-A53B-4DCEB0AE1991}" type="presOf" srcId="{0941A5D8-A22A-4D65-9ACE-B49219121E59}" destId="{335BAA92-68C0-4119-BC8B-D34294FA3B56}" srcOrd="0" destOrd="0" presId="urn:microsoft.com/office/officeart/2005/8/layout/vList4"/>
    <dgm:cxn modelId="{C32CCDE0-97F5-48C8-A883-99A913157F4E}" srcId="{18348F5C-C60C-42FD-ADBC-B749D5478A4A}" destId="{0941A5D8-A22A-4D65-9ACE-B49219121E59}" srcOrd="2" destOrd="0" parTransId="{441154C0-FDCD-4E3C-9282-3F85BC1B7A17}" sibTransId="{956DF682-15F5-42EE-BDF1-1C6202AA5E00}"/>
    <dgm:cxn modelId="{E43E442C-C96E-47E5-B6BB-E8FE0A5A05D7}" type="presOf" srcId="{0941A5D8-A22A-4D65-9ACE-B49219121E59}" destId="{D25080B5-95DE-4193-8F53-1F9FFB5C8AD0}" srcOrd="1" destOrd="0" presId="urn:microsoft.com/office/officeart/2005/8/layout/vList4"/>
    <dgm:cxn modelId="{37618DCD-E2B8-45BD-B316-39DD7CF7DBEE}" srcId="{18348F5C-C60C-42FD-ADBC-B749D5478A4A}" destId="{AA75C80B-A066-478A-94BD-2EF24960AF9B}" srcOrd="0" destOrd="0" parTransId="{0B787215-4C8E-4E1F-9D99-5AACD96C8F64}" sibTransId="{B32A4596-1099-4813-B95F-683D38A46824}"/>
    <dgm:cxn modelId="{A2D29CE8-1EE7-428A-BFBD-35A1A9E24C42}" type="presParOf" srcId="{21FCA165-62E5-49CA-B776-621C9DF156EA}" destId="{1BFBB6BE-5BFC-440A-8C75-0A770B610FB8}" srcOrd="0" destOrd="0" presId="urn:microsoft.com/office/officeart/2005/8/layout/vList4"/>
    <dgm:cxn modelId="{5A1FCB2F-448D-4E5A-84D2-7F6851B03B99}" type="presParOf" srcId="{1BFBB6BE-5BFC-440A-8C75-0A770B610FB8}" destId="{1AEB83E4-AA76-49A2-A2B0-59B29F60CD2A}" srcOrd="0" destOrd="0" presId="urn:microsoft.com/office/officeart/2005/8/layout/vList4"/>
    <dgm:cxn modelId="{F9BFA214-B7BC-4391-AF9A-82EB1B41713E}" type="presParOf" srcId="{1BFBB6BE-5BFC-440A-8C75-0A770B610FB8}" destId="{9A83A733-CEE2-4412-982E-3FB70CAB5854}" srcOrd="1" destOrd="0" presId="urn:microsoft.com/office/officeart/2005/8/layout/vList4"/>
    <dgm:cxn modelId="{4859B5D7-9B73-485E-BFEB-43B62D2337AD}" type="presParOf" srcId="{1BFBB6BE-5BFC-440A-8C75-0A770B610FB8}" destId="{781D9E49-F083-43DA-B7CE-4ECA9FDE1E87}" srcOrd="2" destOrd="0" presId="urn:microsoft.com/office/officeart/2005/8/layout/vList4"/>
    <dgm:cxn modelId="{289513A9-A2D1-4243-BAD3-FBE74B15A600}" type="presParOf" srcId="{21FCA165-62E5-49CA-B776-621C9DF156EA}" destId="{BFB544BC-7A0A-49C4-AC8E-8BCF511EFAD0}" srcOrd="1" destOrd="0" presId="urn:microsoft.com/office/officeart/2005/8/layout/vList4"/>
    <dgm:cxn modelId="{A5440236-C2C9-4BE4-BA0A-BCAB3AA6DD16}" type="presParOf" srcId="{21FCA165-62E5-49CA-B776-621C9DF156EA}" destId="{10928B85-6704-4D1A-A712-DC3D85BE2EFB}" srcOrd="2" destOrd="0" presId="urn:microsoft.com/office/officeart/2005/8/layout/vList4"/>
    <dgm:cxn modelId="{F326515A-6021-47AB-94DB-303797B1886B}" type="presParOf" srcId="{10928B85-6704-4D1A-A712-DC3D85BE2EFB}" destId="{BE6369D3-7E0F-4CE3-AB72-0CD8E1C54BB5}" srcOrd="0" destOrd="0" presId="urn:microsoft.com/office/officeart/2005/8/layout/vList4"/>
    <dgm:cxn modelId="{86375C65-BC4D-489D-BCEB-253F6824FEC0}" type="presParOf" srcId="{10928B85-6704-4D1A-A712-DC3D85BE2EFB}" destId="{95D5C1A4-8998-4BC8-9165-D30304EEDD13}" srcOrd="1" destOrd="0" presId="urn:microsoft.com/office/officeart/2005/8/layout/vList4"/>
    <dgm:cxn modelId="{186BD24C-B0EF-4A2F-BDBE-6FDC7DB3E24C}" type="presParOf" srcId="{10928B85-6704-4D1A-A712-DC3D85BE2EFB}" destId="{87D14441-582B-4527-980E-661833A8B69F}" srcOrd="2" destOrd="0" presId="urn:microsoft.com/office/officeart/2005/8/layout/vList4"/>
    <dgm:cxn modelId="{A39A0CE1-003A-4C7A-9FB3-6EB12118FC3E}" type="presParOf" srcId="{21FCA165-62E5-49CA-B776-621C9DF156EA}" destId="{87C0B5A0-E23A-4D34-BC5C-B3E885AAA194}" srcOrd="3" destOrd="0" presId="urn:microsoft.com/office/officeart/2005/8/layout/vList4"/>
    <dgm:cxn modelId="{EEB2D114-3D5C-4D26-9DE4-898ED9B91B1A}" type="presParOf" srcId="{21FCA165-62E5-49CA-B776-621C9DF156EA}" destId="{1ADA8FDD-9864-496D-9223-DEED20B414A1}" srcOrd="4" destOrd="0" presId="urn:microsoft.com/office/officeart/2005/8/layout/vList4"/>
    <dgm:cxn modelId="{F3ACA30C-BD1D-485A-B6A5-3782688AB861}" type="presParOf" srcId="{1ADA8FDD-9864-496D-9223-DEED20B414A1}" destId="{335BAA92-68C0-4119-BC8B-D34294FA3B56}" srcOrd="0" destOrd="0" presId="urn:microsoft.com/office/officeart/2005/8/layout/vList4"/>
    <dgm:cxn modelId="{345C8939-21C2-4343-8725-3A0A89D40C96}" type="presParOf" srcId="{1ADA8FDD-9864-496D-9223-DEED20B414A1}" destId="{B105D686-857E-4B99-9E44-2C520F99D034}" srcOrd="1" destOrd="0" presId="urn:microsoft.com/office/officeart/2005/8/layout/vList4"/>
    <dgm:cxn modelId="{C00FCF75-EBE7-407E-9DEE-96D934F4AC9D}" type="presParOf" srcId="{1ADA8FDD-9864-496D-9223-DEED20B414A1}" destId="{D25080B5-95DE-4193-8F53-1F9FFB5C8AD0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EB83E4-AA76-49A2-A2B0-59B29F60CD2A}">
      <dsp:nvSpPr>
        <dsp:cNvPr id="0" name=""/>
        <dsp:cNvSpPr/>
      </dsp:nvSpPr>
      <dsp:spPr>
        <a:xfrm>
          <a:off x="0" y="0"/>
          <a:ext cx="8329612" cy="1428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Десяток. Лічба десятками</a:t>
          </a:r>
          <a:endParaRPr lang="ru-RU" sz="3000" kern="1200" dirty="0"/>
        </a:p>
      </dsp:txBody>
      <dsp:txXfrm>
        <a:off x="1808797" y="0"/>
        <a:ext cx="6520814" cy="1428749"/>
      </dsp:txXfrm>
    </dsp:sp>
    <dsp:sp modelId="{9A83A733-CEE2-4412-982E-3FB70CAB5854}">
      <dsp:nvSpPr>
        <dsp:cNvPr id="0" name=""/>
        <dsp:cNvSpPr/>
      </dsp:nvSpPr>
      <dsp:spPr>
        <a:xfrm>
          <a:off x="142874" y="142874"/>
          <a:ext cx="1665922" cy="1142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369D3-7E0F-4CE3-AB72-0CD8E1C54BB5}">
      <dsp:nvSpPr>
        <dsp:cNvPr id="0" name=""/>
        <dsp:cNvSpPr/>
      </dsp:nvSpPr>
      <dsp:spPr>
        <a:xfrm>
          <a:off x="0" y="1571624"/>
          <a:ext cx="8329612" cy="1428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Порівняння, додавання та віднімання чисел десятками</a:t>
          </a:r>
          <a:endParaRPr lang="ru-RU" sz="3000" kern="1200" dirty="0"/>
        </a:p>
      </dsp:txBody>
      <dsp:txXfrm>
        <a:off x="1808797" y="1571624"/>
        <a:ext cx="6520814" cy="1428749"/>
      </dsp:txXfrm>
    </dsp:sp>
    <dsp:sp modelId="{95D5C1A4-8998-4BC8-9165-D30304EEDD13}">
      <dsp:nvSpPr>
        <dsp:cNvPr id="0" name=""/>
        <dsp:cNvSpPr/>
      </dsp:nvSpPr>
      <dsp:spPr>
        <a:xfrm>
          <a:off x="142874" y="1714499"/>
          <a:ext cx="1665922" cy="1142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BAA92-68C0-4119-BC8B-D34294FA3B56}">
      <dsp:nvSpPr>
        <dsp:cNvPr id="0" name=""/>
        <dsp:cNvSpPr/>
      </dsp:nvSpPr>
      <dsp:spPr>
        <a:xfrm>
          <a:off x="0" y="3143249"/>
          <a:ext cx="8329612" cy="1428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Круглі числа. Порівняння, додавання та віднімання круглих чисел</a:t>
          </a:r>
          <a:endParaRPr lang="ru-RU" sz="3000" kern="1200" dirty="0"/>
        </a:p>
      </dsp:txBody>
      <dsp:txXfrm>
        <a:off x="1808797" y="3143249"/>
        <a:ext cx="6520814" cy="1428749"/>
      </dsp:txXfrm>
    </dsp:sp>
    <dsp:sp modelId="{B105D686-857E-4B99-9E44-2C520F99D034}">
      <dsp:nvSpPr>
        <dsp:cNvPr id="0" name=""/>
        <dsp:cNvSpPr/>
      </dsp:nvSpPr>
      <dsp:spPr>
        <a:xfrm>
          <a:off x="142874" y="3286124"/>
          <a:ext cx="1665922" cy="1142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B014E-787A-419C-B9E8-23BB5FBECC2F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DBB4B-1139-4EC4-AB9B-F9C2F449D2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CFC9489-C709-445F-AB0F-B54CABA756D6}" type="datetimeFigureOut">
              <a:rPr lang="ru-RU" smtClean="0"/>
              <a:pPr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E3F13DA-45D7-4325-96F8-BC785DAC4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901014" cy="1212174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Формування поняття про десяток як складену лічильну одиницю</a:t>
            </a:r>
            <a:endParaRPr lang="ru-RU" sz="3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88" y="1784350"/>
          <a:ext cx="832961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83A733-CEE2-4412-982E-3FB70CAB5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A83A733-CEE2-4412-982E-3FB70CAB58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B83E4-AA76-49A2-A2B0-59B29F60C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1AEB83E4-AA76-49A2-A2B0-59B29F60C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D5C1A4-8998-4BC8-9165-D30304EEDD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95D5C1A4-8998-4BC8-9165-D30304EEDD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6369D3-7E0F-4CE3-AB72-0CD8E1C54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BE6369D3-7E0F-4CE3-AB72-0CD8E1C54B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05D686-857E-4B99-9E44-2C520F99D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B105D686-857E-4B99-9E44-2C520F99D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5BAA92-68C0-4119-BC8B-D34294FA3B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335BAA92-68C0-4119-BC8B-D34294FA3B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/>
              <a:t>Порівняння  десятків</a:t>
            </a:r>
            <a:endParaRPr lang="ru-RU" sz="3600" b="1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32" cy="165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79712" y="242088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&lt;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285293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&lt;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-128606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Додавання  десятків</a:t>
            </a:r>
            <a:endParaRPr lang="ru-RU" sz="3600" b="1" dirty="0"/>
          </a:p>
        </p:txBody>
      </p:sp>
      <p:sp>
        <p:nvSpPr>
          <p:cNvPr id="9" name="Овал 8"/>
          <p:cNvSpPr/>
          <p:nvPr/>
        </p:nvSpPr>
        <p:spPr>
          <a:xfrm>
            <a:off x="714348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214414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785918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285984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786050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786578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358082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929586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071670" y="1714488"/>
            <a:ext cx="428628" cy="428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6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pSp>
        <p:nvGrpSpPr>
          <p:cNvPr id="3" name="Группа 17"/>
          <p:cNvGrpSpPr/>
          <p:nvPr/>
        </p:nvGrpSpPr>
        <p:grpSpPr>
          <a:xfrm>
            <a:off x="714348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9" name="Овал 18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28"/>
          <p:cNvGrpSpPr/>
          <p:nvPr/>
        </p:nvGrpSpPr>
        <p:grpSpPr>
          <a:xfrm>
            <a:off x="1214414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30" name="Овал 29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39"/>
          <p:cNvGrpSpPr/>
          <p:nvPr/>
        </p:nvGrpSpPr>
        <p:grpSpPr>
          <a:xfrm>
            <a:off x="1714480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41" name="Овал 40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0"/>
          <p:cNvGrpSpPr/>
          <p:nvPr/>
        </p:nvGrpSpPr>
        <p:grpSpPr>
          <a:xfrm>
            <a:off x="2214546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52" name="Овал 51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1"/>
          <p:cNvGrpSpPr/>
          <p:nvPr/>
        </p:nvGrpSpPr>
        <p:grpSpPr>
          <a:xfrm>
            <a:off x="2714612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63" name="Овал 62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2"/>
          <p:cNvGrpSpPr/>
          <p:nvPr/>
        </p:nvGrpSpPr>
        <p:grpSpPr>
          <a:xfrm>
            <a:off x="6786578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74" name="Овал 73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83"/>
          <p:cNvGrpSpPr/>
          <p:nvPr/>
        </p:nvGrpSpPr>
        <p:grpSpPr>
          <a:xfrm>
            <a:off x="7358082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85" name="Овал 84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94"/>
          <p:cNvGrpSpPr/>
          <p:nvPr/>
        </p:nvGrpSpPr>
        <p:grpSpPr>
          <a:xfrm>
            <a:off x="7929586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96" name="Овал 95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110" name="Овал 109"/>
          <p:cNvSpPr/>
          <p:nvPr/>
        </p:nvSpPr>
        <p:spPr>
          <a:xfrm>
            <a:off x="3286116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grpSp>
        <p:nvGrpSpPr>
          <p:cNvPr id="40" name="Группа 110"/>
          <p:cNvGrpSpPr/>
          <p:nvPr/>
        </p:nvGrpSpPr>
        <p:grpSpPr>
          <a:xfrm>
            <a:off x="3214678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12" name="Овал 111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122" name="Прямоугольник 121"/>
          <p:cNvSpPr/>
          <p:nvPr/>
        </p:nvSpPr>
        <p:spPr>
          <a:xfrm>
            <a:off x="7286644" y="1571612"/>
            <a:ext cx="428628" cy="428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23" name="Скругленный прямоугольник 122"/>
          <p:cNvSpPr/>
          <p:nvPr/>
        </p:nvSpPr>
        <p:spPr>
          <a:xfrm>
            <a:off x="642910" y="1000108"/>
            <a:ext cx="5000660" cy="6429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2643174" y="500042"/>
            <a:ext cx="714380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?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2000232" y="1714488"/>
            <a:ext cx="107157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6</a:t>
            </a:r>
            <a:r>
              <a:rPr lang="uk-UA" sz="3600" b="1" dirty="0" smtClean="0">
                <a:solidFill>
                  <a:schemeClr val="tx1"/>
                </a:solidFill>
              </a:rPr>
              <a:t>+</a:t>
            </a:r>
            <a:r>
              <a:rPr lang="uk-UA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3428992" y="1714488"/>
            <a:ext cx="428628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9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3071802" y="1714488"/>
            <a:ext cx="428628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=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928662" y="6500834"/>
            <a:ext cx="2357454" cy="357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6 десятків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6357950" y="6500834"/>
            <a:ext cx="2357454" cy="357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3 десятки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31" name="Скругленный прямоугольник 130"/>
          <p:cNvSpPr/>
          <p:nvPr/>
        </p:nvSpPr>
        <p:spPr>
          <a:xfrm>
            <a:off x="642910" y="2143116"/>
            <a:ext cx="4929222" cy="4357718"/>
          </a:xfrm>
          <a:prstGeom prst="roundRect">
            <a:avLst>
              <a:gd name="adj" fmla="val 586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/>
          <p:cNvSpPr/>
          <p:nvPr/>
        </p:nvSpPr>
        <p:spPr>
          <a:xfrm>
            <a:off x="5715008" y="3714752"/>
            <a:ext cx="714380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</a:rPr>
              <a:t>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500034" y="6500834"/>
            <a:ext cx="3857652" cy="357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00FF"/>
                </a:solidFill>
              </a:rPr>
              <a:t>6д.</a:t>
            </a:r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r>
              <a:rPr lang="uk-UA" sz="3600" b="1" dirty="0" smtClean="0">
                <a:solidFill>
                  <a:schemeClr val="tx1"/>
                </a:solidFill>
              </a:rPr>
              <a:t>+</a:t>
            </a:r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r>
              <a:rPr lang="uk-UA" sz="3600" b="1" dirty="0" smtClean="0">
                <a:solidFill>
                  <a:srgbClr val="0000FF"/>
                </a:solidFill>
              </a:rPr>
              <a:t>3 д.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3428992" y="6500834"/>
            <a:ext cx="2285984" cy="357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00FF"/>
                </a:solidFill>
              </a:rPr>
              <a:t>9 д.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3571868" y="6500834"/>
            <a:ext cx="571504" cy="357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=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44 3.45051E-6 L -0.32865 -0.0025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44 3.45051E-6 L -0.32813 -0.0025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45 3.45051E-6 L -0.32761 -0.0025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"/>
                            </p:stCondLst>
                            <p:childTnLst>
                              <p:par>
                                <p:cTn id="17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4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4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4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4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4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4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4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4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4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08092E-6 L -0.33646 0.00116 " pathEditMode="relative" rAng="0" ptsTypes="AA">
                                      <p:cBhvr>
                                        <p:cTn id="2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08092E-6 L -0.33594 0.00116 " pathEditMode="relative" rAng="0" ptsTypes="AA">
                                      <p:cBhvr>
                                        <p:cTn id="2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0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08092E-6 L -0.34341 0.00116 " pathEditMode="relative" rAng="0" ptsTypes="AA">
                                      <p:cBhvr>
                                        <p:cTn id="2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500"/>
                            </p:stCondLst>
                            <p:childTnLst>
                              <p:par>
                                <p:cTn id="2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10" grpId="0" animBg="1"/>
      <p:bldP spid="122" grpId="0" animBg="1"/>
      <p:bldP spid="122" grpId="1" animBg="1"/>
      <p:bldP spid="123" grpId="0" animBg="1"/>
      <p:bldP spid="124" grpId="0"/>
      <p:bldP spid="125" grpId="0"/>
      <p:bldP spid="126" grpId="0"/>
      <p:bldP spid="127" grpId="0"/>
      <p:bldP spid="128" grpId="0" animBg="1"/>
      <p:bldP spid="128" grpId="1" animBg="1"/>
      <p:bldP spid="130" grpId="0" animBg="1"/>
      <p:bldP spid="130" grpId="1" animBg="1"/>
      <p:bldP spid="131" grpId="0" animBg="1"/>
      <p:bldP spid="132" grpId="0"/>
      <p:bldP spid="133" grpId="0" animBg="1"/>
      <p:bldP spid="134" grpId="0" animBg="1"/>
      <p:bldP spid="1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/>
              <a:t>В</a:t>
            </a:r>
            <a:r>
              <a:rPr lang="uk-UA" sz="3600" b="1" dirty="0" smtClean="0"/>
              <a:t>іднімання десятків</a:t>
            </a:r>
            <a:endParaRPr lang="ru-RU" sz="3600" b="1" dirty="0"/>
          </a:p>
        </p:txBody>
      </p:sp>
      <p:sp>
        <p:nvSpPr>
          <p:cNvPr id="103" name="Содержимое 111"/>
          <p:cNvSpPr>
            <a:spLocks noGrp="1"/>
          </p:cNvSpPr>
          <p:nvPr>
            <p:ph idx="1"/>
          </p:nvPr>
        </p:nvSpPr>
        <p:spPr>
          <a:xfrm>
            <a:off x="914400" y="5143512"/>
            <a:ext cx="2514592" cy="1212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714348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214414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714480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214546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714612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714744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71670" y="1714488"/>
            <a:ext cx="428628" cy="428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7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pSp>
        <p:nvGrpSpPr>
          <p:cNvPr id="3" name="Группа 14"/>
          <p:cNvGrpSpPr/>
          <p:nvPr/>
        </p:nvGrpSpPr>
        <p:grpSpPr>
          <a:xfrm>
            <a:off x="714348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6" name="Овал 15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25"/>
          <p:cNvGrpSpPr/>
          <p:nvPr/>
        </p:nvGrpSpPr>
        <p:grpSpPr>
          <a:xfrm>
            <a:off x="1214414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27" name="Овал 26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36"/>
          <p:cNvGrpSpPr/>
          <p:nvPr/>
        </p:nvGrpSpPr>
        <p:grpSpPr>
          <a:xfrm>
            <a:off x="1714480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38" name="Овал 37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47"/>
          <p:cNvGrpSpPr/>
          <p:nvPr/>
        </p:nvGrpSpPr>
        <p:grpSpPr>
          <a:xfrm>
            <a:off x="2214546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49" name="Овал 48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58"/>
          <p:cNvGrpSpPr/>
          <p:nvPr/>
        </p:nvGrpSpPr>
        <p:grpSpPr>
          <a:xfrm>
            <a:off x="2714612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60" name="Овал 59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69"/>
          <p:cNvGrpSpPr/>
          <p:nvPr/>
        </p:nvGrpSpPr>
        <p:grpSpPr>
          <a:xfrm>
            <a:off x="3714744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71" name="Овал 70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104" name="Овал 103"/>
          <p:cNvSpPr/>
          <p:nvPr/>
        </p:nvSpPr>
        <p:spPr>
          <a:xfrm>
            <a:off x="3214678" y="107154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grpSp>
        <p:nvGrpSpPr>
          <p:cNvPr id="26" name="Группа 104"/>
          <p:cNvGrpSpPr/>
          <p:nvPr/>
        </p:nvGrpSpPr>
        <p:grpSpPr>
          <a:xfrm>
            <a:off x="3214678" y="2214554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06" name="Овал 105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116" name="Прямоугольник 115"/>
          <p:cNvSpPr/>
          <p:nvPr/>
        </p:nvSpPr>
        <p:spPr>
          <a:xfrm>
            <a:off x="6286512" y="1714488"/>
            <a:ext cx="428628" cy="428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642910" y="1000108"/>
            <a:ext cx="2071702" cy="6429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/>
          <p:cNvSpPr/>
          <p:nvPr/>
        </p:nvSpPr>
        <p:spPr>
          <a:xfrm>
            <a:off x="1357290" y="500042"/>
            <a:ext cx="714380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?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785786" y="1714488"/>
            <a:ext cx="107157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7- 3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2214546" y="1714488"/>
            <a:ext cx="428628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4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1857356" y="1714488"/>
            <a:ext cx="428628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=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1214414" y="6500834"/>
            <a:ext cx="2357454" cy="357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7десятків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5214942" y="6500834"/>
            <a:ext cx="2357454" cy="357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3 десятки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4" name="Скругленный прямоугольник 123"/>
          <p:cNvSpPr/>
          <p:nvPr/>
        </p:nvSpPr>
        <p:spPr>
          <a:xfrm>
            <a:off x="642910" y="2143116"/>
            <a:ext cx="2071702" cy="4357718"/>
          </a:xfrm>
          <a:prstGeom prst="roundRect">
            <a:avLst>
              <a:gd name="adj" fmla="val 586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/>
          <p:cNvSpPr/>
          <p:nvPr/>
        </p:nvSpPr>
        <p:spPr>
          <a:xfrm>
            <a:off x="3000364" y="3714752"/>
            <a:ext cx="714380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</a:rPr>
              <a:t>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500034" y="6500834"/>
            <a:ext cx="3429024" cy="357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7 д. </a:t>
            </a:r>
            <a:r>
              <a:rPr lang="uk-UA" sz="3600" b="1" dirty="0" smtClean="0">
                <a:solidFill>
                  <a:schemeClr val="tx1"/>
                </a:solidFill>
              </a:rPr>
              <a:t>– </a:t>
            </a:r>
            <a:r>
              <a:rPr lang="uk-UA" sz="3600" b="1" dirty="0" smtClean="0">
                <a:solidFill>
                  <a:srgbClr val="0070C0"/>
                </a:solidFill>
              </a:rPr>
              <a:t>3 д.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3286116" y="6500834"/>
            <a:ext cx="1643074" cy="357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4 д.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3214678" y="6500834"/>
            <a:ext cx="571504" cy="357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=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45051E-6 L 0.34514 -0.002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-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45051E-6 L 0.34549 3.45051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051E-6 L 0.35382 3.45051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4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4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4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4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3784E-6 L 0.346 0.00116 " pathEditMode="relative" rAng="0" ptsTypes="AA"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0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3784E-6 L 0.34549 0.00116 " pathEditMode="relative" rAng="0" ptsTypes="AA">
                                      <p:cBhvr>
                                        <p:cTn id="1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0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3784E-6 L 0.34514 0.00116 " pathEditMode="relative" rAng="0" ptsTypes="AA">
                                      <p:cBhvr>
                                        <p:cTn id="1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04" grpId="0" animBg="1"/>
      <p:bldP spid="104" grpId="1" animBg="1"/>
      <p:bldP spid="116" grpId="0" animBg="1"/>
      <p:bldP spid="116" grpId="1" animBg="1"/>
      <p:bldP spid="117" grpId="0" animBg="1"/>
      <p:bldP spid="118" grpId="0"/>
      <p:bldP spid="119" grpId="0"/>
      <p:bldP spid="120" grpId="0"/>
      <p:bldP spid="121" grpId="0"/>
      <p:bldP spid="122" grpId="0" animBg="1"/>
      <p:bldP spid="122" grpId="1" animBg="1"/>
      <p:bldP spid="123" grpId="0" animBg="1"/>
      <p:bldP spid="123" grpId="1" animBg="1"/>
      <p:bldP spid="124" grpId="0" animBg="1"/>
      <p:bldP spid="125" grpId="0"/>
      <p:bldP spid="126" grpId="0" animBg="1"/>
      <p:bldP spid="127" grpId="0" animBg="1"/>
      <p:bldP spid="1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Додавання і віднімання десятків</a:t>
            </a:r>
            <a:endParaRPr lang="ru-RU" sz="3600" b="1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038" y="1470959"/>
            <a:ext cx="9181038" cy="388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2852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Додавання і віднімання десятків</a:t>
            </a:r>
            <a:endParaRPr lang="ru-RU" sz="3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156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9144000" cy="90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27584" y="242088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278092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242088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278092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906389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52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Круглі числа</a:t>
            </a:r>
            <a:endParaRPr lang="ru-RU" sz="3600" b="1" dirty="0"/>
          </a:p>
        </p:txBody>
      </p:sp>
      <p:sp>
        <p:nvSpPr>
          <p:cNvPr id="5" name="Овал 4"/>
          <p:cNvSpPr/>
          <p:nvPr/>
        </p:nvSpPr>
        <p:spPr>
          <a:xfrm>
            <a:off x="3929058" y="1571612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929058" y="2000240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29058" y="242886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929058" y="285749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929058" y="3286124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929058" y="3714752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929058" y="4143380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929058" y="457200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929058" y="500063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929058" y="5429264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grpSp>
        <p:nvGrpSpPr>
          <p:cNvPr id="3" name="Группа 15"/>
          <p:cNvGrpSpPr/>
          <p:nvPr/>
        </p:nvGrpSpPr>
        <p:grpSpPr>
          <a:xfrm>
            <a:off x="4929190" y="157161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7" name="Овал 16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3929058" y="6072206"/>
            <a:ext cx="1357322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FF"/>
                </a:solidFill>
              </a:rPr>
              <a:t>10</a:t>
            </a:r>
            <a:endParaRPr lang="ru-RU" sz="6000" b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282" y="1428736"/>
            <a:ext cx="3000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Яка цифра в </a:t>
            </a:r>
            <a:r>
              <a:rPr lang="ru-RU" sz="2400" dirty="0" err="1" smtClean="0"/>
              <a:t>записі</a:t>
            </a:r>
            <a:r>
              <a:rPr lang="ru-RU" sz="2400" dirty="0" smtClean="0"/>
              <a:t> числа 10 </a:t>
            </a:r>
            <a:r>
              <a:rPr lang="ru-RU" sz="2400" dirty="0" err="1" smtClean="0"/>
              <a:t>показує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в </a:t>
            </a:r>
            <a:r>
              <a:rPr lang="ru-RU" sz="2400" dirty="0" err="1" smtClean="0"/>
              <a:t>числі</a:t>
            </a:r>
            <a:r>
              <a:rPr lang="ru-RU" sz="2400" dirty="0" smtClean="0"/>
              <a:t> 1 десяток</a:t>
            </a:r>
            <a:r>
              <a:rPr lang="uk-UA" sz="2400" dirty="0" smtClean="0"/>
              <a:t>?</a:t>
            </a:r>
          </a:p>
          <a:p>
            <a:r>
              <a:rPr lang="uk-UA" sz="2400" dirty="0" smtClean="0"/>
              <a:t>На якому місці вона стоїть?</a:t>
            </a:r>
            <a:endParaRPr lang="ru-RU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214282" y="1454995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показує</a:t>
            </a:r>
            <a:r>
              <a:rPr lang="ru-RU" sz="2400" dirty="0" smtClean="0"/>
              <a:t> в </a:t>
            </a:r>
            <a:r>
              <a:rPr lang="ru-RU" sz="2400" dirty="0" err="1" smtClean="0"/>
              <a:t>числі</a:t>
            </a:r>
            <a:r>
              <a:rPr lang="ru-RU" sz="2400" dirty="0" smtClean="0"/>
              <a:t> 10 цифра 0?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40426E-6 L -0.10781 -0.0002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/>
      <p:bldP spid="28" grpId="1"/>
      <p:bldP spid="30" grpId="0"/>
      <p:bldP spid="3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/>
              <a:t>Круглі числа</a:t>
            </a:r>
            <a:endParaRPr lang="ru-RU" sz="3600" b="1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40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857627"/>
            <a:ext cx="1785950" cy="295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28584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Круглі числа</a:t>
            </a:r>
            <a:endParaRPr lang="ru-RU" sz="3600" b="1" dirty="0"/>
          </a:p>
        </p:txBody>
      </p:sp>
      <p:grpSp>
        <p:nvGrpSpPr>
          <p:cNvPr id="3" name="Группа 15"/>
          <p:cNvGrpSpPr/>
          <p:nvPr/>
        </p:nvGrpSpPr>
        <p:grpSpPr>
          <a:xfrm>
            <a:off x="539552" y="155679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7" name="Овал 16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751586" y="5877272"/>
            <a:ext cx="3240360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00FF"/>
                </a:solidFill>
              </a:rPr>
              <a:t>1 д. =</a:t>
            </a:r>
            <a:r>
              <a:rPr lang="en-US" sz="6000" b="1" dirty="0" smtClean="0">
                <a:solidFill>
                  <a:srgbClr val="0000FF"/>
                </a:solidFill>
              </a:rPr>
              <a:t>10</a:t>
            </a:r>
            <a:endParaRPr lang="ru-RU" sz="6000" b="1" dirty="0">
              <a:solidFill>
                <a:srgbClr val="0000FF"/>
              </a:solidFill>
            </a:endParaRPr>
          </a:p>
        </p:txBody>
      </p:sp>
      <p:grpSp>
        <p:nvGrpSpPr>
          <p:cNvPr id="4" name="Группа 15"/>
          <p:cNvGrpSpPr/>
          <p:nvPr/>
        </p:nvGrpSpPr>
        <p:grpSpPr>
          <a:xfrm>
            <a:off x="971600" y="155679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29" name="Овал 28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751586" y="5877272"/>
            <a:ext cx="3240360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00FF"/>
                </a:solidFill>
              </a:rPr>
              <a:t>2 д. =2</a:t>
            </a:r>
            <a:r>
              <a:rPr lang="en-US" sz="6000" b="1" dirty="0" smtClean="0">
                <a:solidFill>
                  <a:srgbClr val="0000FF"/>
                </a:solidFill>
              </a:rPr>
              <a:t>0</a:t>
            </a:r>
            <a:endParaRPr lang="ru-RU" sz="6000" b="1" dirty="0">
              <a:solidFill>
                <a:srgbClr val="0000FF"/>
              </a:solidFill>
            </a:endParaRPr>
          </a:p>
        </p:txBody>
      </p:sp>
      <p:grpSp>
        <p:nvGrpSpPr>
          <p:cNvPr id="5" name="Группа 15"/>
          <p:cNvGrpSpPr/>
          <p:nvPr/>
        </p:nvGrpSpPr>
        <p:grpSpPr>
          <a:xfrm>
            <a:off x="1403648" y="155679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41" name="Овал 40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751586" y="5877272"/>
            <a:ext cx="3240360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00FF"/>
                </a:solidFill>
              </a:rPr>
              <a:t>3 д. = 3</a:t>
            </a:r>
            <a:r>
              <a:rPr lang="en-US" sz="6000" b="1" dirty="0" smtClean="0">
                <a:solidFill>
                  <a:srgbClr val="0000FF"/>
                </a:solidFill>
              </a:rPr>
              <a:t>0</a:t>
            </a:r>
            <a:endParaRPr lang="ru-RU" sz="6000" b="1" dirty="0">
              <a:solidFill>
                <a:srgbClr val="0000FF"/>
              </a:solidFill>
            </a:endParaRPr>
          </a:p>
        </p:txBody>
      </p:sp>
      <p:grpSp>
        <p:nvGrpSpPr>
          <p:cNvPr id="6" name="Группа 15"/>
          <p:cNvGrpSpPr/>
          <p:nvPr/>
        </p:nvGrpSpPr>
        <p:grpSpPr>
          <a:xfrm>
            <a:off x="1835696" y="155679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53" name="Овал 52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751586" y="5877272"/>
            <a:ext cx="3240360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00FF"/>
                </a:solidFill>
              </a:rPr>
              <a:t>4 д. = 4</a:t>
            </a:r>
            <a:r>
              <a:rPr lang="en-US" sz="6000" b="1" dirty="0" smtClean="0">
                <a:solidFill>
                  <a:srgbClr val="0000FF"/>
                </a:solidFill>
              </a:rPr>
              <a:t>0</a:t>
            </a:r>
            <a:endParaRPr lang="ru-RU" sz="6000" b="1" dirty="0">
              <a:solidFill>
                <a:srgbClr val="0000FF"/>
              </a:solidFill>
            </a:endParaRPr>
          </a:p>
        </p:txBody>
      </p:sp>
      <p:grpSp>
        <p:nvGrpSpPr>
          <p:cNvPr id="7" name="Группа 15"/>
          <p:cNvGrpSpPr/>
          <p:nvPr/>
        </p:nvGrpSpPr>
        <p:grpSpPr>
          <a:xfrm>
            <a:off x="2267744" y="155679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65" name="Овал 64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751586" y="5877272"/>
            <a:ext cx="3240360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00FF"/>
                </a:solidFill>
              </a:rPr>
              <a:t>5 д. = 5</a:t>
            </a:r>
            <a:r>
              <a:rPr lang="en-US" sz="6000" b="1" dirty="0" smtClean="0">
                <a:solidFill>
                  <a:srgbClr val="0000FF"/>
                </a:solidFill>
              </a:rPr>
              <a:t>0</a:t>
            </a:r>
            <a:endParaRPr lang="ru-RU" sz="6000" b="1" dirty="0">
              <a:solidFill>
                <a:srgbClr val="0000FF"/>
              </a:solidFill>
            </a:endParaRPr>
          </a:p>
        </p:txBody>
      </p:sp>
      <p:grpSp>
        <p:nvGrpSpPr>
          <p:cNvPr id="8" name="Группа 15"/>
          <p:cNvGrpSpPr/>
          <p:nvPr/>
        </p:nvGrpSpPr>
        <p:grpSpPr>
          <a:xfrm>
            <a:off x="2699792" y="155679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77" name="Овал 76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87" name="Прямоугольник 86"/>
          <p:cNvSpPr/>
          <p:nvPr/>
        </p:nvSpPr>
        <p:spPr>
          <a:xfrm>
            <a:off x="751586" y="5877272"/>
            <a:ext cx="3240360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00FF"/>
                </a:solidFill>
              </a:rPr>
              <a:t>6 д. = 6</a:t>
            </a:r>
            <a:r>
              <a:rPr lang="en-US" sz="6000" b="1" dirty="0" smtClean="0">
                <a:solidFill>
                  <a:srgbClr val="0000FF"/>
                </a:solidFill>
              </a:rPr>
              <a:t>0</a:t>
            </a:r>
            <a:endParaRPr lang="ru-RU" sz="6000" b="1" dirty="0">
              <a:solidFill>
                <a:srgbClr val="0000FF"/>
              </a:solidFill>
            </a:endParaRPr>
          </a:p>
        </p:txBody>
      </p:sp>
      <p:grpSp>
        <p:nvGrpSpPr>
          <p:cNvPr id="9" name="Группа 15"/>
          <p:cNvGrpSpPr/>
          <p:nvPr/>
        </p:nvGrpSpPr>
        <p:grpSpPr>
          <a:xfrm>
            <a:off x="3131840" y="155679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89" name="Овал 88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99" name="Прямоугольник 98"/>
          <p:cNvSpPr/>
          <p:nvPr/>
        </p:nvSpPr>
        <p:spPr>
          <a:xfrm>
            <a:off x="751586" y="5877272"/>
            <a:ext cx="3240360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00FF"/>
                </a:solidFill>
              </a:rPr>
              <a:t>7 д. = 7</a:t>
            </a:r>
            <a:r>
              <a:rPr lang="en-US" sz="6000" b="1" dirty="0" smtClean="0">
                <a:solidFill>
                  <a:srgbClr val="0000FF"/>
                </a:solidFill>
              </a:rPr>
              <a:t>0</a:t>
            </a:r>
            <a:endParaRPr lang="ru-RU" sz="6000" b="1" dirty="0">
              <a:solidFill>
                <a:srgbClr val="0000FF"/>
              </a:solidFill>
            </a:endParaRPr>
          </a:p>
        </p:txBody>
      </p:sp>
      <p:grpSp>
        <p:nvGrpSpPr>
          <p:cNvPr id="10" name="Группа 15"/>
          <p:cNvGrpSpPr/>
          <p:nvPr/>
        </p:nvGrpSpPr>
        <p:grpSpPr>
          <a:xfrm>
            <a:off x="3563888" y="155679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01" name="Овал 100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111" name="Прямоугольник 110"/>
          <p:cNvSpPr/>
          <p:nvPr/>
        </p:nvSpPr>
        <p:spPr>
          <a:xfrm>
            <a:off x="785786" y="5877272"/>
            <a:ext cx="3240360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00FF"/>
                </a:solidFill>
              </a:rPr>
              <a:t>8 д. = 8</a:t>
            </a:r>
            <a:r>
              <a:rPr lang="en-US" sz="6000" b="1" dirty="0" smtClean="0">
                <a:solidFill>
                  <a:srgbClr val="0000FF"/>
                </a:solidFill>
              </a:rPr>
              <a:t>0</a:t>
            </a:r>
            <a:endParaRPr lang="ru-RU" sz="6000" b="1" dirty="0">
              <a:solidFill>
                <a:srgbClr val="0000FF"/>
              </a:solidFill>
            </a:endParaRPr>
          </a:p>
        </p:txBody>
      </p:sp>
      <p:grpSp>
        <p:nvGrpSpPr>
          <p:cNvPr id="11" name="Группа 15"/>
          <p:cNvGrpSpPr/>
          <p:nvPr/>
        </p:nvGrpSpPr>
        <p:grpSpPr>
          <a:xfrm>
            <a:off x="3995936" y="155679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13" name="Овал 112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123" name="Прямоугольник 122"/>
          <p:cNvSpPr/>
          <p:nvPr/>
        </p:nvSpPr>
        <p:spPr>
          <a:xfrm>
            <a:off x="785786" y="5877272"/>
            <a:ext cx="3240360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00FF"/>
                </a:solidFill>
              </a:rPr>
              <a:t>9 д. = 9</a:t>
            </a:r>
            <a:r>
              <a:rPr lang="en-US" sz="6000" b="1" dirty="0" smtClean="0">
                <a:solidFill>
                  <a:srgbClr val="0000FF"/>
                </a:solidFill>
              </a:rPr>
              <a:t>0</a:t>
            </a:r>
            <a:endParaRPr lang="ru-RU" sz="6000" b="1" dirty="0">
              <a:solidFill>
                <a:srgbClr val="0000FF"/>
              </a:solidFill>
            </a:endParaRPr>
          </a:p>
        </p:txBody>
      </p:sp>
      <p:grpSp>
        <p:nvGrpSpPr>
          <p:cNvPr id="12" name="Группа 15"/>
          <p:cNvGrpSpPr/>
          <p:nvPr/>
        </p:nvGrpSpPr>
        <p:grpSpPr>
          <a:xfrm>
            <a:off x="4427984" y="155679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25" name="Овал 124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135" name="Прямоугольник 134"/>
          <p:cNvSpPr/>
          <p:nvPr/>
        </p:nvSpPr>
        <p:spPr>
          <a:xfrm>
            <a:off x="714348" y="5877272"/>
            <a:ext cx="3888432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0000FF"/>
                </a:solidFill>
              </a:rPr>
              <a:t>10 д. = </a:t>
            </a:r>
            <a:r>
              <a:rPr lang="uk-UA" sz="6000" b="1" dirty="0" smtClean="0">
                <a:solidFill>
                  <a:srgbClr val="FF0000"/>
                </a:solidFill>
              </a:rPr>
              <a:t>10</a:t>
            </a:r>
            <a:r>
              <a:rPr lang="en-US" sz="6000" b="1" dirty="0" smtClean="0">
                <a:solidFill>
                  <a:srgbClr val="FF0000"/>
                </a:solidFill>
              </a:rPr>
              <a:t>0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9" grpId="0" animBg="1"/>
      <p:bldP spid="51" grpId="0" animBg="1"/>
      <p:bldP spid="63" grpId="0" animBg="1"/>
      <p:bldP spid="75" grpId="0" animBg="1"/>
      <p:bldP spid="87" grpId="0" animBg="1"/>
      <p:bldP spid="99" grpId="0" animBg="1"/>
      <p:bldP spid="111" grpId="0" animBg="1"/>
      <p:bldP spid="123" grpId="0" animBg="1"/>
      <p:bldP spid="1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Круглі числа</a:t>
            </a:r>
            <a:endParaRPr lang="ru-R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4785"/>
            <a:ext cx="7253711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19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19790"/>
            <a:ext cx="9144000" cy="81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260648"/>
            <a:ext cx="1221847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Читання круглих чисел</a:t>
            </a:r>
            <a:endParaRPr lang="ru-RU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1248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91972"/>
            <a:ext cx="9144000" cy="80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71460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Утворення десятка</a:t>
            </a:r>
            <a:endParaRPr lang="ru-RU" sz="3600" b="1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3"/>
            <a:ext cx="8964488" cy="258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9122061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3143248"/>
            <a:ext cx="9144000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32" y="5072074"/>
            <a:ext cx="4714908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14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9144000" cy="32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214545" y="3400977"/>
            <a:ext cx="2571768" cy="52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8995663" cy="243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71802" y="3571876"/>
            <a:ext cx="64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6182" y="3571876"/>
            <a:ext cx="64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40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Порівняння круглих чисел</a:t>
            </a:r>
            <a:endParaRPr lang="ru-RU" sz="3600" b="1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32" cy="236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87824" y="184482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&lt;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227687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&lt;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184482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227687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9144000" cy="142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43608" y="450912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450912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407707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&lt;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450912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&lt;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91465"/>
            <a:ext cx="9144000" cy="145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58204" cy="9144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Додавання й віднімання круглих чисел</a:t>
            </a:r>
            <a:endParaRPr lang="ru-RU" sz="36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170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37342" y="225295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8 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д.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75302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6300" y="225295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д.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2780928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30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9144000" cy="195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45091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45091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1680" y="45091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9 д.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672" y="3933056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90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7824" y="45091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9912" y="45091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45091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3 д.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9992" y="3933056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30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29200"/>
            <a:ext cx="9144000" cy="146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571604" y="575341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4 0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5904" y="62865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8 0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4862" y="575341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6 0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4862" y="628652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2 0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898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</a:rPr>
              <a:t>Утворення</a:t>
            </a:r>
            <a:r>
              <a:rPr lang="uk-UA" sz="3600" b="1" dirty="0" smtClean="0"/>
              <a:t> десятка</a:t>
            </a:r>
            <a:endParaRPr lang="ru-RU" sz="3600" b="1" dirty="0"/>
          </a:p>
        </p:txBody>
      </p:sp>
      <p:sp>
        <p:nvSpPr>
          <p:cNvPr id="6" name="Овал 5"/>
          <p:cNvSpPr/>
          <p:nvPr/>
        </p:nvSpPr>
        <p:spPr>
          <a:xfrm>
            <a:off x="3929058" y="1571612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929058" y="2000240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929058" y="242886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929058" y="285749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929058" y="3286124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929058" y="3714752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929058" y="4143380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929058" y="457200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929058" y="500063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929058" y="5429264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grpSp>
        <p:nvGrpSpPr>
          <p:cNvPr id="3" name="Группа 29"/>
          <p:cNvGrpSpPr/>
          <p:nvPr/>
        </p:nvGrpSpPr>
        <p:grpSpPr>
          <a:xfrm>
            <a:off x="4499992" y="1553372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20" name="Овал 19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3786182" y="6000768"/>
            <a:ext cx="1357322" cy="785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</a:rPr>
              <a:t>10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3654E-7 L -0.06285 0.0023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772400" cy="928694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Лічба десятками</a:t>
            </a:r>
            <a:endParaRPr lang="ru-RU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3"/>
            <a:ext cx="8532440" cy="225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8676456" cy="171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70" y="5661248"/>
            <a:ext cx="923697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4698457"/>
            <a:ext cx="6715172" cy="44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5127085"/>
            <a:ext cx="7358114" cy="44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42898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Лічба десятками</a:t>
            </a:r>
            <a:endParaRPr lang="ru-RU" sz="3600" b="1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71406" y="1714488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7" name="Овал 6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16"/>
          <p:cNvGrpSpPr/>
          <p:nvPr/>
        </p:nvGrpSpPr>
        <p:grpSpPr>
          <a:xfrm>
            <a:off x="500034" y="1714488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8" name="Овал 17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27"/>
          <p:cNvGrpSpPr/>
          <p:nvPr/>
        </p:nvGrpSpPr>
        <p:grpSpPr>
          <a:xfrm>
            <a:off x="928662" y="1714488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29" name="Овал 28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38"/>
          <p:cNvGrpSpPr/>
          <p:nvPr/>
        </p:nvGrpSpPr>
        <p:grpSpPr>
          <a:xfrm>
            <a:off x="1357290" y="1714488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40" name="Овал 39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49"/>
          <p:cNvGrpSpPr/>
          <p:nvPr/>
        </p:nvGrpSpPr>
        <p:grpSpPr>
          <a:xfrm>
            <a:off x="1785918" y="1714488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51" name="Овал 50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60"/>
          <p:cNvGrpSpPr/>
          <p:nvPr/>
        </p:nvGrpSpPr>
        <p:grpSpPr>
          <a:xfrm>
            <a:off x="2214546" y="1714488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62" name="Овал 61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71"/>
          <p:cNvGrpSpPr/>
          <p:nvPr/>
        </p:nvGrpSpPr>
        <p:grpSpPr>
          <a:xfrm>
            <a:off x="2643174" y="1714488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73" name="Овал 72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82"/>
          <p:cNvGrpSpPr/>
          <p:nvPr/>
        </p:nvGrpSpPr>
        <p:grpSpPr>
          <a:xfrm>
            <a:off x="3071802" y="1714488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84" name="Овал 83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93"/>
          <p:cNvGrpSpPr/>
          <p:nvPr/>
        </p:nvGrpSpPr>
        <p:grpSpPr>
          <a:xfrm>
            <a:off x="3500430" y="1714488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95" name="Овал 94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104"/>
          <p:cNvGrpSpPr/>
          <p:nvPr/>
        </p:nvGrpSpPr>
        <p:grpSpPr>
          <a:xfrm>
            <a:off x="3929058" y="1714488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106" name="Овал 105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sp>
        <p:nvSpPr>
          <p:cNvPr id="116" name="Прямоугольник 115"/>
          <p:cNvSpPr/>
          <p:nvPr/>
        </p:nvSpPr>
        <p:spPr>
          <a:xfrm>
            <a:off x="-34802" y="6143644"/>
            <a:ext cx="214314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1 </a:t>
            </a:r>
            <a:r>
              <a:rPr lang="uk-UA" sz="3600" b="1" dirty="0" smtClean="0">
                <a:solidFill>
                  <a:srgbClr val="C00000"/>
                </a:solidFill>
              </a:rPr>
              <a:t>десяток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117598" y="6143644"/>
            <a:ext cx="2419368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2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десятки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117598" y="6143644"/>
            <a:ext cx="2419368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3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десятки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117598" y="6143644"/>
            <a:ext cx="234793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4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десятки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117598" y="6143644"/>
            <a:ext cx="2419368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5 десятків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269998" y="6143644"/>
            <a:ext cx="2419368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6 десятків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617664" y="6143644"/>
            <a:ext cx="2419368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7 десятків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974854" y="6143644"/>
            <a:ext cx="2419368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8 десятків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1332044" y="6143644"/>
            <a:ext cx="2419368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9 десятків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1665416" y="6143644"/>
            <a:ext cx="265750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10 десятків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903416" y="6143644"/>
            <a:ext cx="2419368" cy="5715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</a:rPr>
              <a:t>1 сотня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grpSp>
        <p:nvGrpSpPr>
          <p:cNvPr id="235" name="Группа 234"/>
          <p:cNvGrpSpPr/>
          <p:nvPr/>
        </p:nvGrpSpPr>
        <p:grpSpPr>
          <a:xfrm>
            <a:off x="4572000" y="1714488"/>
            <a:ext cx="4429156" cy="4429156"/>
            <a:chOff x="4572000" y="1697958"/>
            <a:chExt cx="4429156" cy="4429156"/>
          </a:xfrm>
        </p:grpSpPr>
        <p:sp>
          <p:nvSpPr>
            <p:cNvPr id="135" name="Прямоугольник 134"/>
            <p:cNvSpPr/>
            <p:nvPr/>
          </p:nvSpPr>
          <p:spPr>
            <a:xfrm>
              <a:off x="4572000" y="1697958"/>
              <a:ext cx="4429156" cy="442915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3" name="Группа 235"/>
            <p:cNvGrpSpPr/>
            <p:nvPr/>
          </p:nvGrpSpPr>
          <p:grpSpPr>
            <a:xfrm>
              <a:off x="4608636" y="1769966"/>
              <a:ext cx="428628" cy="4286280"/>
              <a:chOff x="5857884" y="1142984"/>
              <a:chExt cx="428628" cy="4286280"/>
            </a:xfrm>
          </p:grpSpPr>
          <p:sp>
            <p:nvSpPr>
              <p:cNvPr id="237" name="Овал 236"/>
              <p:cNvSpPr/>
              <p:nvPr/>
            </p:nvSpPr>
            <p:spPr>
              <a:xfrm>
                <a:off x="5857884" y="114298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>
                <a:off x="5857884" y="157161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>
                <a:off x="5857884" y="200024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>
                <a:off x="5857884" y="242886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>
                <a:off x="5857884" y="285749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>
                <a:off x="5857884" y="328612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>
                <a:off x="5857884" y="371475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>
                <a:off x="5857884" y="414338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>
                <a:off x="5857884" y="457200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>
                <a:off x="5857884" y="500063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4" name="Группа 246"/>
            <p:cNvGrpSpPr/>
            <p:nvPr/>
          </p:nvGrpSpPr>
          <p:grpSpPr>
            <a:xfrm>
              <a:off x="5040684" y="1769966"/>
              <a:ext cx="428628" cy="4286280"/>
              <a:chOff x="5857884" y="1142984"/>
              <a:chExt cx="428628" cy="4286280"/>
            </a:xfrm>
          </p:grpSpPr>
          <p:sp>
            <p:nvSpPr>
              <p:cNvPr id="248" name="Овал 247"/>
              <p:cNvSpPr/>
              <p:nvPr/>
            </p:nvSpPr>
            <p:spPr>
              <a:xfrm>
                <a:off x="5857884" y="114298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>
                <a:off x="5857884" y="157161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>
                <a:off x="5857884" y="200024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>
                <a:off x="5857884" y="242886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>
                <a:off x="5857884" y="285749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>
                <a:off x="5857884" y="328612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>
                <a:off x="5857884" y="371475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>
                <a:off x="5857884" y="414338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>
                <a:off x="5857884" y="457200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>
                <a:off x="5857884" y="500063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5" name="Группа 257"/>
            <p:cNvGrpSpPr/>
            <p:nvPr/>
          </p:nvGrpSpPr>
          <p:grpSpPr>
            <a:xfrm>
              <a:off x="5479572" y="1769966"/>
              <a:ext cx="428628" cy="4286280"/>
              <a:chOff x="5857884" y="1142984"/>
              <a:chExt cx="428628" cy="4286280"/>
            </a:xfrm>
          </p:grpSpPr>
          <p:sp>
            <p:nvSpPr>
              <p:cNvPr id="259" name="Овал 258"/>
              <p:cNvSpPr/>
              <p:nvPr/>
            </p:nvSpPr>
            <p:spPr>
              <a:xfrm>
                <a:off x="5857884" y="114298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>
                <a:off x="5857884" y="157161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>
                <a:off x="5857884" y="200024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>
                <a:off x="5857884" y="242886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>
                <a:off x="5857884" y="285749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>
                <a:off x="5857884" y="328612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>
                <a:off x="5857884" y="371475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>
                <a:off x="5857884" y="414338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>
                <a:off x="5857884" y="457200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>
                <a:off x="5857884" y="500063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7" name="Группа 268"/>
            <p:cNvGrpSpPr/>
            <p:nvPr/>
          </p:nvGrpSpPr>
          <p:grpSpPr>
            <a:xfrm>
              <a:off x="5911620" y="1769966"/>
              <a:ext cx="428628" cy="4286280"/>
              <a:chOff x="5857884" y="1142984"/>
              <a:chExt cx="428628" cy="4286280"/>
            </a:xfrm>
          </p:grpSpPr>
          <p:sp>
            <p:nvSpPr>
              <p:cNvPr id="270" name="Овал 269"/>
              <p:cNvSpPr/>
              <p:nvPr/>
            </p:nvSpPr>
            <p:spPr>
              <a:xfrm>
                <a:off x="5857884" y="114298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>
                <a:off x="5857884" y="157161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>
                <a:off x="5857884" y="200024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>
                <a:off x="5857884" y="242886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>
                <a:off x="5857884" y="285749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>
                <a:off x="5857884" y="328612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>
                <a:off x="5857884" y="371475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>
                <a:off x="5857884" y="414338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>
                <a:off x="5857884" y="457200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>
                <a:off x="5857884" y="500063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8" name="Группа 279"/>
            <p:cNvGrpSpPr/>
            <p:nvPr/>
          </p:nvGrpSpPr>
          <p:grpSpPr>
            <a:xfrm>
              <a:off x="6343668" y="1769966"/>
              <a:ext cx="428628" cy="4286280"/>
              <a:chOff x="5857884" y="1142984"/>
              <a:chExt cx="428628" cy="4286280"/>
            </a:xfrm>
          </p:grpSpPr>
          <p:sp>
            <p:nvSpPr>
              <p:cNvPr id="281" name="Овал 280"/>
              <p:cNvSpPr/>
              <p:nvPr/>
            </p:nvSpPr>
            <p:spPr>
              <a:xfrm>
                <a:off x="5857884" y="114298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>
                <a:off x="5857884" y="157161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>
                <a:off x="5857884" y="200024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>
                <a:off x="5857884" y="242886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>
                <a:off x="5857884" y="285749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>
                <a:off x="5857884" y="328612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>
                <a:off x="5857884" y="371475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>
                <a:off x="5857884" y="414338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>
                <a:off x="5857884" y="457200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>
                <a:off x="5857884" y="500063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9" name="Группа 290"/>
            <p:cNvGrpSpPr/>
            <p:nvPr/>
          </p:nvGrpSpPr>
          <p:grpSpPr>
            <a:xfrm>
              <a:off x="6775716" y="1769966"/>
              <a:ext cx="428628" cy="4286280"/>
              <a:chOff x="5857884" y="1142984"/>
              <a:chExt cx="428628" cy="4286280"/>
            </a:xfrm>
          </p:grpSpPr>
          <p:sp>
            <p:nvSpPr>
              <p:cNvPr id="292" name="Овал 291"/>
              <p:cNvSpPr/>
              <p:nvPr/>
            </p:nvSpPr>
            <p:spPr>
              <a:xfrm>
                <a:off x="5857884" y="114298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>
                <a:off x="5857884" y="157161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>
                <a:off x="5857884" y="200024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>
                <a:off x="5857884" y="242886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>
                <a:off x="5857884" y="285749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>
                <a:off x="5857884" y="328612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>
                <a:off x="5857884" y="371475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>
                <a:off x="5857884" y="414338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>
                <a:off x="5857884" y="457200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>
                <a:off x="5857884" y="500063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0" name="Группа 301"/>
            <p:cNvGrpSpPr/>
            <p:nvPr/>
          </p:nvGrpSpPr>
          <p:grpSpPr>
            <a:xfrm>
              <a:off x="7207764" y="1769966"/>
              <a:ext cx="428628" cy="4286280"/>
              <a:chOff x="5857884" y="1142984"/>
              <a:chExt cx="428628" cy="4286280"/>
            </a:xfrm>
          </p:grpSpPr>
          <p:sp>
            <p:nvSpPr>
              <p:cNvPr id="303" name="Овал 302"/>
              <p:cNvSpPr/>
              <p:nvPr/>
            </p:nvSpPr>
            <p:spPr>
              <a:xfrm>
                <a:off x="5857884" y="114298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>
                <a:off x="5857884" y="157161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>
                <a:off x="5857884" y="200024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>
                <a:off x="5857884" y="242886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>
                <a:off x="5857884" y="285749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>
                <a:off x="5857884" y="328612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>
                <a:off x="5857884" y="371475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>
                <a:off x="5857884" y="414338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>
                <a:off x="5857884" y="457200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>
                <a:off x="5857884" y="500063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1" name="Группа 312"/>
            <p:cNvGrpSpPr/>
            <p:nvPr/>
          </p:nvGrpSpPr>
          <p:grpSpPr>
            <a:xfrm>
              <a:off x="7639812" y="1769966"/>
              <a:ext cx="428628" cy="4286280"/>
              <a:chOff x="5857884" y="1142984"/>
              <a:chExt cx="428628" cy="4286280"/>
            </a:xfrm>
          </p:grpSpPr>
          <p:sp>
            <p:nvSpPr>
              <p:cNvPr id="314" name="Овал 313"/>
              <p:cNvSpPr/>
              <p:nvPr/>
            </p:nvSpPr>
            <p:spPr>
              <a:xfrm>
                <a:off x="5857884" y="114298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>
                <a:off x="5857884" y="157161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>
                <a:off x="5857884" y="200024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>
                <a:off x="5857884" y="242886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>
                <a:off x="5857884" y="285749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>
                <a:off x="5857884" y="328612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>
                <a:off x="5857884" y="371475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>
                <a:off x="5857884" y="414338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>
                <a:off x="5857884" y="457200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>
                <a:off x="5857884" y="500063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2" name="Группа 323"/>
            <p:cNvGrpSpPr/>
            <p:nvPr/>
          </p:nvGrpSpPr>
          <p:grpSpPr>
            <a:xfrm>
              <a:off x="8071860" y="1769966"/>
              <a:ext cx="428628" cy="4286280"/>
              <a:chOff x="5857884" y="1142984"/>
              <a:chExt cx="428628" cy="4286280"/>
            </a:xfrm>
          </p:grpSpPr>
          <p:sp>
            <p:nvSpPr>
              <p:cNvPr id="325" name="Овал 324"/>
              <p:cNvSpPr/>
              <p:nvPr/>
            </p:nvSpPr>
            <p:spPr>
              <a:xfrm>
                <a:off x="5857884" y="114298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>
                <a:off x="5857884" y="157161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>
                <a:off x="5857884" y="200024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>
                <a:off x="5857884" y="242886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>
                <a:off x="5857884" y="285749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>
                <a:off x="5857884" y="328612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>
                <a:off x="5857884" y="371475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>
                <a:off x="5857884" y="414338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>
                <a:off x="5857884" y="457200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>
                <a:off x="5857884" y="500063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3" name="Группа 334"/>
            <p:cNvGrpSpPr/>
            <p:nvPr/>
          </p:nvGrpSpPr>
          <p:grpSpPr>
            <a:xfrm>
              <a:off x="8500488" y="1769966"/>
              <a:ext cx="428628" cy="4286280"/>
              <a:chOff x="5857884" y="1142984"/>
              <a:chExt cx="428628" cy="4286280"/>
            </a:xfrm>
          </p:grpSpPr>
          <p:sp>
            <p:nvSpPr>
              <p:cNvPr id="336" name="Овал 335"/>
              <p:cNvSpPr/>
              <p:nvPr/>
            </p:nvSpPr>
            <p:spPr>
              <a:xfrm>
                <a:off x="5857884" y="114298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>
                <a:off x="5857884" y="157161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>
                <a:off x="5857884" y="200024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>
                <a:off x="5857884" y="242886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>
                <a:off x="5857884" y="285749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>
                <a:off x="5857884" y="3286124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>
                <a:off x="5857884" y="3714752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>
                <a:off x="5857884" y="4143380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>
                <a:off x="5857884" y="4572008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>
                <a:off x="5857884" y="5000636"/>
                <a:ext cx="428628" cy="42862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3"/>
                </a:contourClr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82550" h="38100" prst="coolSlant"/>
                </a:sp3d>
              </a:bodyPr>
              <a:lstStyle/>
              <a:p>
                <a:pPr algn="ctr"/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4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4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4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4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4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4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6 L -0.49428 -0.0092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"/>
                            </p:stCondLst>
                            <p:childTnLst>
                              <p:par>
                                <p:cTn id="1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043890" cy="114073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10 десятків – 1 сотня</a:t>
            </a:r>
            <a:endParaRPr lang="ru-RU" sz="3600" b="1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4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Лічба десятками</a:t>
            </a:r>
            <a:endParaRPr lang="ru-RU" sz="3600" b="1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9185"/>
            <a:ext cx="9144000" cy="253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363" y="3857627"/>
            <a:ext cx="9162363" cy="278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772400" cy="106929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Порівняння чисел - десятків</a:t>
            </a:r>
            <a:endParaRPr lang="ru-RU" sz="36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500562" y="1641461"/>
            <a:ext cx="7920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10800000">
            <a:off x="4500562" y="2498717"/>
            <a:ext cx="86409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714348" y="171448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214414" y="171448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785918" y="171448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285984" y="171448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786050" y="171448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786578" y="178592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358082" y="178592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929586" y="178592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771888" y="1784337"/>
            <a:ext cx="2228872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</a:rPr>
              <a:t>5 </a:t>
            </a:r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uk-UA" sz="4400" b="1" dirty="0" smtClean="0">
                <a:solidFill>
                  <a:srgbClr val="C00000"/>
                </a:solidFill>
              </a:rPr>
              <a:t>3</a:t>
            </a:r>
            <a:endParaRPr lang="ru-RU" sz="4400" b="1" dirty="0">
              <a:solidFill>
                <a:srgbClr val="C00000"/>
              </a:solidFill>
            </a:endParaRPr>
          </a:p>
        </p:txBody>
      </p:sp>
      <p:grpSp>
        <p:nvGrpSpPr>
          <p:cNvPr id="3" name="Группа 20"/>
          <p:cNvGrpSpPr/>
          <p:nvPr/>
        </p:nvGrpSpPr>
        <p:grpSpPr>
          <a:xfrm>
            <a:off x="714348" y="2500306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22" name="Овал 21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1"/>
          <p:cNvGrpSpPr/>
          <p:nvPr/>
        </p:nvGrpSpPr>
        <p:grpSpPr>
          <a:xfrm>
            <a:off x="1214414" y="2500306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33" name="Овал 32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42"/>
          <p:cNvGrpSpPr/>
          <p:nvPr/>
        </p:nvGrpSpPr>
        <p:grpSpPr>
          <a:xfrm>
            <a:off x="1714480" y="2500306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44" name="Овал 43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53"/>
          <p:cNvGrpSpPr/>
          <p:nvPr/>
        </p:nvGrpSpPr>
        <p:grpSpPr>
          <a:xfrm>
            <a:off x="2214546" y="2500306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55" name="Овал 54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64"/>
          <p:cNvGrpSpPr/>
          <p:nvPr/>
        </p:nvGrpSpPr>
        <p:grpSpPr>
          <a:xfrm>
            <a:off x="2714612" y="2500306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66" name="Овал 65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75"/>
          <p:cNvGrpSpPr/>
          <p:nvPr/>
        </p:nvGrpSpPr>
        <p:grpSpPr>
          <a:xfrm>
            <a:off x="6786578" y="2500306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77" name="Овал 76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86"/>
          <p:cNvGrpSpPr/>
          <p:nvPr/>
        </p:nvGrpSpPr>
        <p:grpSpPr>
          <a:xfrm>
            <a:off x="7358082" y="2500306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88" name="Овал 87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97"/>
          <p:cNvGrpSpPr/>
          <p:nvPr/>
        </p:nvGrpSpPr>
        <p:grpSpPr>
          <a:xfrm>
            <a:off x="7929586" y="2500306"/>
            <a:ext cx="428628" cy="4286280"/>
            <a:chOff x="5857884" y="1142984"/>
            <a:chExt cx="428628" cy="4286280"/>
          </a:xfrm>
          <a:solidFill>
            <a:srgbClr val="FFFF00"/>
          </a:solidFill>
        </p:grpSpPr>
        <p:sp>
          <p:nvSpPr>
            <p:cNvPr id="99" name="Овал 98"/>
            <p:cNvSpPr/>
            <p:nvPr/>
          </p:nvSpPr>
          <p:spPr>
            <a:xfrm>
              <a:off x="5857884" y="114298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>
              <a:off x="5857884" y="157161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5857884" y="200024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5857884" y="242886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5857884" y="285749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5857884" y="3286124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5857884" y="3714752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5857884" y="4143380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5857884" y="4572008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5857884" y="5000636"/>
              <a:ext cx="428628" cy="4286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3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endParaRPr lang="ru-RU"/>
            </a:p>
          </p:txBody>
        </p:sp>
      </p:grpSp>
      <p:cxnSp>
        <p:nvCxnSpPr>
          <p:cNvPr id="109" name="Прямая со стрелкой 108"/>
          <p:cNvCxnSpPr/>
          <p:nvPr/>
        </p:nvCxnSpPr>
        <p:spPr>
          <a:xfrm>
            <a:off x="4565730" y="3714752"/>
            <a:ext cx="7920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/>
          <p:nvPr/>
        </p:nvCxnSpPr>
        <p:spPr>
          <a:xfrm rot="10800000">
            <a:off x="4493722" y="4999047"/>
            <a:ext cx="86409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>
            <a:off x="3214678" y="3857628"/>
            <a:ext cx="3429024" cy="10001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5 д.</a:t>
            </a:r>
            <a:r>
              <a:rPr lang="uk-UA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uk-UA" sz="4400" b="1" dirty="0" smtClean="0">
                <a:solidFill>
                  <a:srgbClr val="0000FF"/>
                </a:solidFill>
              </a:rPr>
              <a:t>3 д.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4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4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1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45148"/>
            <a:ext cx="7901014" cy="1426464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Порівняння  десятків</a:t>
            </a:r>
            <a:endParaRPr lang="ru-RU" sz="3600" b="1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" y="1285860"/>
            <a:ext cx="9144001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71600" y="234888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234888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242088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&lt;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616530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616530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616530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&lt;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234888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234888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0018" y="239583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944" y="616530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32" y="616530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0018" y="616530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867fbfc9c6e2c6b6d28ffdc98775ea9c8eea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НОГМ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4972</TotalTime>
  <Words>322</Words>
  <Application>Microsoft Office PowerPoint</Application>
  <PresentationFormat>Экран (4:3)</PresentationFormat>
  <Paragraphs>120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Модульная</vt:lpstr>
      <vt:lpstr>Формування поняття про десяток як складену лічильну одиницю</vt:lpstr>
      <vt:lpstr>Утворення десятка</vt:lpstr>
      <vt:lpstr>Утворення десятка</vt:lpstr>
      <vt:lpstr>Лічба десятками</vt:lpstr>
      <vt:lpstr>Лічба десятками</vt:lpstr>
      <vt:lpstr>10 десятків – 1 сотня</vt:lpstr>
      <vt:lpstr>Лічба десятками</vt:lpstr>
      <vt:lpstr>Порівняння чисел - десятків</vt:lpstr>
      <vt:lpstr>Порівняння  десятків</vt:lpstr>
      <vt:lpstr>Порівняння  десятків</vt:lpstr>
      <vt:lpstr>Додавання  десятків</vt:lpstr>
      <vt:lpstr>Віднімання десятків</vt:lpstr>
      <vt:lpstr>Додавання і віднімання десятків</vt:lpstr>
      <vt:lpstr>Додавання і віднімання десятків</vt:lpstr>
      <vt:lpstr>Круглі числа</vt:lpstr>
      <vt:lpstr>Круглі числа</vt:lpstr>
      <vt:lpstr>Круглі числа</vt:lpstr>
      <vt:lpstr>Круглі числа</vt:lpstr>
      <vt:lpstr>Читання круглих чисел</vt:lpstr>
      <vt:lpstr>Слайд 20</vt:lpstr>
      <vt:lpstr>Слайд 21</vt:lpstr>
      <vt:lpstr>Порівняння круглих чисел</vt:lpstr>
      <vt:lpstr>Додавання й віднімання круглих чисел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5.   Методика навчання нумерації чисел першої сотні</dc:title>
  <dc:creator>Admin</dc:creator>
  <cp:lastModifiedBy>Marinochka</cp:lastModifiedBy>
  <cp:revision>248</cp:revision>
  <dcterms:created xsi:type="dcterms:W3CDTF">2013-03-10T16:17:17Z</dcterms:created>
  <dcterms:modified xsi:type="dcterms:W3CDTF">2015-06-08T06:21:20Z</dcterms:modified>
</cp:coreProperties>
</file>