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408" r:id="rId2"/>
    <p:sldId id="420" r:id="rId3"/>
    <p:sldId id="334" r:id="rId4"/>
    <p:sldId id="335" r:id="rId5"/>
    <p:sldId id="336" r:id="rId6"/>
    <p:sldId id="341" r:id="rId7"/>
    <p:sldId id="342" r:id="rId8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FF0066"/>
    <a:srgbClr val="56E507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87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F76B45-3691-4365-9A0B-11F99BFD8D93}" type="doc">
      <dgm:prSet loTypeId="urn:microsoft.com/office/officeart/2005/8/layout/hProcess4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259844F-FE3A-4D9B-82F9-E1ED17876F6C}">
      <dgm:prSet phldrT="[Текст]"/>
      <dgm:spPr/>
      <dgm:t>
        <a:bodyPr/>
        <a:lstStyle/>
        <a:p>
          <a:r>
            <a:rPr lang="uk-UA" dirty="0" smtClean="0"/>
            <a:t>Місце</a:t>
          </a:r>
          <a:endParaRPr lang="ru-RU" dirty="0"/>
        </a:p>
      </dgm:t>
    </dgm:pt>
    <dgm:pt modelId="{D8AB3260-B254-48FE-8C29-8C63DB3D65FE}" type="parTrans" cxnId="{14ADCB1D-568A-4E04-9FF3-C18CDEF440EE}">
      <dgm:prSet/>
      <dgm:spPr/>
      <dgm:t>
        <a:bodyPr/>
        <a:lstStyle/>
        <a:p>
          <a:endParaRPr lang="ru-RU"/>
        </a:p>
      </dgm:t>
    </dgm:pt>
    <dgm:pt modelId="{BC1C9E22-52AF-4EE3-BBCE-5945C166C939}" type="sibTrans" cxnId="{14ADCB1D-568A-4E04-9FF3-C18CDEF440EE}">
      <dgm:prSet/>
      <dgm:spPr/>
      <dgm:t>
        <a:bodyPr/>
        <a:lstStyle/>
        <a:p>
          <a:endParaRPr lang="ru-RU"/>
        </a:p>
      </dgm:t>
    </dgm:pt>
    <dgm:pt modelId="{C350EBC7-3E50-402A-81F5-F2537750B919}">
      <dgm:prSet phldrT="[Текст]" custT="1"/>
      <dgm:spPr/>
      <dgm:t>
        <a:bodyPr/>
        <a:lstStyle/>
        <a:p>
          <a:r>
            <a:rPr lang="uk-UA" sz="2400" b="0" dirty="0" smtClean="0"/>
            <a:t>В межах теми </a:t>
          </a:r>
          <a:r>
            <a:rPr lang="uk-UA" sz="2400" b="0" dirty="0" err="1" smtClean="0"/>
            <a:t>“Арифметичні</a:t>
          </a:r>
          <a:r>
            <a:rPr lang="uk-UA" sz="2400" b="0" dirty="0" smtClean="0"/>
            <a:t> дії множення і </a:t>
          </a:r>
          <a:r>
            <a:rPr lang="uk-UA" sz="2400" b="0" dirty="0" err="1" smtClean="0"/>
            <a:t>ділення”</a:t>
          </a:r>
          <a:r>
            <a:rPr lang="uk-UA" sz="2400" b="0" dirty="0" smtClean="0"/>
            <a:t>.</a:t>
          </a:r>
          <a:endParaRPr lang="ru-RU" sz="2400" b="0" dirty="0"/>
        </a:p>
      </dgm:t>
    </dgm:pt>
    <dgm:pt modelId="{E3C3D4B5-D2CB-4F38-9459-6DF6D0E3DCA3}" type="parTrans" cxnId="{65F3A1C0-F978-450F-A792-CA34766FBAFB}">
      <dgm:prSet/>
      <dgm:spPr/>
      <dgm:t>
        <a:bodyPr/>
        <a:lstStyle/>
        <a:p>
          <a:endParaRPr lang="ru-RU"/>
        </a:p>
      </dgm:t>
    </dgm:pt>
    <dgm:pt modelId="{2FE702A8-FA5A-4D73-B932-FA98433F6996}" type="sibTrans" cxnId="{65F3A1C0-F978-450F-A792-CA34766FBAFB}">
      <dgm:prSet/>
      <dgm:spPr/>
      <dgm:t>
        <a:bodyPr/>
        <a:lstStyle/>
        <a:p>
          <a:endParaRPr lang="ru-RU"/>
        </a:p>
      </dgm:t>
    </dgm:pt>
    <dgm:pt modelId="{1AEC3710-63F7-4E78-B3C9-877BEA726FDC}">
      <dgm:prSet phldrT="[Текст]"/>
      <dgm:spPr/>
      <dgm:t>
        <a:bodyPr/>
        <a:lstStyle/>
        <a:p>
          <a:r>
            <a:rPr lang="uk-UA" dirty="0" smtClean="0"/>
            <a:t>Мета</a:t>
          </a:r>
          <a:endParaRPr lang="ru-RU" dirty="0"/>
        </a:p>
      </dgm:t>
    </dgm:pt>
    <dgm:pt modelId="{D092F619-42BF-4325-BBB1-C6343BB7F643}" type="parTrans" cxnId="{C5657F98-571A-4E90-A8D6-5BBB1C7F0A55}">
      <dgm:prSet/>
      <dgm:spPr/>
      <dgm:t>
        <a:bodyPr/>
        <a:lstStyle/>
        <a:p>
          <a:endParaRPr lang="ru-RU"/>
        </a:p>
      </dgm:t>
    </dgm:pt>
    <dgm:pt modelId="{83AA3EF4-9735-47FD-8540-81B470C9655E}" type="sibTrans" cxnId="{C5657F98-571A-4E90-A8D6-5BBB1C7F0A55}">
      <dgm:prSet/>
      <dgm:spPr/>
      <dgm:t>
        <a:bodyPr/>
        <a:lstStyle/>
        <a:p>
          <a:endParaRPr lang="ru-RU"/>
        </a:p>
      </dgm:t>
    </dgm:pt>
    <dgm:pt modelId="{87AE578C-A7D6-4BA7-AC74-5F3910210EA0}">
      <dgm:prSet phldrT="[Текст]" custT="1"/>
      <dgm:spPr/>
      <dgm:t>
        <a:bodyPr/>
        <a:lstStyle/>
        <a:p>
          <a:r>
            <a:rPr lang="uk-UA" sz="2400" dirty="0" smtClean="0"/>
            <a:t>Формування знання взаємозв'язку арифметичних дій множення та ділення,  уміння його застосовувати у обчисленнях.</a:t>
          </a:r>
          <a:endParaRPr lang="ru-RU" sz="2400" dirty="0"/>
        </a:p>
      </dgm:t>
    </dgm:pt>
    <dgm:pt modelId="{13FD96CB-CE7E-49DD-8E89-6D0EDA305D8C}" type="parTrans" cxnId="{9BBA0CD3-BE74-43E1-833C-5753453AB41A}">
      <dgm:prSet/>
      <dgm:spPr/>
      <dgm:t>
        <a:bodyPr/>
        <a:lstStyle/>
        <a:p>
          <a:endParaRPr lang="ru-RU"/>
        </a:p>
      </dgm:t>
    </dgm:pt>
    <dgm:pt modelId="{D9EF6CAD-C743-45C6-B97F-87B8CE100DEF}" type="sibTrans" cxnId="{9BBA0CD3-BE74-43E1-833C-5753453AB41A}">
      <dgm:prSet/>
      <dgm:spPr/>
      <dgm:t>
        <a:bodyPr/>
        <a:lstStyle/>
        <a:p>
          <a:endParaRPr lang="ru-RU"/>
        </a:p>
      </dgm:t>
    </dgm:pt>
    <dgm:pt modelId="{83DD4B08-01A5-4157-B0CE-0DB41A3F9500}">
      <dgm:prSet phldrT="[Текст]"/>
      <dgm:spPr/>
      <dgm:t>
        <a:bodyPr/>
        <a:lstStyle/>
        <a:p>
          <a:r>
            <a:rPr lang="uk-UA" dirty="0" smtClean="0"/>
            <a:t>Засіб</a:t>
          </a:r>
          <a:endParaRPr lang="ru-RU" dirty="0"/>
        </a:p>
      </dgm:t>
    </dgm:pt>
    <dgm:pt modelId="{B3824210-D86E-4903-B054-76D79ED46BAA}" type="parTrans" cxnId="{92382C1B-3BEF-415E-A340-33F839359715}">
      <dgm:prSet/>
      <dgm:spPr/>
      <dgm:t>
        <a:bodyPr/>
        <a:lstStyle/>
        <a:p>
          <a:endParaRPr lang="ru-RU"/>
        </a:p>
      </dgm:t>
    </dgm:pt>
    <dgm:pt modelId="{CDF722AA-F4CF-4DA3-985B-D3816EDD65AC}" type="sibTrans" cxnId="{92382C1B-3BEF-415E-A340-33F839359715}">
      <dgm:prSet/>
      <dgm:spPr/>
      <dgm:t>
        <a:bodyPr/>
        <a:lstStyle/>
        <a:p>
          <a:endParaRPr lang="ru-RU"/>
        </a:p>
      </dgm:t>
    </dgm:pt>
    <dgm:pt modelId="{707BCFB4-D36D-4B51-94E2-81ADF68B2B0B}">
      <dgm:prSet phldrT="[Текст]" custT="1"/>
      <dgm:spPr/>
      <dgm:t>
        <a:bodyPr/>
        <a:lstStyle/>
        <a:p>
          <a:r>
            <a:rPr lang="uk-UA" sz="2400" dirty="0" smtClean="0"/>
            <a:t>Пам'ятки.</a:t>
          </a:r>
          <a:endParaRPr lang="ru-RU" sz="2400" dirty="0"/>
        </a:p>
      </dgm:t>
    </dgm:pt>
    <dgm:pt modelId="{A5971B03-2A0E-4AD3-BEAF-9725D1A23F06}" type="parTrans" cxnId="{BA52D44F-6F1C-43A5-BE12-D6D1FC0E2AAF}">
      <dgm:prSet/>
      <dgm:spPr/>
      <dgm:t>
        <a:bodyPr/>
        <a:lstStyle/>
        <a:p>
          <a:endParaRPr lang="ru-RU"/>
        </a:p>
      </dgm:t>
    </dgm:pt>
    <dgm:pt modelId="{64A74E74-C7E3-4ABE-AD93-3EFBD4C589D2}" type="sibTrans" cxnId="{BA52D44F-6F1C-43A5-BE12-D6D1FC0E2AAF}">
      <dgm:prSet/>
      <dgm:spPr/>
      <dgm:t>
        <a:bodyPr/>
        <a:lstStyle/>
        <a:p>
          <a:endParaRPr lang="ru-RU"/>
        </a:p>
      </dgm:t>
    </dgm:pt>
    <dgm:pt modelId="{E0289C92-3FEC-42CF-8A74-C5EFD1D778BF}">
      <dgm:prSet phldrT="[Текст]" custT="1"/>
      <dgm:spPr/>
      <dgm:t>
        <a:bodyPr/>
        <a:lstStyle/>
        <a:p>
          <a:r>
            <a:rPr lang="uk-UA" sz="2400" dirty="0" smtClean="0"/>
            <a:t>Схеми  розв'язання.</a:t>
          </a:r>
          <a:endParaRPr lang="ru-RU" sz="2400" dirty="0"/>
        </a:p>
      </dgm:t>
    </dgm:pt>
    <dgm:pt modelId="{02A05D51-7DEB-4763-8C3B-37ADC45FE1D8}" type="parTrans" cxnId="{8139FB24-BD60-41E3-BBCF-509A8BFC7CAD}">
      <dgm:prSet/>
      <dgm:spPr/>
      <dgm:t>
        <a:bodyPr/>
        <a:lstStyle/>
        <a:p>
          <a:endParaRPr lang="ru-RU"/>
        </a:p>
      </dgm:t>
    </dgm:pt>
    <dgm:pt modelId="{9D1FD61D-5586-423E-B6B1-31B7D46B6CB2}" type="sibTrans" cxnId="{8139FB24-BD60-41E3-BBCF-509A8BFC7CAD}">
      <dgm:prSet/>
      <dgm:spPr/>
      <dgm:t>
        <a:bodyPr/>
        <a:lstStyle/>
        <a:p>
          <a:endParaRPr lang="ru-RU"/>
        </a:p>
      </dgm:t>
    </dgm:pt>
    <dgm:pt modelId="{DF81ACE1-3577-45A4-B575-4515BF90D5FE}" type="pres">
      <dgm:prSet presAssocID="{96F76B45-3691-4365-9A0B-11F99BFD8D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C2077E-409A-464D-81C9-BB1E51232E5E}" type="pres">
      <dgm:prSet presAssocID="{96F76B45-3691-4365-9A0B-11F99BFD8D93}" presName="tSp" presStyleCnt="0"/>
      <dgm:spPr/>
      <dgm:t>
        <a:bodyPr/>
        <a:lstStyle/>
        <a:p>
          <a:endParaRPr lang="ru-RU"/>
        </a:p>
      </dgm:t>
    </dgm:pt>
    <dgm:pt modelId="{E0EE563E-3239-4801-BD98-CEEF4B31D503}" type="pres">
      <dgm:prSet presAssocID="{96F76B45-3691-4365-9A0B-11F99BFD8D93}" presName="bSp" presStyleCnt="0"/>
      <dgm:spPr/>
      <dgm:t>
        <a:bodyPr/>
        <a:lstStyle/>
        <a:p>
          <a:endParaRPr lang="ru-RU"/>
        </a:p>
      </dgm:t>
    </dgm:pt>
    <dgm:pt modelId="{1D15AC2B-DF65-4E9E-8CD1-E2E833E13FD3}" type="pres">
      <dgm:prSet presAssocID="{96F76B45-3691-4365-9A0B-11F99BFD8D93}" presName="process" presStyleCnt="0"/>
      <dgm:spPr/>
      <dgm:t>
        <a:bodyPr/>
        <a:lstStyle/>
        <a:p>
          <a:endParaRPr lang="ru-RU"/>
        </a:p>
      </dgm:t>
    </dgm:pt>
    <dgm:pt modelId="{006CEBB4-7233-4B61-BF6B-E6273D33EB9B}" type="pres">
      <dgm:prSet presAssocID="{D259844F-FE3A-4D9B-82F9-E1ED17876F6C}" presName="composite1" presStyleCnt="0"/>
      <dgm:spPr/>
      <dgm:t>
        <a:bodyPr/>
        <a:lstStyle/>
        <a:p>
          <a:endParaRPr lang="ru-RU"/>
        </a:p>
      </dgm:t>
    </dgm:pt>
    <dgm:pt modelId="{A3A33E5C-E3B3-4531-8593-876B45B658AD}" type="pres">
      <dgm:prSet presAssocID="{D259844F-FE3A-4D9B-82F9-E1ED17876F6C}" presName="dummyNode1" presStyleLbl="node1" presStyleIdx="0" presStyleCnt="3"/>
      <dgm:spPr/>
      <dgm:t>
        <a:bodyPr/>
        <a:lstStyle/>
        <a:p>
          <a:endParaRPr lang="ru-RU"/>
        </a:p>
      </dgm:t>
    </dgm:pt>
    <dgm:pt modelId="{70A5062C-0EAD-45A0-BD35-31E790C02EFA}" type="pres">
      <dgm:prSet presAssocID="{D259844F-FE3A-4D9B-82F9-E1ED17876F6C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0222D-04AE-433C-A833-824D8D007180}" type="pres">
      <dgm:prSet presAssocID="{D259844F-FE3A-4D9B-82F9-E1ED17876F6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E1C80-EC85-4BE6-A3C9-F2B9D3EE58E6}" type="pres">
      <dgm:prSet presAssocID="{D259844F-FE3A-4D9B-82F9-E1ED17876F6C}" presName="parentNode1" presStyleLbl="node1" presStyleIdx="0" presStyleCnt="3" custLinFactNeighborY="68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B3D76-7059-4476-88E2-E36BCA625A49}" type="pres">
      <dgm:prSet presAssocID="{D259844F-FE3A-4D9B-82F9-E1ED17876F6C}" presName="connSite1" presStyleCnt="0"/>
      <dgm:spPr/>
      <dgm:t>
        <a:bodyPr/>
        <a:lstStyle/>
        <a:p>
          <a:endParaRPr lang="ru-RU"/>
        </a:p>
      </dgm:t>
    </dgm:pt>
    <dgm:pt modelId="{C3B6A7A3-7646-48CF-BAA5-D7C32D7A6A73}" type="pres">
      <dgm:prSet presAssocID="{BC1C9E22-52AF-4EE3-BBCE-5945C166C939}" presName="Name9" presStyleLbl="sibTrans2D1" presStyleIdx="0" presStyleCnt="2"/>
      <dgm:spPr/>
      <dgm:t>
        <a:bodyPr/>
        <a:lstStyle/>
        <a:p>
          <a:endParaRPr lang="ru-RU"/>
        </a:p>
      </dgm:t>
    </dgm:pt>
    <dgm:pt modelId="{DA8C7963-69BC-4434-838E-DEE28BB21135}" type="pres">
      <dgm:prSet presAssocID="{1AEC3710-63F7-4E78-B3C9-877BEA726FDC}" presName="composite2" presStyleCnt="0"/>
      <dgm:spPr/>
      <dgm:t>
        <a:bodyPr/>
        <a:lstStyle/>
        <a:p>
          <a:endParaRPr lang="ru-RU"/>
        </a:p>
      </dgm:t>
    </dgm:pt>
    <dgm:pt modelId="{984DC2D7-EA2F-4408-830C-C3CB076B27F1}" type="pres">
      <dgm:prSet presAssocID="{1AEC3710-63F7-4E78-B3C9-877BEA726FDC}" presName="dummyNode2" presStyleLbl="node1" presStyleIdx="0" presStyleCnt="3"/>
      <dgm:spPr/>
      <dgm:t>
        <a:bodyPr/>
        <a:lstStyle/>
        <a:p>
          <a:endParaRPr lang="ru-RU"/>
        </a:p>
      </dgm:t>
    </dgm:pt>
    <dgm:pt modelId="{C304CC1A-50F7-41CE-B6E7-F54DA0D51C3E}" type="pres">
      <dgm:prSet presAssocID="{1AEC3710-63F7-4E78-B3C9-877BEA726FDC}" presName="childNode2" presStyleLbl="bgAcc1" presStyleIdx="1" presStyleCnt="3" custScaleY="195919" custLinFactNeighborX="-1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3CB1B-FEA6-4216-99BD-1D32C0A8C8AD}" type="pres">
      <dgm:prSet presAssocID="{1AEC3710-63F7-4E78-B3C9-877BEA726FD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1502A-2C5B-4DFE-A014-8674B1178172}" type="pres">
      <dgm:prSet presAssocID="{1AEC3710-63F7-4E78-B3C9-877BEA726FDC}" presName="parentNode2" presStyleLbl="node1" presStyleIdx="1" presStyleCnt="3" custLinFactNeighborY="-638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EBC7B-266B-4598-B90D-126AA56D036D}" type="pres">
      <dgm:prSet presAssocID="{1AEC3710-63F7-4E78-B3C9-877BEA726FDC}" presName="connSite2" presStyleCnt="0"/>
      <dgm:spPr/>
      <dgm:t>
        <a:bodyPr/>
        <a:lstStyle/>
        <a:p>
          <a:endParaRPr lang="ru-RU"/>
        </a:p>
      </dgm:t>
    </dgm:pt>
    <dgm:pt modelId="{5176D2B1-C7F7-41FB-A8A4-521C82426CEB}" type="pres">
      <dgm:prSet presAssocID="{83AA3EF4-9735-47FD-8540-81B470C9655E}" presName="Name18" presStyleLbl="sibTrans2D1" presStyleIdx="1" presStyleCnt="2"/>
      <dgm:spPr/>
      <dgm:t>
        <a:bodyPr/>
        <a:lstStyle/>
        <a:p>
          <a:endParaRPr lang="ru-RU"/>
        </a:p>
      </dgm:t>
    </dgm:pt>
    <dgm:pt modelId="{BF1FF5EF-7418-4278-B7FC-6957FB8DA29C}" type="pres">
      <dgm:prSet presAssocID="{83DD4B08-01A5-4157-B0CE-0DB41A3F9500}" presName="composite1" presStyleCnt="0"/>
      <dgm:spPr/>
      <dgm:t>
        <a:bodyPr/>
        <a:lstStyle/>
        <a:p>
          <a:endParaRPr lang="ru-RU"/>
        </a:p>
      </dgm:t>
    </dgm:pt>
    <dgm:pt modelId="{1A63297F-B01C-4728-A4AF-A39AB05F0CD4}" type="pres">
      <dgm:prSet presAssocID="{83DD4B08-01A5-4157-B0CE-0DB41A3F9500}" presName="dummyNode1" presStyleLbl="node1" presStyleIdx="1" presStyleCnt="3"/>
      <dgm:spPr/>
      <dgm:t>
        <a:bodyPr/>
        <a:lstStyle/>
        <a:p>
          <a:endParaRPr lang="ru-RU"/>
        </a:p>
      </dgm:t>
    </dgm:pt>
    <dgm:pt modelId="{96BFCEAD-BEFB-4A15-938A-EF0B00A0F4FF}" type="pres">
      <dgm:prSet presAssocID="{83DD4B08-01A5-4157-B0CE-0DB41A3F9500}" presName="childNode1" presStyleLbl="bgAcc1" presStyleIdx="2" presStyleCnt="3" custLinFactNeighborX="-9389" custLinFactNeighborY="-61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C15E3-C06F-4FE7-A6F6-E9D2FEBBC76D}" type="pres">
      <dgm:prSet presAssocID="{83DD4B08-01A5-4157-B0CE-0DB41A3F9500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E31EA-9DE8-47CD-B15E-179BA534D703}" type="pres">
      <dgm:prSet presAssocID="{83DD4B08-01A5-4157-B0CE-0DB41A3F9500}" presName="parentNode1" presStyleLbl="node1" presStyleIdx="2" presStyleCnt="3" custLinFactNeighborX="-1838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4CBB1-25C5-40FD-BD8D-0DBB2F07C04B}" type="pres">
      <dgm:prSet presAssocID="{83DD4B08-01A5-4157-B0CE-0DB41A3F9500}" presName="connSite1" presStyleCnt="0"/>
      <dgm:spPr/>
      <dgm:t>
        <a:bodyPr/>
        <a:lstStyle/>
        <a:p>
          <a:endParaRPr lang="ru-RU"/>
        </a:p>
      </dgm:t>
    </dgm:pt>
  </dgm:ptLst>
  <dgm:cxnLst>
    <dgm:cxn modelId="{6EC79490-CC2E-4F68-B877-D448AE8B1A59}" type="presOf" srcId="{E0289C92-3FEC-42CF-8A74-C5EFD1D778BF}" destId="{96BFCEAD-BEFB-4A15-938A-EF0B00A0F4FF}" srcOrd="0" destOrd="1" presId="urn:microsoft.com/office/officeart/2005/8/layout/hProcess4"/>
    <dgm:cxn modelId="{14ADCB1D-568A-4E04-9FF3-C18CDEF440EE}" srcId="{96F76B45-3691-4365-9A0B-11F99BFD8D93}" destId="{D259844F-FE3A-4D9B-82F9-E1ED17876F6C}" srcOrd="0" destOrd="0" parTransId="{D8AB3260-B254-48FE-8C29-8C63DB3D65FE}" sibTransId="{BC1C9E22-52AF-4EE3-BBCE-5945C166C939}"/>
    <dgm:cxn modelId="{65F3A1C0-F978-450F-A792-CA34766FBAFB}" srcId="{D259844F-FE3A-4D9B-82F9-E1ED17876F6C}" destId="{C350EBC7-3E50-402A-81F5-F2537750B919}" srcOrd="0" destOrd="0" parTransId="{E3C3D4B5-D2CB-4F38-9459-6DF6D0E3DCA3}" sibTransId="{2FE702A8-FA5A-4D73-B932-FA98433F6996}"/>
    <dgm:cxn modelId="{C5657F98-571A-4E90-A8D6-5BBB1C7F0A55}" srcId="{96F76B45-3691-4365-9A0B-11F99BFD8D93}" destId="{1AEC3710-63F7-4E78-B3C9-877BEA726FDC}" srcOrd="1" destOrd="0" parTransId="{D092F619-42BF-4325-BBB1-C6343BB7F643}" sibTransId="{83AA3EF4-9735-47FD-8540-81B470C9655E}"/>
    <dgm:cxn modelId="{9950776B-7A35-4297-A63C-58CC8C400786}" type="presOf" srcId="{83DD4B08-01A5-4157-B0CE-0DB41A3F9500}" destId="{2A1E31EA-9DE8-47CD-B15E-179BA534D703}" srcOrd="0" destOrd="0" presId="urn:microsoft.com/office/officeart/2005/8/layout/hProcess4"/>
    <dgm:cxn modelId="{35BBF961-7665-47CF-8A0F-A786F8C92FFB}" type="presOf" srcId="{E0289C92-3FEC-42CF-8A74-C5EFD1D778BF}" destId="{E5BC15E3-C06F-4FE7-A6F6-E9D2FEBBC76D}" srcOrd="1" destOrd="1" presId="urn:microsoft.com/office/officeart/2005/8/layout/hProcess4"/>
    <dgm:cxn modelId="{009BDE4B-8BC6-4984-B17F-C9B217BEB1EF}" type="presOf" srcId="{BC1C9E22-52AF-4EE3-BBCE-5945C166C939}" destId="{C3B6A7A3-7646-48CF-BAA5-D7C32D7A6A73}" srcOrd="0" destOrd="0" presId="urn:microsoft.com/office/officeart/2005/8/layout/hProcess4"/>
    <dgm:cxn modelId="{85DB25BC-6737-45CE-94E8-7B339AEAC5D7}" type="presOf" srcId="{87AE578C-A7D6-4BA7-AC74-5F3910210EA0}" destId="{C793CB1B-FEA6-4216-99BD-1D32C0A8C8AD}" srcOrd="1" destOrd="0" presId="urn:microsoft.com/office/officeart/2005/8/layout/hProcess4"/>
    <dgm:cxn modelId="{FB377A4A-B41C-46F7-9895-2C358EF2F9BB}" type="presOf" srcId="{96F76B45-3691-4365-9A0B-11F99BFD8D93}" destId="{DF81ACE1-3577-45A4-B575-4515BF90D5FE}" srcOrd="0" destOrd="0" presId="urn:microsoft.com/office/officeart/2005/8/layout/hProcess4"/>
    <dgm:cxn modelId="{3C020C48-E83F-4831-B728-CE7EB91B94B3}" type="presOf" srcId="{707BCFB4-D36D-4B51-94E2-81ADF68B2B0B}" destId="{96BFCEAD-BEFB-4A15-938A-EF0B00A0F4FF}" srcOrd="0" destOrd="0" presId="urn:microsoft.com/office/officeart/2005/8/layout/hProcess4"/>
    <dgm:cxn modelId="{0EEFEA57-46EB-4601-AE96-44E06C9AB2F5}" type="presOf" srcId="{1AEC3710-63F7-4E78-B3C9-877BEA726FDC}" destId="{9781502A-2C5B-4DFE-A014-8674B1178172}" srcOrd="0" destOrd="0" presId="urn:microsoft.com/office/officeart/2005/8/layout/hProcess4"/>
    <dgm:cxn modelId="{BA52D44F-6F1C-43A5-BE12-D6D1FC0E2AAF}" srcId="{83DD4B08-01A5-4157-B0CE-0DB41A3F9500}" destId="{707BCFB4-D36D-4B51-94E2-81ADF68B2B0B}" srcOrd="0" destOrd="0" parTransId="{A5971B03-2A0E-4AD3-BEAF-9725D1A23F06}" sibTransId="{64A74E74-C7E3-4ABE-AD93-3EFBD4C589D2}"/>
    <dgm:cxn modelId="{D1744DED-FDD1-4A21-A3C8-75E7CADF293C}" type="presOf" srcId="{C350EBC7-3E50-402A-81F5-F2537750B919}" destId="{70A5062C-0EAD-45A0-BD35-31E790C02EFA}" srcOrd="0" destOrd="0" presId="urn:microsoft.com/office/officeart/2005/8/layout/hProcess4"/>
    <dgm:cxn modelId="{02C942C1-5CEC-4B22-A091-2C71319D1EBD}" type="presOf" srcId="{C350EBC7-3E50-402A-81F5-F2537750B919}" destId="{0730222D-04AE-433C-A833-824D8D007180}" srcOrd="1" destOrd="0" presId="urn:microsoft.com/office/officeart/2005/8/layout/hProcess4"/>
    <dgm:cxn modelId="{11E1DBE3-BB8E-40D9-AB8F-610F24D6ED57}" type="presOf" srcId="{D259844F-FE3A-4D9B-82F9-E1ED17876F6C}" destId="{7D1E1C80-EC85-4BE6-A3C9-F2B9D3EE58E6}" srcOrd="0" destOrd="0" presId="urn:microsoft.com/office/officeart/2005/8/layout/hProcess4"/>
    <dgm:cxn modelId="{9BBA0CD3-BE74-43E1-833C-5753453AB41A}" srcId="{1AEC3710-63F7-4E78-B3C9-877BEA726FDC}" destId="{87AE578C-A7D6-4BA7-AC74-5F3910210EA0}" srcOrd="0" destOrd="0" parTransId="{13FD96CB-CE7E-49DD-8E89-6D0EDA305D8C}" sibTransId="{D9EF6CAD-C743-45C6-B97F-87B8CE100DEF}"/>
    <dgm:cxn modelId="{92382C1B-3BEF-415E-A340-33F839359715}" srcId="{96F76B45-3691-4365-9A0B-11F99BFD8D93}" destId="{83DD4B08-01A5-4157-B0CE-0DB41A3F9500}" srcOrd="2" destOrd="0" parTransId="{B3824210-D86E-4903-B054-76D79ED46BAA}" sibTransId="{CDF722AA-F4CF-4DA3-985B-D3816EDD65AC}"/>
    <dgm:cxn modelId="{8139FB24-BD60-41E3-BBCF-509A8BFC7CAD}" srcId="{83DD4B08-01A5-4157-B0CE-0DB41A3F9500}" destId="{E0289C92-3FEC-42CF-8A74-C5EFD1D778BF}" srcOrd="1" destOrd="0" parTransId="{02A05D51-7DEB-4763-8C3B-37ADC45FE1D8}" sibTransId="{9D1FD61D-5586-423E-B6B1-31B7D46B6CB2}"/>
    <dgm:cxn modelId="{5B3231F5-C2AE-41E2-99A0-CFAA5EFFB68F}" type="presOf" srcId="{707BCFB4-D36D-4B51-94E2-81ADF68B2B0B}" destId="{E5BC15E3-C06F-4FE7-A6F6-E9D2FEBBC76D}" srcOrd="1" destOrd="0" presId="urn:microsoft.com/office/officeart/2005/8/layout/hProcess4"/>
    <dgm:cxn modelId="{4F662271-504E-4D5E-8100-507576B74D04}" type="presOf" srcId="{83AA3EF4-9735-47FD-8540-81B470C9655E}" destId="{5176D2B1-C7F7-41FB-A8A4-521C82426CEB}" srcOrd="0" destOrd="0" presId="urn:microsoft.com/office/officeart/2005/8/layout/hProcess4"/>
    <dgm:cxn modelId="{D9E8384B-8921-44DA-ADD4-C2A6CFE3F0E3}" type="presOf" srcId="{87AE578C-A7D6-4BA7-AC74-5F3910210EA0}" destId="{C304CC1A-50F7-41CE-B6E7-F54DA0D51C3E}" srcOrd="0" destOrd="0" presId="urn:microsoft.com/office/officeart/2005/8/layout/hProcess4"/>
    <dgm:cxn modelId="{C365349F-6DC8-4F80-B207-BC87B7A3EE7F}" type="presParOf" srcId="{DF81ACE1-3577-45A4-B575-4515BF90D5FE}" destId="{D8C2077E-409A-464D-81C9-BB1E51232E5E}" srcOrd="0" destOrd="0" presId="urn:microsoft.com/office/officeart/2005/8/layout/hProcess4"/>
    <dgm:cxn modelId="{0742E006-15CB-45D6-8616-70DD603412D3}" type="presParOf" srcId="{DF81ACE1-3577-45A4-B575-4515BF90D5FE}" destId="{E0EE563E-3239-4801-BD98-CEEF4B31D503}" srcOrd="1" destOrd="0" presId="urn:microsoft.com/office/officeart/2005/8/layout/hProcess4"/>
    <dgm:cxn modelId="{26CD5DC7-27B6-4209-92B4-5998437E24D6}" type="presParOf" srcId="{DF81ACE1-3577-45A4-B575-4515BF90D5FE}" destId="{1D15AC2B-DF65-4E9E-8CD1-E2E833E13FD3}" srcOrd="2" destOrd="0" presId="urn:microsoft.com/office/officeart/2005/8/layout/hProcess4"/>
    <dgm:cxn modelId="{CEA25A69-242F-44CE-9600-1E665B584824}" type="presParOf" srcId="{1D15AC2B-DF65-4E9E-8CD1-E2E833E13FD3}" destId="{006CEBB4-7233-4B61-BF6B-E6273D33EB9B}" srcOrd="0" destOrd="0" presId="urn:microsoft.com/office/officeart/2005/8/layout/hProcess4"/>
    <dgm:cxn modelId="{16636F51-CB13-412C-8F0C-8B76DC90AF22}" type="presParOf" srcId="{006CEBB4-7233-4B61-BF6B-E6273D33EB9B}" destId="{A3A33E5C-E3B3-4531-8593-876B45B658AD}" srcOrd="0" destOrd="0" presId="urn:microsoft.com/office/officeart/2005/8/layout/hProcess4"/>
    <dgm:cxn modelId="{AF056C73-B144-4A8C-83BE-3247D53C6E75}" type="presParOf" srcId="{006CEBB4-7233-4B61-BF6B-E6273D33EB9B}" destId="{70A5062C-0EAD-45A0-BD35-31E790C02EFA}" srcOrd="1" destOrd="0" presId="urn:microsoft.com/office/officeart/2005/8/layout/hProcess4"/>
    <dgm:cxn modelId="{57F8A5F2-5355-489B-AC2B-791D8C053D02}" type="presParOf" srcId="{006CEBB4-7233-4B61-BF6B-E6273D33EB9B}" destId="{0730222D-04AE-433C-A833-824D8D007180}" srcOrd="2" destOrd="0" presId="urn:microsoft.com/office/officeart/2005/8/layout/hProcess4"/>
    <dgm:cxn modelId="{C8856671-4E9C-4535-A47D-0C14C8D80E86}" type="presParOf" srcId="{006CEBB4-7233-4B61-BF6B-E6273D33EB9B}" destId="{7D1E1C80-EC85-4BE6-A3C9-F2B9D3EE58E6}" srcOrd="3" destOrd="0" presId="urn:microsoft.com/office/officeart/2005/8/layout/hProcess4"/>
    <dgm:cxn modelId="{FC3D142B-CD78-4D19-BA47-BAA75B166511}" type="presParOf" srcId="{006CEBB4-7233-4B61-BF6B-E6273D33EB9B}" destId="{8F1B3D76-7059-4476-88E2-E36BCA625A49}" srcOrd="4" destOrd="0" presId="urn:microsoft.com/office/officeart/2005/8/layout/hProcess4"/>
    <dgm:cxn modelId="{23B1DD65-DD45-4D78-A768-FE290E6CB98A}" type="presParOf" srcId="{1D15AC2B-DF65-4E9E-8CD1-E2E833E13FD3}" destId="{C3B6A7A3-7646-48CF-BAA5-D7C32D7A6A73}" srcOrd="1" destOrd="0" presId="urn:microsoft.com/office/officeart/2005/8/layout/hProcess4"/>
    <dgm:cxn modelId="{9A46C37B-619A-4EF3-91F7-FAA149E0ABCD}" type="presParOf" srcId="{1D15AC2B-DF65-4E9E-8CD1-E2E833E13FD3}" destId="{DA8C7963-69BC-4434-838E-DEE28BB21135}" srcOrd="2" destOrd="0" presId="urn:microsoft.com/office/officeart/2005/8/layout/hProcess4"/>
    <dgm:cxn modelId="{7B30D737-ED3D-48D8-BB1E-3D5280A3EA02}" type="presParOf" srcId="{DA8C7963-69BC-4434-838E-DEE28BB21135}" destId="{984DC2D7-EA2F-4408-830C-C3CB076B27F1}" srcOrd="0" destOrd="0" presId="urn:microsoft.com/office/officeart/2005/8/layout/hProcess4"/>
    <dgm:cxn modelId="{0E4D7D66-D8C1-4DA8-AB72-6AB93EBF02D3}" type="presParOf" srcId="{DA8C7963-69BC-4434-838E-DEE28BB21135}" destId="{C304CC1A-50F7-41CE-B6E7-F54DA0D51C3E}" srcOrd="1" destOrd="0" presId="urn:microsoft.com/office/officeart/2005/8/layout/hProcess4"/>
    <dgm:cxn modelId="{202D057E-79C2-4C07-BCF1-DED229DF36B3}" type="presParOf" srcId="{DA8C7963-69BC-4434-838E-DEE28BB21135}" destId="{C793CB1B-FEA6-4216-99BD-1D32C0A8C8AD}" srcOrd="2" destOrd="0" presId="urn:microsoft.com/office/officeart/2005/8/layout/hProcess4"/>
    <dgm:cxn modelId="{B8302C34-3BB3-4E12-8B43-FF61FCAE943E}" type="presParOf" srcId="{DA8C7963-69BC-4434-838E-DEE28BB21135}" destId="{9781502A-2C5B-4DFE-A014-8674B1178172}" srcOrd="3" destOrd="0" presId="urn:microsoft.com/office/officeart/2005/8/layout/hProcess4"/>
    <dgm:cxn modelId="{409A66A9-FDD0-4358-9A18-AFA144FACF62}" type="presParOf" srcId="{DA8C7963-69BC-4434-838E-DEE28BB21135}" destId="{112EBC7B-266B-4598-B90D-126AA56D036D}" srcOrd="4" destOrd="0" presId="urn:microsoft.com/office/officeart/2005/8/layout/hProcess4"/>
    <dgm:cxn modelId="{CF185138-038F-49B5-9886-501DC1A594B6}" type="presParOf" srcId="{1D15AC2B-DF65-4E9E-8CD1-E2E833E13FD3}" destId="{5176D2B1-C7F7-41FB-A8A4-521C82426CEB}" srcOrd="3" destOrd="0" presId="urn:microsoft.com/office/officeart/2005/8/layout/hProcess4"/>
    <dgm:cxn modelId="{66F2B4FD-EE43-471D-99C6-177842625592}" type="presParOf" srcId="{1D15AC2B-DF65-4E9E-8CD1-E2E833E13FD3}" destId="{BF1FF5EF-7418-4278-B7FC-6957FB8DA29C}" srcOrd="4" destOrd="0" presId="urn:microsoft.com/office/officeart/2005/8/layout/hProcess4"/>
    <dgm:cxn modelId="{CE5599DB-83A6-43AC-B2D2-B3E4B7215CD6}" type="presParOf" srcId="{BF1FF5EF-7418-4278-B7FC-6957FB8DA29C}" destId="{1A63297F-B01C-4728-A4AF-A39AB05F0CD4}" srcOrd="0" destOrd="0" presId="urn:microsoft.com/office/officeart/2005/8/layout/hProcess4"/>
    <dgm:cxn modelId="{53753C5E-88B0-4F39-95D4-07D3D8B080AD}" type="presParOf" srcId="{BF1FF5EF-7418-4278-B7FC-6957FB8DA29C}" destId="{96BFCEAD-BEFB-4A15-938A-EF0B00A0F4FF}" srcOrd="1" destOrd="0" presId="urn:microsoft.com/office/officeart/2005/8/layout/hProcess4"/>
    <dgm:cxn modelId="{FC5686DB-EDF4-4052-B13D-1545D589CAAD}" type="presParOf" srcId="{BF1FF5EF-7418-4278-B7FC-6957FB8DA29C}" destId="{E5BC15E3-C06F-4FE7-A6F6-E9D2FEBBC76D}" srcOrd="2" destOrd="0" presId="urn:microsoft.com/office/officeart/2005/8/layout/hProcess4"/>
    <dgm:cxn modelId="{E552E2E6-54FB-49BC-AB41-4DD61A7FB014}" type="presParOf" srcId="{BF1FF5EF-7418-4278-B7FC-6957FB8DA29C}" destId="{2A1E31EA-9DE8-47CD-B15E-179BA534D703}" srcOrd="3" destOrd="0" presId="urn:microsoft.com/office/officeart/2005/8/layout/hProcess4"/>
    <dgm:cxn modelId="{C5E9819A-F1FF-4A40-B957-15BA9834742D}" type="presParOf" srcId="{BF1FF5EF-7418-4278-B7FC-6957FB8DA29C}" destId="{CD64CBB1-25C5-40FD-BD8D-0DBB2F07C04B}" srcOrd="4" destOrd="0" presId="urn:microsoft.com/office/officeart/2005/8/layout/h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42589-1098-4B75-B568-A6734D4A3FFF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1A707-E4F9-4E31-8F46-69FE40E05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86808" cy="91440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Взаємозв'язок арифметичних дій множення та ділення</a:t>
            </a:r>
            <a:endParaRPr lang="ru-RU" sz="36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5152" t="26201" r="26927" b="26447"/>
          <a:stretch>
            <a:fillRect/>
          </a:stretch>
        </p:blipFill>
        <p:spPr bwMode="auto">
          <a:xfrm>
            <a:off x="0" y="1500174"/>
            <a:ext cx="9144000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04448" cy="91440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Взаємозв'язок арифметичних дій множення та ділення</a:t>
            </a:r>
            <a:endParaRPr lang="ru-RU" sz="3600" b="1" dirty="0">
              <a:ln w="12700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700212"/>
          <a:ext cx="9501222" cy="5157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/>
              <a:t>Взаємозв'язок арифметичних дій множення та ділення. Підготовка</a:t>
            </a:r>
            <a:endParaRPr lang="ru-RU" sz="3600" b="1" dirty="0"/>
          </a:p>
        </p:txBody>
      </p:sp>
      <p:pic>
        <p:nvPicPr>
          <p:cNvPr id="399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77155"/>
            <a:ext cx="9144000" cy="2594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7968" y="4071942"/>
            <a:ext cx="2483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4 2 – 3 4 = 8</a:t>
            </a:r>
            <a:endParaRPr lang="ru-RU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87968" y="4620292"/>
            <a:ext cx="2483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4 2 – 8 =3 4</a:t>
            </a:r>
            <a:endParaRPr lang="ru-RU" sz="28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428728" y="3548722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4 2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31174" y="4095096"/>
            <a:ext cx="2483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8 3 – 5 6= 2 7</a:t>
            </a:r>
            <a:endParaRPr lang="ru-RU" sz="28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2731174" y="4620292"/>
            <a:ext cx="2483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8 3 – 2 7= 5 6</a:t>
            </a:r>
            <a:endParaRPr lang="ru-RU" sz="28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4357686" y="357187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8 3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43570" y="4071942"/>
            <a:ext cx="2483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9 2 – 7 4 =1 8</a:t>
            </a:r>
            <a:endParaRPr lang="ru-RU" sz="28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5643570" y="4620292"/>
            <a:ext cx="2483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9 2 – 1 8 =7 4</a:t>
            </a:r>
            <a:endParaRPr lang="ru-RU" sz="28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7198644" y="3548722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9 2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686800" cy="91440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Взаємозв'язок арифметичних дій множення та ділення. </a:t>
            </a:r>
            <a:r>
              <a:rPr lang="uk-UA" sz="3600" b="1" dirty="0" smtClean="0">
                <a:solidFill>
                  <a:srgbClr val="FFC000"/>
                </a:solidFill>
              </a:rPr>
              <a:t>Ознайомлення</a:t>
            </a:r>
            <a:endParaRPr lang="ru-RU" sz="3600" b="1" dirty="0">
              <a:solidFill>
                <a:srgbClr val="FFC000"/>
              </a:solidFill>
            </a:endParaRPr>
          </a:p>
        </p:txBody>
      </p:sp>
      <p:pic>
        <p:nvPicPr>
          <p:cNvPr id="409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44" y="1416637"/>
            <a:ext cx="9100288" cy="1356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2771444"/>
            <a:ext cx="2081255" cy="2288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2773958"/>
            <a:ext cx="1924836" cy="2303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070234"/>
            <a:ext cx="9206214" cy="1644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 t="18730" b="56298"/>
          <a:stretch>
            <a:fillRect/>
          </a:stretch>
        </p:blipFill>
        <p:spPr bwMode="auto">
          <a:xfrm>
            <a:off x="2062117" y="3214686"/>
            <a:ext cx="2081255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 t="47046" b="27981"/>
          <a:stretch>
            <a:fillRect/>
          </a:stretch>
        </p:blipFill>
        <p:spPr bwMode="auto">
          <a:xfrm>
            <a:off x="2071670" y="3857628"/>
            <a:ext cx="2081255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 t="78262"/>
          <a:stretch>
            <a:fillRect/>
          </a:stretch>
        </p:blipFill>
        <p:spPr bwMode="auto">
          <a:xfrm>
            <a:off x="2133555" y="4572008"/>
            <a:ext cx="2081255" cy="497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олилиния 9"/>
          <p:cNvSpPr/>
          <p:nvPr/>
        </p:nvSpPr>
        <p:spPr>
          <a:xfrm rot="10800000" flipH="1">
            <a:off x="2428860" y="2857494"/>
            <a:ext cx="1500198" cy="285753"/>
          </a:xfrm>
          <a:custGeom>
            <a:avLst/>
            <a:gdLst>
              <a:gd name="connsiteX0" fmla="*/ 0 w 422031"/>
              <a:gd name="connsiteY0" fmla="*/ 0 h 269631"/>
              <a:gd name="connsiteX1" fmla="*/ 211015 w 422031"/>
              <a:gd name="connsiteY1" fmla="*/ 267286 h 269631"/>
              <a:gd name="connsiteX2" fmla="*/ 422031 w 422031"/>
              <a:gd name="connsiteY2" fmla="*/ 14068 h 269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2031" h="269631">
                <a:moveTo>
                  <a:pt x="0" y="0"/>
                </a:moveTo>
                <a:cubicBezTo>
                  <a:pt x="70338" y="132470"/>
                  <a:pt x="140677" y="264941"/>
                  <a:pt x="211015" y="267286"/>
                </a:cubicBezTo>
                <a:cubicBezTo>
                  <a:pt x="281353" y="269631"/>
                  <a:pt x="351692" y="141849"/>
                  <a:pt x="422031" y="1406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 rot="10800000" flipH="1">
            <a:off x="3214677" y="2928934"/>
            <a:ext cx="714381" cy="214314"/>
          </a:xfrm>
          <a:custGeom>
            <a:avLst/>
            <a:gdLst>
              <a:gd name="connsiteX0" fmla="*/ 0 w 422031"/>
              <a:gd name="connsiteY0" fmla="*/ 0 h 269631"/>
              <a:gd name="connsiteX1" fmla="*/ 211015 w 422031"/>
              <a:gd name="connsiteY1" fmla="*/ 267286 h 269631"/>
              <a:gd name="connsiteX2" fmla="*/ 422031 w 422031"/>
              <a:gd name="connsiteY2" fmla="*/ 14068 h 269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2031" h="269631">
                <a:moveTo>
                  <a:pt x="0" y="0"/>
                </a:moveTo>
                <a:cubicBezTo>
                  <a:pt x="70338" y="132470"/>
                  <a:pt x="140677" y="264941"/>
                  <a:pt x="211015" y="267286"/>
                </a:cubicBezTo>
                <a:cubicBezTo>
                  <a:pt x="281353" y="269631"/>
                  <a:pt x="351692" y="141849"/>
                  <a:pt x="422031" y="1406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 rot="10800000" flipH="1">
            <a:off x="5214942" y="2857494"/>
            <a:ext cx="1500198" cy="285753"/>
          </a:xfrm>
          <a:custGeom>
            <a:avLst/>
            <a:gdLst>
              <a:gd name="connsiteX0" fmla="*/ 0 w 422031"/>
              <a:gd name="connsiteY0" fmla="*/ 0 h 269631"/>
              <a:gd name="connsiteX1" fmla="*/ 211015 w 422031"/>
              <a:gd name="connsiteY1" fmla="*/ 267286 h 269631"/>
              <a:gd name="connsiteX2" fmla="*/ 422031 w 422031"/>
              <a:gd name="connsiteY2" fmla="*/ 14068 h 269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2031" h="269631">
                <a:moveTo>
                  <a:pt x="0" y="0"/>
                </a:moveTo>
                <a:cubicBezTo>
                  <a:pt x="70338" y="132470"/>
                  <a:pt x="140677" y="264941"/>
                  <a:pt x="211015" y="267286"/>
                </a:cubicBezTo>
                <a:cubicBezTo>
                  <a:pt x="281353" y="269631"/>
                  <a:pt x="351692" y="141849"/>
                  <a:pt x="422031" y="1406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rot="10800000" flipH="1">
            <a:off x="5786446" y="2928934"/>
            <a:ext cx="857256" cy="142876"/>
          </a:xfrm>
          <a:custGeom>
            <a:avLst/>
            <a:gdLst>
              <a:gd name="connsiteX0" fmla="*/ 0 w 422031"/>
              <a:gd name="connsiteY0" fmla="*/ 0 h 269631"/>
              <a:gd name="connsiteX1" fmla="*/ 211015 w 422031"/>
              <a:gd name="connsiteY1" fmla="*/ 267286 h 269631"/>
              <a:gd name="connsiteX2" fmla="*/ 422031 w 422031"/>
              <a:gd name="connsiteY2" fmla="*/ 14068 h 269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2031" h="269631">
                <a:moveTo>
                  <a:pt x="0" y="0"/>
                </a:moveTo>
                <a:cubicBezTo>
                  <a:pt x="70338" y="132470"/>
                  <a:pt x="140677" y="264941"/>
                  <a:pt x="211015" y="267286"/>
                </a:cubicBezTo>
                <a:cubicBezTo>
                  <a:pt x="281353" y="269631"/>
                  <a:pt x="351692" y="141849"/>
                  <a:pt x="422031" y="1406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 cstate="print"/>
          <a:srcRect t="15618" b="56470"/>
          <a:stretch>
            <a:fillRect/>
          </a:stretch>
        </p:blipFill>
        <p:spPr bwMode="auto">
          <a:xfrm>
            <a:off x="5072066" y="3143248"/>
            <a:ext cx="192483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 cstate="print"/>
          <a:srcRect t="46631" b="31660"/>
          <a:stretch>
            <a:fillRect/>
          </a:stretch>
        </p:blipFill>
        <p:spPr bwMode="auto">
          <a:xfrm>
            <a:off x="5072066" y="3857628"/>
            <a:ext cx="192483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 cstate="print"/>
          <a:srcRect t="77644"/>
          <a:stretch>
            <a:fillRect/>
          </a:stretch>
        </p:blipFill>
        <p:spPr bwMode="auto">
          <a:xfrm>
            <a:off x="5072066" y="4572008"/>
            <a:ext cx="1924836" cy="514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Прямая соединительная линия 17"/>
          <p:cNvCxnSpPr/>
          <p:nvPr/>
        </p:nvCxnSpPr>
        <p:spPr>
          <a:xfrm>
            <a:off x="2214546" y="3571876"/>
            <a:ext cx="21431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000364" y="3571876"/>
            <a:ext cx="21431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072066" y="3571876"/>
            <a:ext cx="21431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643570" y="3571876"/>
            <a:ext cx="21431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4570"/>
            <a:ext cx="9144000" cy="125272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dirty="0" smtClean="0"/>
              <a:t>Взаємозв'язок арифметичних дій множення та ділення. Первинне </a:t>
            </a:r>
            <a:r>
              <a:rPr lang="uk-UA" sz="3600" b="1" dirty="0" smtClean="0"/>
              <a:t>закріплення</a:t>
            </a:r>
            <a:endParaRPr lang="ru-RU" sz="3600" b="1" dirty="0"/>
          </a:p>
        </p:txBody>
      </p:sp>
      <p:pic>
        <p:nvPicPr>
          <p:cNvPr id="419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71678"/>
            <a:ext cx="9144000" cy="2191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428728" y="3262970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5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8728" y="376303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4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86116" y="3262970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2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86182" y="3286124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2 0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00364" y="376303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 20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14744" y="376303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 2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43636" y="2762904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1 8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57752" y="3262970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1 8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72132" y="3262970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6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43636" y="3262970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3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57752" y="376303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1 8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72132" y="376303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3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43636" y="376303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6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/>
              <a:t>Пропедевтика перевірки дії множення</a:t>
            </a:r>
            <a:endParaRPr lang="ru-RU" sz="3600" b="1" dirty="0"/>
          </a:p>
        </p:txBody>
      </p:sp>
      <p:pic>
        <p:nvPicPr>
          <p:cNvPr id="471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28802"/>
            <a:ext cx="9144000" cy="311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b="1" dirty="0" smtClean="0"/>
              <a:t>Пропедевтика перевірки дії ділення</a:t>
            </a:r>
            <a:endParaRPr lang="ru-RU" sz="3600" b="1" dirty="0"/>
          </a:p>
        </p:txBody>
      </p:sp>
      <p:pic>
        <p:nvPicPr>
          <p:cNvPr id="481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2357430"/>
            <a:ext cx="9198355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952b864ec46241768bfa8dd2e487ea4517d3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9495</TotalTime>
  <Words>149</Words>
  <Application>Microsoft Office PowerPoint</Application>
  <PresentationFormat>Экран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Модульная</vt:lpstr>
      <vt:lpstr>Взаємозв'язок арифметичних дій множення та ділення</vt:lpstr>
      <vt:lpstr>Взаємозв'язок арифметичних дій множення та ділення</vt:lpstr>
      <vt:lpstr>Взаємозв'язок арифметичних дій множення та ділення. Підготовка</vt:lpstr>
      <vt:lpstr>Взаємозв'язок арифметичних дій множення та ділення. Ознайомлення</vt:lpstr>
      <vt:lpstr>Взаємозв'язок арифметичних дій множення та ділення. Первинне закріплення</vt:lpstr>
      <vt:lpstr>Пропедевтика перевірки дії множення</vt:lpstr>
      <vt:lpstr>Пропедевтика перевірки дії ділення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9.   Методика формування обчислювальних навичок табличного множення та ділення</dc:title>
  <dc:creator>Светлана</dc:creator>
  <cp:lastModifiedBy>Marinochka</cp:lastModifiedBy>
  <cp:revision>471</cp:revision>
  <dcterms:created xsi:type="dcterms:W3CDTF">2013-03-24T06:26:47Z</dcterms:created>
  <dcterms:modified xsi:type="dcterms:W3CDTF">2015-09-02T10:27:44Z</dcterms:modified>
</cp:coreProperties>
</file>