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440" r:id="rId2"/>
    <p:sldId id="433" r:id="rId3"/>
    <p:sldId id="434" r:id="rId4"/>
    <p:sldId id="331" r:id="rId5"/>
    <p:sldId id="332" r:id="rId6"/>
    <p:sldId id="333" r:id="rId7"/>
    <p:sldId id="409" r:id="rId8"/>
    <p:sldId id="436" r:id="rId9"/>
    <p:sldId id="439" r:id="rId10"/>
    <p:sldId id="337" r:id="rId11"/>
    <p:sldId id="338" r:id="rId12"/>
    <p:sldId id="339" r:id="rId13"/>
    <p:sldId id="340" r:id="rId14"/>
    <p:sldId id="411" r:id="rId15"/>
    <p:sldId id="441" r:id="rId16"/>
    <p:sldId id="442" r:id="rId17"/>
    <p:sldId id="343" r:id="rId18"/>
    <p:sldId id="344" r:id="rId19"/>
    <p:sldId id="345" r:id="rId20"/>
    <p:sldId id="346" r:id="rId21"/>
    <p:sldId id="347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0066"/>
    <a:srgbClr val="56E507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87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76B45-3691-4365-9A0B-11F99BFD8D93}" type="doc">
      <dgm:prSet loTypeId="urn:microsoft.com/office/officeart/2005/8/layout/h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59844F-FE3A-4D9B-82F9-E1ED17876F6C}">
      <dgm:prSet phldrT="[Текст]"/>
      <dgm:spPr/>
      <dgm:t>
        <a:bodyPr/>
        <a:lstStyle/>
        <a:p>
          <a:r>
            <a:rPr lang="uk-UA" dirty="0" smtClean="0"/>
            <a:t>Місце</a:t>
          </a:r>
          <a:endParaRPr lang="ru-RU" dirty="0"/>
        </a:p>
      </dgm:t>
    </dgm:pt>
    <dgm:pt modelId="{D8AB3260-B254-48FE-8C29-8C63DB3D65FE}" type="parTrans" cxnId="{14ADCB1D-568A-4E04-9FF3-C18CDEF440EE}">
      <dgm:prSet/>
      <dgm:spPr/>
      <dgm:t>
        <a:bodyPr/>
        <a:lstStyle/>
        <a:p>
          <a:endParaRPr lang="ru-RU"/>
        </a:p>
      </dgm:t>
    </dgm:pt>
    <dgm:pt modelId="{BC1C9E22-52AF-4EE3-BBCE-5945C166C939}" type="sibTrans" cxnId="{14ADCB1D-568A-4E04-9FF3-C18CDEF440EE}">
      <dgm:prSet/>
      <dgm:spPr/>
      <dgm:t>
        <a:bodyPr/>
        <a:lstStyle/>
        <a:p>
          <a:endParaRPr lang="ru-RU"/>
        </a:p>
      </dgm:t>
    </dgm:pt>
    <dgm:pt modelId="{C350EBC7-3E50-402A-81F5-F2537750B919}">
      <dgm:prSet phldrT="[Текст]" custT="1"/>
      <dgm:spPr/>
      <dgm:t>
        <a:bodyPr/>
        <a:lstStyle/>
        <a:p>
          <a:r>
            <a:rPr lang="uk-UA" sz="2400" dirty="0" smtClean="0"/>
            <a:t>В межах теми </a:t>
          </a:r>
          <a:r>
            <a:rPr lang="uk-UA" sz="2400" b="0" dirty="0" err="1" smtClean="0"/>
            <a:t>“</a:t>
          </a:r>
          <a:r>
            <a:rPr lang="uk-UA" sz="2400" b="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Арифметичні</a:t>
          </a:r>
          <a:r>
            <a:rPr lang="uk-UA" sz="2400" b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дії множення і </a:t>
          </a:r>
          <a:r>
            <a:rPr lang="uk-UA" sz="2400" b="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ділення</a:t>
          </a:r>
          <a:r>
            <a:rPr lang="uk-UA" sz="2400" b="0" dirty="0" err="1" smtClean="0"/>
            <a:t>”</a:t>
          </a:r>
          <a:r>
            <a:rPr lang="uk-UA" sz="2400" b="0" dirty="0" smtClean="0"/>
            <a:t>.</a:t>
          </a:r>
          <a:endParaRPr lang="ru-RU" sz="2400" b="0" dirty="0"/>
        </a:p>
      </dgm:t>
    </dgm:pt>
    <dgm:pt modelId="{E3C3D4B5-D2CB-4F38-9459-6DF6D0E3DCA3}" type="parTrans" cxnId="{65F3A1C0-F978-450F-A792-CA34766FBAFB}">
      <dgm:prSet/>
      <dgm:spPr/>
      <dgm:t>
        <a:bodyPr/>
        <a:lstStyle/>
        <a:p>
          <a:endParaRPr lang="ru-RU"/>
        </a:p>
      </dgm:t>
    </dgm:pt>
    <dgm:pt modelId="{2FE702A8-FA5A-4D73-B932-FA98433F6996}" type="sibTrans" cxnId="{65F3A1C0-F978-450F-A792-CA34766FBAFB}">
      <dgm:prSet/>
      <dgm:spPr/>
      <dgm:t>
        <a:bodyPr/>
        <a:lstStyle/>
        <a:p>
          <a:endParaRPr lang="ru-RU"/>
        </a:p>
      </dgm:t>
    </dgm:pt>
    <dgm:pt modelId="{1AEC3710-63F7-4E78-B3C9-877BEA726FDC}">
      <dgm:prSet phldrT="[Текст]"/>
      <dgm:spPr/>
      <dgm:t>
        <a:bodyPr/>
        <a:lstStyle/>
        <a:p>
          <a:r>
            <a:rPr lang="uk-UA" dirty="0" smtClean="0"/>
            <a:t>Мета</a:t>
          </a:r>
          <a:endParaRPr lang="ru-RU" dirty="0"/>
        </a:p>
      </dgm:t>
    </dgm:pt>
    <dgm:pt modelId="{D092F619-42BF-4325-BBB1-C6343BB7F643}" type="parTrans" cxnId="{C5657F98-571A-4E90-A8D6-5BBB1C7F0A55}">
      <dgm:prSet/>
      <dgm:spPr/>
      <dgm:t>
        <a:bodyPr/>
        <a:lstStyle/>
        <a:p>
          <a:endParaRPr lang="ru-RU"/>
        </a:p>
      </dgm:t>
    </dgm:pt>
    <dgm:pt modelId="{83AA3EF4-9735-47FD-8540-81B470C9655E}" type="sibTrans" cxnId="{C5657F98-571A-4E90-A8D6-5BBB1C7F0A55}">
      <dgm:prSet/>
      <dgm:spPr/>
      <dgm:t>
        <a:bodyPr/>
        <a:lstStyle/>
        <a:p>
          <a:endParaRPr lang="ru-RU"/>
        </a:p>
      </dgm:t>
    </dgm:pt>
    <dgm:pt modelId="{87AE578C-A7D6-4BA7-AC74-5F3910210EA0}">
      <dgm:prSet phldrT="[Текст]" custT="1"/>
      <dgm:spPr/>
      <dgm:t>
        <a:bodyPr/>
        <a:lstStyle/>
        <a:p>
          <a:r>
            <a:rPr lang="uk-UA" sz="2400" dirty="0" smtClean="0"/>
            <a:t>Формування знання властивостей множення з числами 1, 0 та уміння застосовувати їх в обчисленнях.</a:t>
          </a:r>
          <a:endParaRPr lang="ru-RU" sz="2400" dirty="0"/>
        </a:p>
      </dgm:t>
    </dgm:pt>
    <dgm:pt modelId="{13FD96CB-CE7E-49DD-8E89-6D0EDA305D8C}" type="parTrans" cxnId="{9BBA0CD3-BE74-43E1-833C-5753453AB41A}">
      <dgm:prSet/>
      <dgm:spPr/>
      <dgm:t>
        <a:bodyPr/>
        <a:lstStyle/>
        <a:p>
          <a:endParaRPr lang="ru-RU"/>
        </a:p>
      </dgm:t>
    </dgm:pt>
    <dgm:pt modelId="{D9EF6CAD-C743-45C6-B97F-87B8CE100DEF}" type="sibTrans" cxnId="{9BBA0CD3-BE74-43E1-833C-5753453AB41A}">
      <dgm:prSet/>
      <dgm:spPr/>
      <dgm:t>
        <a:bodyPr/>
        <a:lstStyle/>
        <a:p>
          <a:endParaRPr lang="ru-RU"/>
        </a:p>
      </dgm:t>
    </dgm:pt>
    <dgm:pt modelId="{83DD4B08-01A5-4157-B0CE-0DB41A3F9500}">
      <dgm:prSet phldrT="[Текст]"/>
      <dgm:spPr/>
      <dgm:t>
        <a:bodyPr/>
        <a:lstStyle/>
        <a:p>
          <a:r>
            <a:rPr lang="uk-UA" dirty="0" smtClean="0"/>
            <a:t>Засіб</a:t>
          </a:r>
          <a:endParaRPr lang="ru-RU" dirty="0"/>
        </a:p>
      </dgm:t>
    </dgm:pt>
    <dgm:pt modelId="{B3824210-D86E-4903-B054-76D79ED46BAA}" type="parTrans" cxnId="{92382C1B-3BEF-415E-A340-33F839359715}">
      <dgm:prSet/>
      <dgm:spPr/>
      <dgm:t>
        <a:bodyPr/>
        <a:lstStyle/>
        <a:p>
          <a:endParaRPr lang="ru-RU"/>
        </a:p>
      </dgm:t>
    </dgm:pt>
    <dgm:pt modelId="{CDF722AA-F4CF-4DA3-985B-D3816EDD65AC}" type="sibTrans" cxnId="{92382C1B-3BEF-415E-A340-33F839359715}">
      <dgm:prSet/>
      <dgm:spPr/>
      <dgm:t>
        <a:bodyPr/>
        <a:lstStyle/>
        <a:p>
          <a:endParaRPr lang="ru-RU"/>
        </a:p>
      </dgm:t>
    </dgm:pt>
    <dgm:pt modelId="{707BCFB4-D36D-4B51-94E2-81ADF68B2B0B}">
      <dgm:prSet phldrT="[Текст]" custT="1"/>
      <dgm:spPr/>
      <dgm:t>
        <a:bodyPr/>
        <a:lstStyle/>
        <a:p>
          <a:r>
            <a:rPr lang="uk-UA" sz="2400" dirty="0" smtClean="0"/>
            <a:t>Пам'ятки.</a:t>
          </a:r>
          <a:endParaRPr lang="ru-RU" sz="2400" dirty="0"/>
        </a:p>
      </dgm:t>
    </dgm:pt>
    <dgm:pt modelId="{A5971B03-2A0E-4AD3-BEAF-9725D1A23F06}" type="parTrans" cxnId="{BA52D44F-6F1C-43A5-BE12-D6D1FC0E2AAF}">
      <dgm:prSet/>
      <dgm:spPr/>
      <dgm:t>
        <a:bodyPr/>
        <a:lstStyle/>
        <a:p>
          <a:endParaRPr lang="ru-RU"/>
        </a:p>
      </dgm:t>
    </dgm:pt>
    <dgm:pt modelId="{64A74E74-C7E3-4ABE-AD93-3EFBD4C589D2}" type="sibTrans" cxnId="{BA52D44F-6F1C-43A5-BE12-D6D1FC0E2AAF}">
      <dgm:prSet/>
      <dgm:spPr/>
      <dgm:t>
        <a:bodyPr/>
        <a:lstStyle/>
        <a:p>
          <a:endParaRPr lang="ru-RU"/>
        </a:p>
      </dgm:t>
    </dgm:pt>
    <dgm:pt modelId="{E0289C92-3FEC-42CF-8A74-C5EFD1D778BF}">
      <dgm:prSet phldrT="[Текст]" custT="1"/>
      <dgm:spPr/>
      <dgm:t>
        <a:bodyPr/>
        <a:lstStyle/>
        <a:p>
          <a:r>
            <a:rPr lang="uk-UA" sz="2400" dirty="0" smtClean="0"/>
            <a:t>Опорні схеми.</a:t>
          </a:r>
          <a:endParaRPr lang="ru-RU" sz="2400" dirty="0"/>
        </a:p>
      </dgm:t>
    </dgm:pt>
    <dgm:pt modelId="{02A05D51-7DEB-4763-8C3B-37ADC45FE1D8}" type="parTrans" cxnId="{8139FB24-BD60-41E3-BBCF-509A8BFC7CAD}">
      <dgm:prSet/>
      <dgm:spPr/>
      <dgm:t>
        <a:bodyPr/>
        <a:lstStyle/>
        <a:p>
          <a:endParaRPr lang="ru-RU"/>
        </a:p>
      </dgm:t>
    </dgm:pt>
    <dgm:pt modelId="{9D1FD61D-5586-423E-B6B1-31B7D46B6CB2}" type="sibTrans" cxnId="{8139FB24-BD60-41E3-BBCF-509A8BFC7CAD}">
      <dgm:prSet/>
      <dgm:spPr/>
      <dgm:t>
        <a:bodyPr/>
        <a:lstStyle/>
        <a:p>
          <a:endParaRPr lang="ru-RU"/>
        </a:p>
      </dgm:t>
    </dgm:pt>
    <dgm:pt modelId="{DF81ACE1-3577-45A4-B575-4515BF90D5FE}" type="pres">
      <dgm:prSet presAssocID="{96F76B45-3691-4365-9A0B-11F99BFD8D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2077E-409A-464D-81C9-BB1E51232E5E}" type="pres">
      <dgm:prSet presAssocID="{96F76B45-3691-4365-9A0B-11F99BFD8D93}" presName="tSp" presStyleCnt="0"/>
      <dgm:spPr/>
      <dgm:t>
        <a:bodyPr/>
        <a:lstStyle/>
        <a:p>
          <a:endParaRPr lang="ru-RU"/>
        </a:p>
      </dgm:t>
    </dgm:pt>
    <dgm:pt modelId="{E0EE563E-3239-4801-BD98-CEEF4B31D503}" type="pres">
      <dgm:prSet presAssocID="{96F76B45-3691-4365-9A0B-11F99BFD8D93}" presName="bSp" presStyleCnt="0"/>
      <dgm:spPr/>
      <dgm:t>
        <a:bodyPr/>
        <a:lstStyle/>
        <a:p>
          <a:endParaRPr lang="ru-RU"/>
        </a:p>
      </dgm:t>
    </dgm:pt>
    <dgm:pt modelId="{1D15AC2B-DF65-4E9E-8CD1-E2E833E13FD3}" type="pres">
      <dgm:prSet presAssocID="{96F76B45-3691-4365-9A0B-11F99BFD8D93}" presName="process" presStyleCnt="0"/>
      <dgm:spPr/>
      <dgm:t>
        <a:bodyPr/>
        <a:lstStyle/>
        <a:p>
          <a:endParaRPr lang="ru-RU"/>
        </a:p>
      </dgm:t>
    </dgm:pt>
    <dgm:pt modelId="{006CEBB4-7233-4B61-BF6B-E6273D33EB9B}" type="pres">
      <dgm:prSet presAssocID="{D259844F-FE3A-4D9B-82F9-E1ED17876F6C}" presName="composite1" presStyleCnt="0"/>
      <dgm:spPr/>
      <dgm:t>
        <a:bodyPr/>
        <a:lstStyle/>
        <a:p>
          <a:endParaRPr lang="ru-RU"/>
        </a:p>
      </dgm:t>
    </dgm:pt>
    <dgm:pt modelId="{A3A33E5C-E3B3-4531-8593-876B45B658AD}" type="pres">
      <dgm:prSet presAssocID="{D259844F-FE3A-4D9B-82F9-E1ED17876F6C}" presName="dummyNode1" presStyleLbl="node1" presStyleIdx="0" presStyleCnt="3"/>
      <dgm:spPr/>
      <dgm:t>
        <a:bodyPr/>
        <a:lstStyle/>
        <a:p>
          <a:endParaRPr lang="ru-RU"/>
        </a:p>
      </dgm:t>
    </dgm:pt>
    <dgm:pt modelId="{70A5062C-0EAD-45A0-BD35-31E790C02EFA}" type="pres">
      <dgm:prSet presAssocID="{D259844F-FE3A-4D9B-82F9-E1ED17876F6C}" presName="childNode1" presStyleLbl="bgAcc1" presStyleIdx="0" presStyleCnt="3" custScaleX="148681" custScaleY="168974" custLinFactNeighborY="-5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222D-04AE-433C-A833-824D8D007180}" type="pres">
      <dgm:prSet presAssocID="{D259844F-FE3A-4D9B-82F9-E1ED17876F6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1C80-EC85-4BE6-A3C9-F2B9D3EE58E6}" type="pres">
      <dgm:prSet presAssocID="{D259844F-FE3A-4D9B-82F9-E1ED17876F6C}" presName="parentNode1" presStyleLbl="node1" presStyleIdx="0" presStyleCnt="3" custLinFactNeighborY="201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B3D76-7059-4476-88E2-E36BCA625A49}" type="pres">
      <dgm:prSet presAssocID="{D259844F-FE3A-4D9B-82F9-E1ED17876F6C}" presName="connSite1" presStyleCnt="0"/>
      <dgm:spPr/>
      <dgm:t>
        <a:bodyPr/>
        <a:lstStyle/>
        <a:p>
          <a:endParaRPr lang="ru-RU"/>
        </a:p>
      </dgm:t>
    </dgm:pt>
    <dgm:pt modelId="{C3B6A7A3-7646-48CF-BAA5-D7C32D7A6A73}" type="pres">
      <dgm:prSet presAssocID="{BC1C9E22-52AF-4EE3-BBCE-5945C166C939}" presName="Name9" presStyleLbl="sibTrans2D1" presStyleIdx="0" presStyleCnt="2"/>
      <dgm:spPr/>
      <dgm:t>
        <a:bodyPr/>
        <a:lstStyle/>
        <a:p>
          <a:endParaRPr lang="ru-RU"/>
        </a:p>
      </dgm:t>
    </dgm:pt>
    <dgm:pt modelId="{DA8C7963-69BC-4434-838E-DEE28BB21135}" type="pres">
      <dgm:prSet presAssocID="{1AEC3710-63F7-4E78-B3C9-877BEA726FDC}" presName="composite2" presStyleCnt="0"/>
      <dgm:spPr/>
      <dgm:t>
        <a:bodyPr/>
        <a:lstStyle/>
        <a:p>
          <a:endParaRPr lang="ru-RU"/>
        </a:p>
      </dgm:t>
    </dgm:pt>
    <dgm:pt modelId="{984DC2D7-EA2F-4408-830C-C3CB076B27F1}" type="pres">
      <dgm:prSet presAssocID="{1AEC3710-63F7-4E78-B3C9-877BEA726FDC}" presName="dummyNode2" presStyleLbl="node1" presStyleIdx="0" presStyleCnt="3"/>
      <dgm:spPr/>
      <dgm:t>
        <a:bodyPr/>
        <a:lstStyle/>
        <a:p>
          <a:endParaRPr lang="ru-RU"/>
        </a:p>
      </dgm:t>
    </dgm:pt>
    <dgm:pt modelId="{C304CC1A-50F7-41CE-B6E7-F54DA0D51C3E}" type="pres">
      <dgm:prSet presAssocID="{1AEC3710-63F7-4E78-B3C9-877BEA726FDC}" presName="childNode2" presStyleLbl="bgAcc1" presStyleIdx="1" presStyleCnt="3" custScaleX="209992" custScaleY="273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3CB1B-FEA6-4216-99BD-1D32C0A8C8AD}" type="pres">
      <dgm:prSet presAssocID="{1AEC3710-63F7-4E78-B3C9-877BEA726FD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1502A-2C5B-4DFE-A014-8674B1178172}" type="pres">
      <dgm:prSet presAssocID="{1AEC3710-63F7-4E78-B3C9-877BEA726FDC}" presName="parentNode2" presStyleLbl="node1" presStyleIdx="1" presStyleCnt="3" custScaleX="139561" custScaleY="167740" custLinFactY="-37019" custLinFactNeighborX="331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EBC7B-266B-4598-B90D-126AA56D036D}" type="pres">
      <dgm:prSet presAssocID="{1AEC3710-63F7-4E78-B3C9-877BEA726FDC}" presName="connSite2" presStyleCnt="0"/>
      <dgm:spPr/>
      <dgm:t>
        <a:bodyPr/>
        <a:lstStyle/>
        <a:p>
          <a:endParaRPr lang="ru-RU"/>
        </a:p>
      </dgm:t>
    </dgm:pt>
    <dgm:pt modelId="{5176D2B1-C7F7-41FB-A8A4-521C82426CEB}" type="pres">
      <dgm:prSet presAssocID="{83AA3EF4-9735-47FD-8540-81B470C9655E}" presName="Name18" presStyleLbl="sibTrans2D1" presStyleIdx="1" presStyleCnt="2" custLinFactNeighborX="-6025" custLinFactNeighborY="3750"/>
      <dgm:spPr/>
      <dgm:t>
        <a:bodyPr/>
        <a:lstStyle/>
        <a:p>
          <a:endParaRPr lang="ru-RU"/>
        </a:p>
      </dgm:t>
    </dgm:pt>
    <dgm:pt modelId="{BF1FF5EF-7418-4278-B7FC-6957FB8DA29C}" type="pres">
      <dgm:prSet presAssocID="{83DD4B08-01A5-4157-B0CE-0DB41A3F9500}" presName="composite1" presStyleCnt="0"/>
      <dgm:spPr/>
      <dgm:t>
        <a:bodyPr/>
        <a:lstStyle/>
        <a:p>
          <a:endParaRPr lang="ru-RU"/>
        </a:p>
      </dgm:t>
    </dgm:pt>
    <dgm:pt modelId="{1A63297F-B01C-4728-A4AF-A39AB05F0CD4}" type="pres">
      <dgm:prSet presAssocID="{83DD4B08-01A5-4157-B0CE-0DB41A3F9500}" presName="dummyNode1" presStyleLbl="node1" presStyleIdx="1" presStyleCnt="3"/>
      <dgm:spPr/>
      <dgm:t>
        <a:bodyPr/>
        <a:lstStyle/>
        <a:p>
          <a:endParaRPr lang="ru-RU"/>
        </a:p>
      </dgm:t>
    </dgm:pt>
    <dgm:pt modelId="{96BFCEAD-BEFB-4A15-938A-EF0B00A0F4FF}" type="pres">
      <dgm:prSet presAssocID="{83DD4B08-01A5-4157-B0CE-0DB41A3F9500}" presName="childNode1" presStyleLbl="bgAcc1" presStyleIdx="2" presStyleCnt="3" custLinFactNeighborX="-1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C15E3-C06F-4FE7-A6F6-E9D2FEBBC76D}" type="pres">
      <dgm:prSet presAssocID="{83DD4B08-01A5-4157-B0CE-0DB41A3F950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E31EA-9DE8-47CD-B15E-179BA534D703}" type="pres">
      <dgm:prSet presAssocID="{83DD4B08-01A5-4157-B0CE-0DB41A3F9500}" presName="parentNode1" presStyleLbl="node1" presStyleIdx="2" presStyleCnt="3" custLinFactNeighborX="-311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4CBB1-25C5-40FD-BD8D-0DBB2F07C04B}" type="pres">
      <dgm:prSet presAssocID="{83DD4B08-01A5-4157-B0CE-0DB41A3F9500}" presName="connSite1" presStyleCnt="0"/>
      <dgm:spPr/>
      <dgm:t>
        <a:bodyPr/>
        <a:lstStyle/>
        <a:p>
          <a:endParaRPr lang="ru-RU"/>
        </a:p>
      </dgm:t>
    </dgm:pt>
  </dgm:ptLst>
  <dgm:cxnLst>
    <dgm:cxn modelId="{65F3A1C0-F978-450F-A792-CA34766FBAFB}" srcId="{D259844F-FE3A-4D9B-82F9-E1ED17876F6C}" destId="{C350EBC7-3E50-402A-81F5-F2537750B919}" srcOrd="0" destOrd="0" parTransId="{E3C3D4B5-D2CB-4F38-9459-6DF6D0E3DCA3}" sibTransId="{2FE702A8-FA5A-4D73-B932-FA98433F6996}"/>
    <dgm:cxn modelId="{F3A7C7B6-EAEA-4310-BEA6-FA46D42BEB57}" type="presOf" srcId="{1AEC3710-63F7-4E78-B3C9-877BEA726FDC}" destId="{9781502A-2C5B-4DFE-A014-8674B1178172}" srcOrd="0" destOrd="0" presId="urn:microsoft.com/office/officeart/2005/8/layout/hProcess4"/>
    <dgm:cxn modelId="{9BBA0CD3-BE74-43E1-833C-5753453AB41A}" srcId="{1AEC3710-63F7-4E78-B3C9-877BEA726FDC}" destId="{87AE578C-A7D6-4BA7-AC74-5F3910210EA0}" srcOrd="0" destOrd="0" parTransId="{13FD96CB-CE7E-49DD-8E89-6D0EDA305D8C}" sibTransId="{D9EF6CAD-C743-45C6-B97F-87B8CE100DEF}"/>
    <dgm:cxn modelId="{BA52D44F-6F1C-43A5-BE12-D6D1FC0E2AAF}" srcId="{83DD4B08-01A5-4157-B0CE-0DB41A3F9500}" destId="{707BCFB4-D36D-4B51-94E2-81ADF68B2B0B}" srcOrd="0" destOrd="0" parTransId="{A5971B03-2A0E-4AD3-BEAF-9725D1A23F06}" sibTransId="{64A74E74-C7E3-4ABE-AD93-3EFBD4C589D2}"/>
    <dgm:cxn modelId="{7A0FE182-0710-4A90-918A-887763F4E6C8}" type="presOf" srcId="{BC1C9E22-52AF-4EE3-BBCE-5945C166C939}" destId="{C3B6A7A3-7646-48CF-BAA5-D7C32D7A6A73}" srcOrd="0" destOrd="0" presId="urn:microsoft.com/office/officeart/2005/8/layout/hProcess4"/>
    <dgm:cxn modelId="{53154A6A-46ED-485E-8F9A-B29527AA69D7}" type="presOf" srcId="{C350EBC7-3E50-402A-81F5-F2537750B919}" destId="{0730222D-04AE-433C-A833-824D8D007180}" srcOrd="1" destOrd="0" presId="urn:microsoft.com/office/officeart/2005/8/layout/hProcess4"/>
    <dgm:cxn modelId="{581390BA-AC3A-4637-9285-E3FACEFA04F0}" type="presOf" srcId="{96F76B45-3691-4365-9A0B-11F99BFD8D93}" destId="{DF81ACE1-3577-45A4-B575-4515BF90D5FE}" srcOrd="0" destOrd="0" presId="urn:microsoft.com/office/officeart/2005/8/layout/hProcess4"/>
    <dgm:cxn modelId="{8139FB24-BD60-41E3-BBCF-509A8BFC7CAD}" srcId="{83DD4B08-01A5-4157-B0CE-0DB41A3F9500}" destId="{E0289C92-3FEC-42CF-8A74-C5EFD1D778BF}" srcOrd="1" destOrd="0" parTransId="{02A05D51-7DEB-4763-8C3B-37ADC45FE1D8}" sibTransId="{9D1FD61D-5586-423E-B6B1-31B7D46B6CB2}"/>
    <dgm:cxn modelId="{C01F9758-61A9-4733-8223-36EB9B60DAA1}" type="presOf" srcId="{87AE578C-A7D6-4BA7-AC74-5F3910210EA0}" destId="{C304CC1A-50F7-41CE-B6E7-F54DA0D51C3E}" srcOrd="0" destOrd="0" presId="urn:microsoft.com/office/officeart/2005/8/layout/hProcess4"/>
    <dgm:cxn modelId="{782D99EB-F76F-4F50-9E1A-C76954EA0599}" type="presOf" srcId="{87AE578C-A7D6-4BA7-AC74-5F3910210EA0}" destId="{C793CB1B-FEA6-4216-99BD-1D32C0A8C8AD}" srcOrd="1" destOrd="0" presId="urn:microsoft.com/office/officeart/2005/8/layout/hProcess4"/>
    <dgm:cxn modelId="{013EA521-07E0-48F2-862C-E4F3416FD59D}" type="presOf" srcId="{83DD4B08-01A5-4157-B0CE-0DB41A3F9500}" destId="{2A1E31EA-9DE8-47CD-B15E-179BA534D703}" srcOrd="0" destOrd="0" presId="urn:microsoft.com/office/officeart/2005/8/layout/hProcess4"/>
    <dgm:cxn modelId="{2509EE5B-15D7-4CE1-B02B-802FE3130CC6}" type="presOf" srcId="{E0289C92-3FEC-42CF-8A74-C5EFD1D778BF}" destId="{96BFCEAD-BEFB-4A15-938A-EF0B00A0F4FF}" srcOrd="0" destOrd="1" presId="urn:microsoft.com/office/officeart/2005/8/layout/hProcess4"/>
    <dgm:cxn modelId="{DB5B0554-A85F-4522-A657-496FC4C18A29}" type="presOf" srcId="{707BCFB4-D36D-4B51-94E2-81ADF68B2B0B}" destId="{E5BC15E3-C06F-4FE7-A6F6-E9D2FEBBC76D}" srcOrd="1" destOrd="0" presId="urn:microsoft.com/office/officeart/2005/8/layout/hProcess4"/>
    <dgm:cxn modelId="{A8049221-E362-4772-88D6-276836A846B0}" type="presOf" srcId="{D259844F-FE3A-4D9B-82F9-E1ED17876F6C}" destId="{7D1E1C80-EC85-4BE6-A3C9-F2B9D3EE58E6}" srcOrd="0" destOrd="0" presId="urn:microsoft.com/office/officeart/2005/8/layout/hProcess4"/>
    <dgm:cxn modelId="{A573E434-B521-4FF7-BAA1-BAA2CFA21409}" type="presOf" srcId="{E0289C92-3FEC-42CF-8A74-C5EFD1D778BF}" destId="{E5BC15E3-C06F-4FE7-A6F6-E9D2FEBBC76D}" srcOrd="1" destOrd="1" presId="urn:microsoft.com/office/officeart/2005/8/layout/hProcess4"/>
    <dgm:cxn modelId="{9AB9E425-49A2-4D77-B99F-2B3E28D0E368}" type="presOf" srcId="{707BCFB4-D36D-4B51-94E2-81ADF68B2B0B}" destId="{96BFCEAD-BEFB-4A15-938A-EF0B00A0F4FF}" srcOrd="0" destOrd="0" presId="urn:microsoft.com/office/officeart/2005/8/layout/hProcess4"/>
    <dgm:cxn modelId="{56C59701-E033-4123-8E4F-723387D83B17}" type="presOf" srcId="{83AA3EF4-9735-47FD-8540-81B470C9655E}" destId="{5176D2B1-C7F7-41FB-A8A4-521C82426CEB}" srcOrd="0" destOrd="0" presId="urn:microsoft.com/office/officeart/2005/8/layout/hProcess4"/>
    <dgm:cxn modelId="{C5657F98-571A-4E90-A8D6-5BBB1C7F0A55}" srcId="{96F76B45-3691-4365-9A0B-11F99BFD8D93}" destId="{1AEC3710-63F7-4E78-B3C9-877BEA726FDC}" srcOrd="1" destOrd="0" parTransId="{D092F619-42BF-4325-BBB1-C6343BB7F643}" sibTransId="{83AA3EF4-9735-47FD-8540-81B470C9655E}"/>
    <dgm:cxn modelId="{92382C1B-3BEF-415E-A340-33F839359715}" srcId="{96F76B45-3691-4365-9A0B-11F99BFD8D93}" destId="{83DD4B08-01A5-4157-B0CE-0DB41A3F9500}" srcOrd="2" destOrd="0" parTransId="{B3824210-D86E-4903-B054-76D79ED46BAA}" sibTransId="{CDF722AA-F4CF-4DA3-985B-D3816EDD65AC}"/>
    <dgm:cxn modelId="{0C67A0A6-D5A8-4E2A-BB16-3391DABF66C9}" type="presOf" srcId="{C350EBC7-3E50-402A-81F5-F2537750B919}" destId="{70A5062C-0EAD-45A0-BD35-31E790C02EFA}" srcOrd="0" destOrd="0" presId="urn:microsoft.com/office/officeart/2005/8/layout/hProcess4"/>
    <dgm:cxn modelId="{14ADCB1D-568A-4E04-9FF3-C18CDEF440EE}" srcId="{96F76B45-3691-4365-9A0B-11F99BFD8D93}" destId="{D259844F-FE3A-4D9B-82F9-E1ED17876F6C}" srcOrd="0" destOrd="0" parTransId="{D8AB3260-B254-48FE-8C29-8C63DB3D65FE}" sibTransId="{BC1C9E22-52AF-4EE3-BBCE-5945C166C939}"/>
    <dgm:cxn modelId="{3EB51BC2-924E-48F1-9DB0-6708A03B247D}" type="presParOf" srcId="{DF81ACE1-3577-45A4-B575-4515BF90D5FE}" destId="{D8C2077E-409A-464D-81C9-BB1E51232E5E}" srcOrd="0" destOrd="0" presId="urn:microsoft.com/office/officeart/2005/8/layout/hProcess4"/>
    <dgm:cxn modelId="{F50EFD78-FDE8-49D3-9F7B-5F1902355E3D}" type="presParOf" srcId="{DF81ACE1-3577-45A4-B575-4515BF90D5FE}" destId="{E0EE563E-3239-4801-BD98-CEEF4B31D503}" srcOrd="1" destOrd="0" presId="urn:microsoft.com/office/officeart/2005/8/layout/hProcess4"/>
    <dgm:cxn modelId="{AAB0B0F2-DF0B-4872-AF55-0C9161F4F957}" type="presParOf" srcId="{DF81ACE1-3577-45A4-B575-4515BF90D5FE}" destId="{1D15AC2B-DF65-4E9E-8CD1-E2E833E13FD3}" srcOrd="2" destOrd="0" presId="urn:microsoft.com/office/officeart/2005/8/layout/hProcess4"/>
    <dgm:cxn modelId="{86C6EA57-9EF5-40B4-9FB8-60EF40149C1D}" type="presParOf" srcId="{1D15AC2B-DF65-4E9E-8CD1-E2E833E13FD3}" destId="{006CEBB4-7233-4B61-BF6B-E6273D33EB9B}" srcOrd="0" destOrd="0" presId="urn:microsoft.com/office/officeart/2005/8/layout/hProcess4"/>
    <dgm:cxn modelId="{BD33718F-DD25-4231-ADC7-5F85A0BD6415}" type="presParOf" srcId="{006CEBB4-7233-4B61-BF6B-E6273D33EB9B}" destId="{A3A33E5C-E3B3-4531-8593-876B45B658AD}" srcOrd="0" destOrd="0" presId="urn:microsoft.com/office/officeart/2005/8/layout/hProcess4"/>
    <dgm:cxn modelId="{C4DF5C81-F620-4F7F-8803-9880859C708B}" type="presParOf" srcId="{006CEBB4-7233-4B61-BF6B-E6273D33EB9B}" destId="{70A5062C-0EAD-45A0-BD35-31E790C02EFA}" srcOrd="1" destOrd="0" presId="urn:microsoft.com/office/officeart/2005/8/layout/hProcess4"/>
    <dgm:cxn modelId="{2679952B-DE44-4587-9E34-516B72C829ED}" type="presParOf" srcId="{006CEBB4-7233-4B61-BF6B-E6273D33EB9B}" destId="{0730222D-04AE-433C-A833-824D8D007180}" srcOrd="2" destOrd="0" presId="urn:microsoft.com/office/officeart/2005/8/layout/hProcess4"/>
    <dgm:cxn modelId="{25408933-60E3-4CF4-9188-E4AFB9D4799D}" type="presParOf" srcId="{006CEBB4-7233-4B61-BF6B-E6273D33EB9B}" destId="{7D1E1C80-EC85-4BE6-A3C9-F2B9D3EE58E6}" srcOrd="3" destOrd="0" presId="urn:microsoft.com/office/officeart/2005/8/layout/hProcess4"/>
    <dgm:cxn modelId="{3A157DD8-5E0C-4096-B605-F5A3533EC37A}" type="presParOf" srcId="{006CEBB4-7233-4B61-BF6B-E6273D33EB9B}" destId="{8F1B3D76-7059-4476-88E2-E36BCA625A49}" srcOrd="4" destOrd="0" presId="urn:microsoft.com/office/officeart/2005/8/layout/hProcess4"/>
    <dgm:cxn modelId="{13471225-465F-4BC3-9A13-F760A4B71C16}" type="presParOf" srcId="{1D15AC2B-DF65-4E9E-8CD1-E2E833E13FD3}" destId="{C3B6A7A3-7646-48CF-BAA5-D7C32D7A6A73}" srcOrd="1" destOrd="0" presId="urn:microsoft.com/office/officeart/2005/8/layout/hProcess4"/>
    <dgm:cxn modelId="{6AC1B282-061A-4DD4-9A78-BE00139F5BAC}" type="presParOf" srcId="{1D15AC2B-DF65-4E9E-8CD1-E2E833E13FD3}" destId="{DA8C7963-69BC-4434-838E-DEE28BB21135}" srcOrd="2" destOrd="0" presId="urn:microsoft.com/office/officeart/2005/8/layout/hProcess4"/>
    <dgm:cxn modelId="{6D1E913B-440B-46E0-A7E6-E6140920FE7F}" type="presParOf" srcId="{DA8C7963-69BC-4434-838E-DEE28BB21135}" destId="{984DC2D7-EA2F-4408-830C-C3CB076B27F1}" srcOrd="0" destOrd="0" presId="urn:microsoft.com/office/officeart/2005/8/layout/hProcess4"/>
    <dgm:cxn modelId="{FFE044D4-A4C1-46FB-AEE8-978762E655B0}" type="presParOf" srcId="{DA8C7963-69BC-4434-838E-DEE28BB21135}" destId="{C304CC1A-50F7-41CE-B6E7-F54DA0D51C3E}" srcOrd="1" destOrd="0" presId="urn:microsoft.com/office/officeart/2005/8/layout/hProcess4"/>
    <dgm:cxn modelId="{4B252BDF-68C6-414E-8758-42DDBEAC5853}" type="presParOf" srcId="{DA8C7963-69BC-4434-838E-DEE28BB21135}" destId="{C793CB1B-FEA6-4216-99BD-1D32C0A8C8AD}" srcOrd="2" destOrd="0" presId="urn:microsoft.com/office/officeart/2005/8/layout/hProcess4"/>
    <dgm:cxn modelId="{175A8D64-A6DF-49EC-BE89-A3ADEC501B51}" type="presParOf" srcId="{DA8C7963-69BC-4434-838E-DEE28BB21135}" destId="{9781502A-2C5B-4DFE-A014-8674B1178172}" srcOrd="3" destOrd="0" presId="urn:microsoft.com/office/officeart/2005/8/layout/hProcess4"/>
    <dgm:cxn modelId="{EB445142-A2E7-421F-BBD2-79C0373A19B3}" type="presParOf" srcId="{DA8C7963-69BC-4434-838E-DEE28BB21135}" destId="{112EBC7B-266B-4598-B90D-126AA56D036D}" srcOrd="4" destOrd="0" presId="urn:microsoft.com/office/officeart/2005/8/layout/hProcess4"/>
    <dgm:cxn modelId="{B4E0B5FB-B1F7-4B79-A843-26304EC81034}" type="presParOf" srcId="{1D15AC2B-DF65-4E9E-8CD1-E2E833E13FD3}" destId="{5176D2B1-C7F7-41FB-A8A4-521C82426CEB}" srcOrd="3" destOrd="0" presId="urn:microsoft.com/office/officeart/2005/8/layout/hProcess4"/>
    <dgm:cxn modelId="{B1401778-D110-4EBA-952C-E944DE739CFB}" type="presParOf" srcId="{1D15AC2B-DF65-4E9E-8CD1-E2E833E13FD3}" destId="{BF1FF5EF-7418-4278-B7FC-6957FB8DA29C}" srcOrd="4" destOrd="0" presId="urn:microsoft.com/office/officeart/2005/8/layout/hProcess4"/>
    <dgm:cxn modelId="{40F93C3F-A88A-4EC6-AE1A-2950E770E285}" type="presParOf" srcId="{BF1FF5EF-7418-4278-B7FC-6957FB8DA29C}" destId="{1A63297F-B01C-4728-A4AF-A39AB05F0CD4}" srcOrd="0" destOrd="0" presId="urn:microsoft.com/office/officeart/2005/8/layout/hProcess4"/>
    <dgm:cxn modelId="{049755AA-2C0D-460B-B476-F93D9DFEF3C0}" type="presParOf" srcId="{BF1FF5EF-7418-4278-B7FC-6957FB8DA29C}" destId="{96BFCEAD-BEFB-4A15-938A-EF0B00A0F4FF}" srcOrd="1" destOrd="0" presId="urn:microsoft.com/office/officeart/2005/8/layout/hProcess4"/>
    <dgm:cxn modelId="{EE38EDD5-790E-4E48-BB0D-FD7D355652DD}" type="presParOf" srcId="{BF1FF5EF-7418-4278-B7FC-6957FB8DA29C}" destId="{E5BC15E3-C06F-4FE7-A6F6-E9D2FEBBC76D}" srcOrd="2" destOrd="0" presId="urn:microsoft.com/office/officeart/2005/8/layout/hProcess4"/>
    <dgm:cxn modelId="{C7DAC30E-D3B0-44DB-83FF-D78B78F69149}" type="presParOf" srcId="{BF1FF5EF-7418-4278-B7FC-6957FB8DA29C}" destId="{2A1E31EA-9DE8-47CD-B15E-179BA534D703}" srcOrd="3" destOrd="0" presId="urn:microsoft.com/office/officeart/2005/8/layout/hProcess4"/>
    <dgm:cxn modelId="{1FF052B1-66F6-4C8F-A6CF-6C6E26552EE4}" type="presParOf" srcId="{BF1FF5EF-7418-4278-B7FC-6957FB8DA29C}" destId="{CD64CBB1-25C5-40FD-BD8D-0DBB2F07C04B}" srcOrd="4" destOrd="0" presId="urn:microsoft.com/office/officeart/2005/8/layout/h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F76B45-3691-4365-9A0B-11F99BFD8D93}" type="doc">
      <dgm:prSet loTypeId="urn:microsoft.com/office/officeart/2005/8/layout/h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59844F-FE3A-4D9B-82F9-E1ED17876F6C}">
      <dgm:prSet phldrT="[Текст]" custT="1"/>
      <dgm:spPr/>
      <dgm:t>
        <a:bodyPr/>
        <a:lstStyle/>
        <a:p>
          <a:r>
            <a:rPr lang="uk-UA" sz="2400" b="1" dirty="0" smtClean="0"/>
            <a:t>Множення з числом 1 </a:t>
          </a:r>
          <a:endParaRPr lang="ru-RU" sz="2400" b="1" dirty="0"/>
        </a:p>
      </dgm:t>
    </dgm:pt>
    <dgm:pt modelId="{D8AB3260-B254-48FE-8C29-8C63DB3D65FE}" type="parTrans" cxnId="{14ADCB1D-568A-4E04-9FF3-C18CDEF440EE}">
      <dgm:prSet/>
      <dgm:spPr/>
      <dgm:t>
        <a:bodyPr/>
        <a:lstStyle/>
        <a:p>
          <a:endParaRPr lang="ru-RU"/>
        </a:p>
      </dgm:t>
    </dgm:pt>
    <dgm:pt modelId="{BC1C9E22-52AF-4EE3-BBCE-5945C166C939}" type="sibTrans" cxnId="{14ADCB1D-568A-4E04-9FF3-C18CDEF440EE}">
      <dgm:prSet/>
      <dgm:spPr/>
      <dgm:t>
        <a:bodyPr/>
        <a:lstStyle/>
        <a:p>
          <a:endParaRPr lang="ru-RU"/>
        </a:p>
      </dgm:t>
    </dgm:pt>
    <dgm:pt modelId="{C350EBC7-3E50-402A-81F5-F2537750B919}">
      <dgm:prSet phldrT="[Текст]" custT="1"/>
      <dgm:spPr/>
      <dgm:t>
        <a:bodyPr/>
        <a:lstStyle/>
        <a:p>
          <a:r>
            <a:rPr lang="uk-UA" sz="2400" dirty="0" smtClean="0"/>
            <a:t>Якщо один з двох множників дорівнює одиниці, то значення добутку дорівнює іншому множнику</a:t>
          </a:r>
          <a:r>
            <a:rPr lang="uk-UA" sz="2400" b="0" dirty="0" smtClean="0"/>
            <a:t>.</a:t>
          </a:r>
          <a:endParaRPr lang="ru-RU" sz="2400" b="0" dirty="0"/>
        </a:p>
      </dgm:t>
    </dgm:pt>
    <dgm:pt modelId="{E3C3D4B5-D2CB-4F38-9459-6DF6D0E3DCA3}" type="parTrans" cxnId="{65F3A1C0-F978-450F-A792-CA34766FBAFB}">
      <dgm:prSet/>
      <dgm:spPr/>
      <dgm:t>
        <a:bodyPr/>
        <a:lstStyle/>
        <a:p>
          <a:endParaRPr lang="ru-RU"/>
        </a:p>
      </dgm:t>
    </dgm:pt>
    <dgm:pt modelId="{2FE702A8-FA5A-4D73-B932-FA98433F6996}" type="sibTrans" cxnId="{65F3A1C0-F978-450F-A792-CA34766FBAFB}">
      <dgm:prSet/>
      <dgm:spPr/>
      <dgm:t>
        <a:bodyPr/>
        <a:lstStyle/>
        <a:p>
          <a:endParaRPr lang="ru-RU"/>
        </a:p>
      </dgm:t>
    </dgm:pt>
    <dgm:pt modelId="{1AEC3710-63F7-4E78-B3C9-877BEA726FDC}">
      <dgm:prSet phldrT="[Текст]" custT="1"/>
      <dgm:spPr/>
      <dgm:t>
        <a:bodyPr/>
        <a:lstStyle/>
        <a:p>
          <a:r>
            <a:rPr lang="uk-UA" sz="2400" b="1" dirty="0" smtClean="0"/>
            <a:t>Множення з числом 0</a:t>
          </a:r>
          <a:endParaRPr lang="ru-RU" sz="2400" b="1" dirty="0"/>
        </a:p>
      </dgm:t>
    </dgm:pt>
    <dgm:pt modelId="{D092F619-42BF-4325-BBB1-C6343BB7F643}" type="parTrans" cxnId="{C5657F98-571A-4E90-A8D6-5BBB1C7F0A55}">
      <dgm:prSet/>
      <dgm:spPr/>
      <dgm:t>
        <a:bodyPr/>
        <a:lstStyle/>
        <a:p>
          <a:endParaRPr lang="ru-RU"/>
        </a:p>
      </dgm:t>
    </dgm:pt>
    <dgm:pt modelId="{83AA3EF4-9735-47FD-8540-81B470C9655E}" type="sibTrans" cxnId="{C5657F98-571A-4E90-A8D6-5BBB1C7F0A55}">
      <dgm:prSet/>
      <dgm:spPr/>
      <dgm:t>
        <a:bodyPr/>
        <a:lstStyle/>
        <a:p>
          <a:endParaRPr lang="ru-RU"/>
        </a:p>
      </dgm:t>
    </dgm:pt>
    <dgm:pt modelId="{87AE578C-A7D6-4BA7-AC74-5F3910210EA0}">
      <dgm:prSet phldrT="[Текст]" custT="1"/>
      <dgm:spPr/>
      <dgm:t>
        <a:bodyPr/>
        <a:lstStyle/>
        <a:p>
          <a:r>
            <a:rPr lang="uk-UA" sz="2400" dirty="0" smtClean="0"/>
            <a:t>Якщо один з двох множників дорівнює нулю, то значення добутку дорівнює нулю.</a:t>
          </a:r>
          <a:endParaRPr lang="ru-RU" sz="2400" dirty="0"/>
        </a:p>
      </dgm:t>
    </dgm:pt>
    <dgm:pt modelId="{13FD96CB-CE7E-49DD-8E89-6D0EDA305D8C}" type="parTrans" cxnId="{9BBA0CD3-BE74-43E1-833C-5753453AB41A}">
      <dgm:prSet/>
      <dgm:spPr/>
      <dgm:t>
        <a:bodyPr/>
        <a:lstStyle/>
        <a:p>
          <a:endParaRPr lang="ru-RU"/>
        </a:p>
      </dgm:t>
    </dgm:pt>
    <dgm:pt modelId="{D9EF6CAD-C743-45C6-B97F-87B8CE100DEF}" type="sibTrans" cxnId="{9BBA0CD3-BE74-43E1-833C-5753453AB41A}">
      <dgm:prSet/>
      <dgm:spPr/>
      <dgm:t>
        <a:bodyPr/>
        <a:lstStyle/>
        <a:p>
          <a:endParaRPr lang="ru-RU"/>
        </a:p>
      </dgm:t>
    </dgm:pt>
    <dgm:pt modelId="{7D1B68D7-7458-42F4-8E83-2BAE70F16567}">
      <dgm:prSet phldrT="[Текст]" custT="1"/>
      <dgm:spPr/>
      <dgm:t>
        <a:bodyPr/>
        <a:lstStyle/>
        <a:p>
          <a:endParaRPr lang="ru-RU" sz="2400" dirty="0"/>
        </a:p>
      </dgm:t>
    </dgm:pt>
    <dgm:pt modelId="{E735D7C2-7520-4560-B5F8-C1DC9B8D236F}" type="parTrans" cxnId="{99BF141D-6AAB-4020-A8CB-6FF59C0C3865}">
      <dgm:prSet/>
      <dgm:spPr/>
      <dgm:t>
        <a:bodyPr/>
        <a:lstStyle/>
        <a:p>
          <a:endParaRPr lang="ru-RU"/>
        </a:p>
      </dgm:t>
    </dgm:pt>
    <dgm:pt modelId="{3768785F-7700-42C5-9988-D65908559703}" type="sibTrans" cxnId="{99BF141D-6AAB-4020-A8CB-6FF59C0C3865}">
      <dgm:prSet/>
      <dgm:spPr/>
      <dgm:t>
        <a:bodyPr/>
        <a:lstStyle/>
        <a:p>
          <a:endParaRPr lang="ru-RU"/>
        </a:p>
      </dgm:t>
    </dgm:pt>
    <dgm:pt modelId="{DF81ACE1-3577-45A4-B575-4515BF90D5FE}" type="pres">
      <dgm:prSet presAssocID="{96F76B45-3691-4365-9A0B-11F99BFD8D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2077E-409A-464D-81C9-BB1E51232E5E}" type="pres">
      <dgm:prSet presAssocID="{96F76B45-3691-4365-9A0B-11F99BFD8D93}" presName="tSp" presStyleCnt="0"/>
      <dgm:spPr/>
      <dgm:t>
        <a:bodyPr/>
        <a:lstStyle/>
        <a:p>
          <a:endParaRPr lang="ru-RU"/>
        </a:p>
      </dgm:t>
    </dgm:pt>
    <dgm:pt modelId="{E0EE563E-3239-4801-BD98-CEEF4B31D503}" type="pres">
      <dgm:prSet presAssocID="{96F76B45-3691-4365-9A0B-11F99BFD8D93}" presName="bSp" presStyleCnt="0"/>
      <dgm:spPr/>
      <dgm:t>
        <a:bodyPr/>
        <a:lstStyle/>
        <a:p>
          <a:endParaRPr lang="ru-RU"/>
        </a:p>
      </dgm:t>
    </dgm:pt>
    <dgm:pt modelId="{1D15AC2B-DF65-4E9E-8CD1-E2E833E13FD3}" type="pres">
      <dgm:prSet presAssocID="{96F76B45-3691-4365-9A0B-11F99BFD8D93}" presName="process" presStyleCnt="0"/>
      <dgm:spPr/>
      <dgm:t>
        <a:bodyPr/>
        <a:lstStyle/>
        <a:p>
          <a:endParaRPr lang="ru-RU"/>
        </a:p>
      </dgm:t>
    </dgm:pt>
    <dgm:pt modelId="{006CEBB4-7233-4B61-BF6B-E6273D33EB9B}" type="pres">
      <dgm:prSet presAssocID="{D259844F-FE3A-4D9B-82F9-E1ED17876F6C}" presName="composite1" presStyleCnt="0"/>
      <dgm:spPr/>
      <dgm:t>
        <a:bodyPr/>
        <a:lstStyle/>
        <a:p>
          <a:endParaRPr lang="ru-RU"/>
        </a:p>
      </dgm:t>
    </dgm:pt>
    <dgm:pt modelId="{A3A33E5C-E3B3-4531-8593-876B45B658AD}" type="pres">
      <dgm:prSet presAssocID="{D259844F-FE3A-4D9B-82F9-E1ED17876F6C}" presName="dummyNode1" presStyleLbl="node1" presStyleIdx="0" presStyleCnt="2"/>
      <dgm:spPr/>
      <dgm:t>
        <a:bodyPr/>
        <a:lstStyle/>
        <a:p>
          <a:endParaRPr lang="ru-RU"/>
        </a:p>
      </dgm:t>
    </dgm:pt>
    <dgm:pt modelId="{70A5062C-0EAD-45A0-BD35-31E790C02EFA}" type="pres">
      <dgm:prSet presAssocID="{D259844F-FE3A-4D9B-82F9-E1ED17876F6C}" presName="childNode1" presStyleLbl="bgAcc1" presStyleIdx="0" presStyleCnt="2" custScaleX="116341" custScaleY="133024" custLinFactNeighborX="-3477" custLinFactNeighborY="-1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222D-04AE-433C-A833-824D8D007180}" type="pres">
      <dgm:prSet presAssocID="{D259844F-FE3A-4D9B-82F9-E1ED17876F6C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1C80-EC85-4BE6-A3C9-F2B9D3EE58E6}" type="pres">
      <dgm:prSet presAssocID="{D259844F-FE3A-4D9B-82F9-E1ED17876F6C}" presName="parentNode1" presStyleLbl="node1" presStyleIdx="0" presStyleCnt="2" custScaleX="122707" custScaleY="122357" custLinFactNeighborX="-19494" custLinFactNeighborY="-406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B3D76-7059-4476-88E2-E36BCA625A49}" type="pres">
      <dgm:prSet presAssocID="{D259844F-FE3A-4D9B-82F9-E1ED17876F6C}" presName="connSite1" presStyleCnt="0"/>
      <dgm:spPr/>
      <dgm:t>
        <a:bodyPr/>
        <a:lstStyle/>
        <a:p>
          <a:endParaRPr lang="ru-RU"/>
        </a:p>
      </dgm:t>
    </dgm:pt>
    <dgm:pt modelId="{C3B6A7A3-7646-48CF-BAA5-D7C32D7A6A73}" type="pres">
      <dgm:prSet presAssocID="{BC1C9E22-52AF-4EE3-BBCE-5945C166C939}" presName="Name9" presStyleLbl="sibTrans2D1" presStyleIdx="0" presStyleCnt="1"/>
      <dgm:spPr/>
      <dgm:t>
        <a:bodyPr/>
        <a:lstStyle/>
        <a:p>
          <a:endParaRPr lang="ru-RU"/>
        </a:p>
      </dgm:t>
    </dgm:pt>
    <dgm:pt modelId="{DA8C7963-69BC-4434-838E-DEE28BB21135}" type="pres">
      <dgm:prSet presAssocID="{1AEC3710-63F7-4E78-B3C9-877BEA726FDC}" presName="composite2" presStyleCnt="0"/>
      <dgm:spPr/>
      <dgm:t>
        <a:bodyPr/>
        <a:lstStyle/>
        <a:p>
          <a:endParaRPr lang="ru-RU"/>
        </a:p>
      </dgm:t>
    </dgm:pt>
    <dgm:pt modelId="{984DC2D7-EA2F-4408-830C-C3CB076B27F1}" type="pres">
      <dgm:prSet presAssocID="{1AEC3710-63F7-4E78-B3C9-877BEA726FDC}" presName="dummyNode2" presStyleLbl="node1" presStyleIdx="0" presStyleCnt="2"/>
      <dgm:spPr/>
      <dgm:t>
        <a:bodyPr/>
        <a:lstStyle/>
        <a:p>
          <a:endParaRPr lang="ru-RU"/>
        </a:p>
      </dgm:t>
    </dgm:pt>
    <dgm:pt modelId="{C304CC1A-50F7-41CE-B6E7-F54DA0D51C3E}" type="pres">
      <dgm:prSet presAssocID="{1AEC3710-63F7-4E78-B3C9-877BEA726FDC}" presName="childNode2" presStyleLbl="bgAcc1" presStyleIdx="1" presStyleCnt="2" custScaleX="110168" custScaleY="133594" custLinFactNeighborX="-1727" custLinFactNeighborY="-2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3CB1B-FEA6-4216-99BD-1D32C0A8C8AD}" type="pres">
      <dgm:prSet presAssocID="{1AEC3710-63F7-4E78-B3C9-877BEA726FDC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1502A-2C5B-4DFE-A014-8674B1178172}" type="pres">
      <dgm:prSet presAssocID="{1AEC3710-63F7-4E78-B3C9-877BEA726FDC}" presName="parentNode2" presStyleLbl="node1" presStyleIdx="1" presStyleCnt="2" custScaleX="113800" custScaleY="121375" custLinFactNeighborX="-15843" custLinFactNeighborY="-277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EBC7B-266B-4598-B90D-126AA56D036D}" type="pres">
      <dgm:prSet presAssocID="{1AEC3710-63F7-4E78-B3C9-877BEA726FDC}" presName="connSite2" presStyleCnt="0"/>
      <dgm:spPr/>
      <dgm:t>
        <a:bodyPr/>
        <a:lstStyle/>
        <a:p>
          <a:endParaRPr lang="ru-RU"/>
        </a:p>
      </dgm:t>
    </dgm:pt>
  </dgm:ptLst>
  <dgm:cxnLst>
    <dgm:cxn modelId="{65F3A1C0-F978-450F-A792-CA34766FBAFB}" srcId="{D259844F-FE3A-4D9B-82F9-E1ED17876F6C}" destId="{C350EBC7-3E50-402A-81F5-F2537750B919}" srcOrd="0" destOrd="0" parTransId="{E3C3D4B5-D2CB-4F38-9459-6DF6D0E3DCA3}" sibTransId="{2FE702A8-FA5A-4D73-B932-FA98433F6996}"/>
    <dgm:cxn modelId="{57633B87-A033-4F32-8CD6-FB2D4C6D9BE3}" type="presOf" srcId="{BC1C9E22-52AF-4EE3-BBCE-5945C166C939}" destId="{C3B6A7A3-7646-48CF-BAA5-D7C32D7A6A73}" srcOrd="0" destOrd="0" presId="urn:microsoft.com/office/officeart/2005/8/layout/hProcess4"/>
    <dgm:cxn modelId="{7EC7547F-ADBA-4C78-9879-348889FBFCE3}" type="presOf" srcId="{7D1B68D7-7458-42F4-8E83-2BAE70F16567}" destId="{C304CC1A-50F7-41CE-B6E7-F54DA0D51C3E}" srcOrd="0" destOrd="1" presId="urn:microsoft.com/office/officeart/2005/8/layout/hProcess4"/>
    <dgm:cxn modelId="{99BF141D-6AAB-4020-A8CB-6FF59C0C3865}" srcId="{1AEC3710-63F7-4E78-B3C9-877BEA726FDC}" destId="{7D1B68D7-7458-42F4-8E83-2BAE70F16567}" srcOrd="1" destOrd="0" parTransId="{E735D7C2-7520-4560-B5F8-C1DC9B8D236F}" sibTransId="{3768785F-7700-42C5-9988-D65908559703}"/>
    <dgm:cxn modelId="{2269BE8D-E58F-424E-889F-8858D7910302}" type="presOf" srcId="{1AEC3710-63F7-4E78-B3C9-877BEA726FDC}" destId="{9781502A-2C5B-4DFE-A014-8674B1178172}" srcOrd="0" destOrd="0" presId="urn:microsoft.com/office/officeart/2005/8/layout/hProcess4"/>
    <dgm:cxn modelId="{9BBA0CD3-BE74-43E1-833C-5753453AB41A}" srcId="{1AEC3710-63F7-4E78-B3C9-877BEA726FDC}" destId="{87AE578C-A7D6-4BA7-AC74-5F3910210EA0}" srcOrd="0" destOrd="0" parTransId="{13FD96CB-CE7E-49DD-8E89-6D0EDA305D8C}" sibTransId="{D9EF6CAD-C743-45C6-B97F-87B8CE100DEF}"/>
    <dgm:cxn modelId="{C11D6518-7180-4E00-9985-3CFD51E2A2E6}" type="presOf" srcId="{C350EBC7-3E50-402A-81F5-F2537750B919}" destId="{0730222D-04AE-433C-A833-824D8D007180}" srcOrd="1" destOrd="0" presId="urn:microsoft.com/office/officeart/2005/8/layout/hProcess4"/>
    <dgm:cxn modelId="{D651418F-5FB4-4D13-85AB-F0D74F987623}" type="presOf" srcId="{87AE578C-A7D6-4BA7-AC74-5F3910210EA0}" destId="{C793CB1B-FEA6-4216-99BD-1D32C0A8C8AD}" srcOrd="1" destOrd="0" presId="urn:microsoft.com/office/officeart/2005/8/layout/hProcess4"/>
    <dgm:cxn modelId="{2B7CEDE9-0771-4F5B-A328-4E99E01C0E46}" type="presOf" srcId="{96F76B45-3691-4365-9A0B-11F99BFD8D93}" destId="{DF81ACE1-3577-45A4-B575-4515BF90D5FE}" srcOrd="0" destOrd="0" presId="urn:microsoft.com/office/officeart/2005/8/layout/hProcess4"/>
    <dgm:cxn modelId="{8FA83F9B-FEE5-4C14-97ED-B4ED43020583}" type="presOf" srcId="{87AE578C-A7D6-4BA7-AC74-5F3910210EA0}" destId="{C304CC1A-50F7-41CE-B6E7-F54DA0D51C3E}" srcOrd="0" destOrd="0" presId="urn:microsoft.com/office/officeart/2005/8/layout/hProcess4"/>
    <dgm:cxn modelId="{835BCE12-8E81-4714-8E39-941ED815D701}" type="presOf" srcId="{D259844F-FE3A-4D9B-82F9-E1ED17876F6C}" destId="{7D1E1C80-EC85-4BE6-A3C9-F2B9D3EE58E6}" srcOrd="0" destOrd="0" presId="urn:microsoft.com/office/officeart/2005/8/layout/hProcess4"/>
    <dgm:cxn modelId="{8AF8A61B-68DE-4D5A-A3B5-B469253E0AB4}" type="presOf" srcId="{C350EBC7-3E50-402A-81F5-F2537750B919}" destId="{70A5062C-0EAD-45A0-BD35-31E790C02EFA}" srcOrd="0" destOrd="0" presId="urn:microsoft.com/office/officeart/2005/8/layout/hProcess4"/>
    <dgm:cxn modelId="{93A3AA66-451A-4FAA-8B1A-0A938E179B0F}" type="presOf" srcId="{7D1B68D7-7458-42F4-8E83-2BAE70F16567}" destId="{C793CB1B-FEA6-4216-99BD-1D32C0A8C8AD}" srcOrd="1" destOrd="1" presId="urn:microsoft.com/office/officeart/2005/8/layout/hProcess4"/>
    <dgm:cxn modelId="{C5657F98-571A-4E90-A8D6-5BBB1C7F0A55}" srcId="{96F76B45-3691-4365-9A0B-11F99BFD8D93}" destId="{1AEC3710-63F7-4E78-B3C9-877BEA726FDC}" srcOrd="1" destOrd="0" parTransId="{D092F619-42BF-4325-BBB1-C6343BB7F643}" sibTransId="{83AA3EF4-9735-47FD-8540-81B470C9655E}"/>
    <dgm:cxn modelId="{14ADCB1D-568A-4E04-9FF3-C18CDEF440EE}" srcId="{96F76B45-3691-4365-9A0B-11F99BFD8D93}" destId="{D259844F-FE3A-4D9B-82F9-E1ED17876F6C}" srcOrd="0" destOrd="0" parTransId="{D8AB3260-B254-48FE-8C29-8C63DB3D65FE}" sibTransId="{BC1C9E22-52AF-4EE3-BBCE-5945C166C939}"/>
    <dgm:cxn modelId="{B0D29D27-0C10-4176-8CD8-7CFDD930C0C3}" type="presParOf" srcId="{DF81ACE1-3577-45A4-B575-4515BF90D5FE}" destId="{D8C2077E-409A-464D-81C9-BB1E51232E5E}" srcOrd="0" destOrd="0" presId="urn:microsoft.com/office/officeart/2005/8/layout/hProcess4"/>
    <dgm:cxn modelId="{971617C2-D404-4A60-A9A9-FFB2D0925070}" type="presParOf" srcId="{DF81ACE1-3577-45A4-B575-4515BF90D5FE}" destId="{E0EE563E-3239-4801-BD98-CEEF4B31D503}" srcOrd="1" destOrd="0" presId="urn:microsoft.com/office/officeart/2005/8/layout/hProcess4"/>
    <dgm:cxn modelId="{BBEF027A-6E35-4F95-8498-2648E4075155}" type="presParOf" srcId="{DF81ACE1-3577-45A4-B575-4515BF90D5FE}" destId="{1D15AC2B-DF65-4E9E-8CD1-E2E833E13FD3}" srcOrd="2" destOrd="0" presId="urn:microsoft.com/office/officeart/2005/8/layout/hProcess4"/>
    <dgm:cxn modelId="{2CF797F5-5C79-49EF-A51B-62103707B40F}" type="presParOf" srcId="{1D15AC2B-DF65-4E9E-8CD1-E2E833E13FD3}" destId="{006CEBB4-7233-4B61-BF6B-E6273D33EB9B}" srcOrd="0" destOrd="0" presId="urn:microsoft.com/office/officeart/2005/8/layout/hProcess4"/>
    <dgm:cxn modelId="{9D99168C-CC42-4E89-ACBA-8A89B074CF0F}" type="presParOf" srcId="{006CEBB4-7233-4B61-BF6B-E6273D33EB9B}" destId="{A3A33E5C-E3B3-4531-8593-876B45B658AD}" srcOrd="0" destOrd="0" presId="urn:microsoft.com/office/officeart/2005/8/layout/hProcess4"/>
    <dgm:cxn modelId="{8844A8BA-C35B-4648-8830-77802348CE3D}" type="presParOf" srcId="{006CEBB4-7233-4B61-BF6B-E6273D33EB9B}" destId="{70A5062C-0EAD-45A0-BD35-31E790C02EFA}" srcOrd="1" destOrd="0" presId="urn:microsoft.com/office/officeart/2005/8/layout/hProcess4"/>
    <dgm:cxn modelId="{FE41639E-EBD7-4759-B309-D1EBE4B65B7C}" type="presParOf" srcId="{006CEBB4-7233-4B61-BF6B-E6273D33EB9B}" destId="{0730222D-04AE-433C-A833-824D8D007180}" srcOrd="2" destOrd="0" presId="urn:microsoft.com/office/officeart/2005/8/layout/hProcess4"/>
    <dgm:cxn modelId="{F976B03F-9871-4915-942F-4FEE0FABF026}" type="presParOf" srcId="{006CEBB4-7233-4B61-BF6B-E6273D33EB9B}" destId="{7D1E1C80-EC85-4BE6-A3C9-F2B9D3EE58E6}" srcOrd="3" destOrd="0" presId="urn:microsoft.com/office/officeart/2005/8/layout/hProcess4"/>
    <dgm:cxn modelId="{B9754E6B-2372-49DD-B362-72866E32C4EC}" type="presParOf" srcId="{006CEBB4-7233-4B61-BF6B-E6273D33EB9B}" destId="{8F1B3D76-7059-4476-88E2-E36BCA625A49}" srcOrd="4" destOrd="0" presId="urn:microsoft.com/office/officeart/2005/8/layout/hProcess4"/>
    <dgm:cxn modelId="{17568EC0-D850-45FA-9F2B-966ACCE8254A}" type="presParOf" srcId="{1D15AC2B-DF65-4E9E-8CD1-E2E833E13FD3}" destId="{C3B6A7A3-7646-48CF-BAA5-D7C32D7A6A73}" srcOrd="1" destOrd="0" presId="urn:microsoft.com/office/officeart/2005/8/layout/hProcess4"/>
    <dgm:cxn modelId="{FA799B65-B932-4C73-A803-57FA79E8A375}" type="presParOf" srcId="{1D15AC2B-DF65-4E9E-8CD1-E2E833E13FD3}" destId="{DA8C7963-69BC-4434-838E-DEE28BB21135}" srcOrd="2" destOrd="0" presId="urn:microsoft.com/office/officeart/2005/8/layout/hProcess4"/>
    <dgm:cxn modelId="{94B9D402-9207-4EE8-817B-3CB64302E4B3}" type="presParOf" srcId="{DA8C7963-69BC-4434-838E-DEE28BB21135}" destId="{984DC2D7-EA2F-4408-830C-C3CB076B27F1}" srcOrd="0" destOrd="0" presId="urn:microsoft.com/office/officeart/2005/8/layout/hProcess4"/>
    <dgm:cxn modelId="{5BE5D5FA-9BE7-495E-9153-0D3A362D65BF}" type="presParOf" srcId="{DA8C7963-69BC-4434-838E-DEE28BB21135}" destId="{C304CC1A-50F7-41CE-B6E7-F54DA0D51C3E}" srcOrd="1" destOrd="0" presId="urn:microsoft.com/office/officeart/2005/8/layout/hProcess4"/>
    <dgm:cxn modelId="{ACAF0809-460F-411A-B620-11A185F43AC0}" type="presParOf" srcId="{DA8C7963-69BC-4434-838E-DEE28BB21135}" destId="{C793CB1B-FEA6-4216-99BD-1D32C0A8C8AD}" srcOrd="2" destOrd="0" presId="urn:microsoft.com/office/officeart/2005/8/layout/hProcess4"/>
    <dgm:cxn modelId="{2EB9CE3C-F3A0-4AED-BD17-17339702D961}" type="presParOf" srcId="{DA8C7963-69BC-4434-838E-DEE28BB21135}" destId="{9781502A-2C5B-4DFE-A014-8674B1178172}" srcOrd="3" destOrd="0" presId="urn:microsoft.com/office/officeart/2005/8/layout/hProcess4"/>
    <dgm:cxn modelId="{D27CC75A-7DED-426B-8A83-ABAA67503766}" type="presParOf" srcId="{DA8C7963-69BC-4434-838E-DEE28BB21135}" destId="{112EBC7B-266B-4598-B90D-126AA56D036D}" srcOrd="4" destOrd="0" presId="urn:microsoft.com/office/officeart/2005/8/layout/h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F76B45-3691-4365-9A0B-11F99BFD8D93}" type="doc">
      <dgm:prSet loTypeId="urn:microsoft.com/office/officeart/2005/8/layout/h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59844F-FE3A-4D9B-82F9-E1ED17876F6C}">
      <dgm:prSet phldrT="[Текст]"/>
      <dgm:spPr/>
      <dgm:t>
        <a:bodyPr/>
        <a:lstStyle/>
        <a:p>
          <a:r>
            <a:rPr lang="uk-UA" dirty="0" smtClean="0"/>
            <a:t>Місце</a:t>
          </a:r>
          <a:endParaRPr lang="ru-RU" dirty="0"/>
        </a:p>
      </dgm:t>
    </dgm:pt>
    <dgm:pt modelId="{D8AB3260-B254-48FE-8C29-8C63DB3D65FE}" type="parTrans" cxnId="{14ADCB1D-568A-4E04-9FF3-C18CDEF440EE}">
      <dgm:prSet/>
      <dgm:spPr/>
      <dgm:t>
        <a:bodyPr/>
        <a:lstStyle/>
        <a:p>
          <a:endParaRPr lang="ru-RU"/>
        </a:p>
      </dgm:t>
    </dgm:pt>
    <dgm:pt modelId="{BC1C9E22-52AF-4EE3-BBCE-5945C166C939}" type="sibTrans" cxnId="{14ADCB1D-568A-4E04-9FF3-C18CDEF440EE}">
      <dgm:prSet/>
      <dgm:spPr/>
      <dgm:t>
        <a:bodyPr/>
        <a:lstStyle/>
        <a:p>
          <a:endParaRPr lang="ru-RU"/>
        </a:p>
      </dgm:t>
    </dgm:pt>
    <dgm:pt modelId="{C350EBC7-3E50-402A-81F5-F2537750B919}">
      <dgm:prSet phldrT="[Текст]" custT="1"/>
      <dgm:spPr/>
      <dgm:t>
        <a:bodyPr/>
        <a:lstStyle/>
        <a:p>
          <a:r>
            <a:rPr lang="uk-UA" sz="2400" dirty="0" smtClean="0"/>
            <a:t>В межах теми </a:t>
          </a:r>
          <a:r>
            <a:rPr lang="uk-UA" sz="2400" b="0" dirty="0" err="1" smtClean="0"/>
            <a:t>“</a:t>
          </a:r>
          <a:r>
            <a:rPr lang="uk-UA" sz="2400" b="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Арифметичні</a:t>
          </a:r>
          <a:r>
            <a:rPr lang="uk-UA" sz="2400" b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дії множення і </a:t>
          </a:r>
          <a:r>
            <a:rPr lang="uk-UA" sz="2400" b="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ділення</a:t>
          </a:r>
          <a:r>
            <a:rPr lang="uk-UA" sz="2400" b="0" dirty="0" err="1" smtClean="0"/>
            <a:t>”</a:t>
          </a:r>
          <a:r>
            <a:rPr lang="uk-UA" sz="2400" b="0" dirty="0" smtClean="0"/>
            <a:t>.</a:t>
          </a:r>
          <a:endParaRPr lang="ru-RU" sz="2400" b="0" dirty="0"/>
        </a:p>
      </dgm:t>
    </dgm:pt>
    <dgm:pt modelId="{E3C3D4B5-D2CB-4F38-9459-6DF6D0E3DCA3}" type="parTrans" cxnId="{65F3A1C0-F978-450F-A792-CA34766FBAFB}">
      <dgm:prSet/>
      <dgm:spPr/>
      <dgm:t>
        <a:bodyPr/>
        <a:lstStyle/>
        <a:p>
          <a:endParaRPr lang="ru-RU"/>
        </a:p>
      </dgm:t>
    </dgm:pt>
    <dgm:pt modelId="{2FE702A8-FA5A-4D73-B932-FA98433F6996}" type="sibTrans" cxnId="{65F3A1C0-F978-450F-A792-CA34766FBAFB}">
      <dgm:prSet/>
      <dgm:spPr/>
      <dgm:t>
        <a:bodyPr/>
        <a:lstStyle/>
        <a:p>
          <a:endParaRPr lang="ru-RU"/>
        </a:p>
      </dgm:t>
    </dgm:pt>
    <dgm:pt modelId="{1AEC3710-63F7-4E78-B3C9-877BEA726FDC}">
      <dgm:prSet phldrT="[Текст]"/>
      <dgm:spPr/>
      <dgm:t>
        <a:bodyPr/>
        <a:lstStyle/>
        <a:p>
          <a:r>
            <a:rPr lang="uk-UA" dirty="0" smtClean="0"/>
            <a:t>Мета</a:t>
          </a:r>
          <a:endParaRPr lang="ru-RU" dirty="0"/>
        </a:p>
      </dgm:t>
    </dgm:pt>
    <dgm:pt modelId="{D092F619-42BF-4325-BBB1-C6343BB7F643}" type="parTrans" cxnId="{C5657F98-571A-4E90-A8D6-5BBB1C7F0A55}">
      <dgm:prSet/>
      <dgm:spPr/>
      <dgm:t>
        <a:bodyPr/>
        <a:lstStyle/>
        <a:p>
          <a:endParaRPr lang="ru-RU"/>
        </a:p>
      </dgm:t>
    </dgm:pt>
    <dgm:pt modelId="{83AA3EF4-9735-47FD-8540-81B470C9655E}" type="sibTrans" cxnId="{C5657F98-571A-4E90-A8D6-5BBB1C7F0A55}">
      <dgm:prSet/>
      <dgm:spPr/>
      <dgm:t>
        <a:bodyPr/>
        <a:lstStyle/>
        <a:p>
          <a:endParaRPr lang="ru-RU"/>
        </a:p>
      </dgm:t>
    </dgm:pt>
    <dgm:pt modelId="{87AE578C-A7D6-4BA7-AC74-5F3910210EA0}">
      <dgm:prSet phldrT="[Текст]" custT="1"/>
      <dgm:spPr/>
      <dgm:t>
        <a:bodyPr/>
        <a:lstStyle/>
        <a:p>
          <a:r>
            <a:rPr lang="uk-UA" sz="2400" dirty="0" smtClean="0"/>
            <a:t>Формування знання властивостей ділення з числами 0, 1; ділення рівних чисел та уміння застосовувати їх в обчисленнях.</a:t>
          </a:r>
          <a:endParaRPr lang="ru-RU" sz="2400" dirty="0"/>
        </a:p>
      </dgm:t>
    </dgm:pt>
    <dgm:pt modelId="{13FD96CB-CE7E-49DD-8E89-6D0EDA305D8C}" type="parTrans" cxnId="{9BBA0CD3-BE74-43E1-833C-5753453AB41A}">
      <dgm:prSet/>
      <dgm:spPr/>
      <dgm:t>
        <a:bodyPr/>
        <a:lstStyle/>
        <a:p>
          <a:endParaRPr lang="ru-RU"/>
        </a:p>
      </dgm:t>
    </dgm:pt>
    <dgm:pt modelId="{D9EF6CAD-C743-45C6-B97F-87B8CE100DEF}" type="sibTrans" cxnId="{9BBA0CD3-BE74-43E1-833C-5753453AB41A}">
      <dgm:prSet/>
      <dgm:spPr/>
      <dgm:t>
        <a:bodyPr/>
        <a:lstStyle/>
        <a:p>
          <a:endParaRPr lang="ru-RU"/>
        </a:p>
      </dgm:t>
    </dgm:pt>
    <dgm:pt modelId="{83DD4B08-01A5-4157-B0CE-0DB41A3F9500}">
      <dgm:prSet phldrT="[Текст]"/>
      <dgm:spPr/>
      <dgm:t>
        <a:bodyPr/>
        <a:lstStyle/>
        <a:p>
          <a:r>
            <a:rPr lang="uk-UA" dirty="0" smtClean="0"/>
            <a:t>Засіб</a:t>
          </a:r>
          <a:endParaRPr lang="ru-RU" dirty="0"/>
        </a:p>
      </dgm:t>
    </dgm:pt>
    <dgm:pt modelId="{B3824210-D86E-4903-B054-76D79ED46BAA}" type="parTrans" cxnId="{92382C1B-3BEF-415E-A340-33F839359715}">
      <dgm:prSet/>
      <dgm:spPr/>
      <dgm:t>
        <a:bodyPr/>
        <a:lstStyle/>
        <a:p>
          <a:endParaRPr lang="ru-RU"/>
        </a:p>
      </dgm:t>
    </dgm:pt>
    <dgm:pt modelId="{CDF722AA-F4CF-4DA3-985B-D3816EDD65AC}" type="sibTrans" cxnId="{92382C1B-3BEF-415E-A340-33F839359715}">
      <dgm:prSet/>
      <dgm:spPr/>
      <dgm:t>
        <a:bodyPr/>
        <a:lstStyle/>
        <a:p>
          <a:endParaRPr lang="ru-RU"/>
        </a:p>
      </dgm:t>
    </dgm:pt>
    <dgm:pt modelId="{707BCFB4-D36D-4B51-94E2-81ADF68B2B0B}">
      <dgm:prSet phldrT="[Текст]" custT="1"/>
      <dgm:spPr/>
      <dgm:t>
        <a:bodyPr/>
        <a:lstStyle/>
        <a:p>
          <a:r>
            <a:rPr lang="uk-UA" sz="2400" dirty="0" smtClean="0"/>
            <a:t>Пам'ятки.</a:t>
          </a:r>
          <a:endParaRPr lang="ru-RU" sz="2400" dirty="0"/>
        </a:p>
      </dgm:t>
    </dgm:pt>
    <dgm:pt modelId="{A5971B03-2A0E-4AD3-BEAF-9725D1A23F06}" type="parTrans" cxnId="{BA52D44F-6F1C-43A5-BE12-D6D1FC0E2AAF}">
      <dgm:prSet/>
      <dgm:spPr/>
      <dgm:t>
        <a:bodyPr/>
        <a:lstStyle/>
        <a:p>
          <a:endParaRPr lang="ru-RU"/>
        </a:p>
      </dgm:t>
    </dgm:pt>
    <dgm:pt modelId="{64A74E74-C7E3-4ABE-AD93-3EFBD4C589D2}" type="sibTrans" cxnId="{BA52D44F-6F1C-43A5-BE12-D6D1FC0E2AAF}">
      <dgm:prSet/>
      <dgm:spPr/>
      <dgm:t>
        <a:bodyPr/>
        <a:lstStyle/>
        <a:p>
          <a:endParaRPr lang="ru-RU"/>
        </a:p>
      </dgm:t>
    </dgm:pt>
    <dgm:pt modelId="{E0289C92-3FEC-42CF-8A74-C5EFD1D778BF}">
      <dgm:prSet phldrT="[Текст]" custT="1"/>
      <dgm:spPr/>
      <dgm:t>
        <a:bodyPr/>
        <a:lstStyle/>
        <a:p>
          <a:r>
            <a:rPr lang="uk-UA" sz="2400" dirty="0" smtClean="0"/>
            <a:t>Опорні схеми.</a:t>
          </a:r>
          <a:endParaRPr lang="ru-RU" sz="2400" dirty="0"/>
        </a:p>
      </dgm:t>
    </dgm:pt>
    <dgm:pt modelId="{02A05D51-7DEB-4763-8C3B-37ADC45FE1D8}" type="parTrans" cxnId="{8139FB24-BD60-41E3-BBCF-509A8BFC7CAD}">
      <dgm:prSet/>
      <dgm:spPr/>
      <dgm:t>
        <a:bodyPr/>
        <a:lstStyle/>
        <a:p>
          <a:endParaRPr lang="ru-RU"/>
        </a:p>
      </dgm:t>
    </dgm:pt>
    <dgm:pt modelId="{9D1FD61D-5586-423E-B6B1-31B7D46B6CB2}" type="sibTrans" cxnId="{8139FB24-BD60-41E3-BBCF-509A8BFC7CAD}">
      <dgm:prSet/>
      <dgm:spPr/>
      <dgm:t>
        <a:bodyPr/>
        <a:lstStyle/>
        <a:p>
          <a:endParaRPr lang="ru-RU"/>
        </a:p>
      </dgm:t>
    </dgm:pt>
    <dgm:pt modelId="{DF81ACE1-3577-45A4-B575-4515BF90D5FE}" type="pres">
      <dgm:prSet presAssocID="{96F76B45-3691-4365-9A0B-11F99BFD8D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2077E-409A-464D-81C9-BB1E51232E5E}" type="pres">
      <dgm:prSet presAssocID="{96F76B45-3691-4365-9A0B-11F99BFD8D93}" presName="tSp" presStyleCnt="0"/>
      <dgm:spPr/>
      <dgm:t>
        <a:bodyPr/>
        <a:lstStyle/>
        <a:p>
          <a:endParaRPr lang="ru-RU"/>
        </a:p>
      </dgm:t>
    </dgm:pt>
    <dgm:pt modelId="{E0EE563E-3239-4801-BD98-CEEF4B31D503}" type="pres">
      <dgm:prSet presAssocID="{96F76B45-3691-4365-9A0B-11F99BFD8D93}" presName="bSp" presStyleCnt="0"/>
      <dgm:spPr/>
      <dgm:t>
        <a:bodyPr/>
        <a:lstStyle/>
        <a:p>
          <a:endParaRPr lang="ru-RU"/>
        </a:p>
      </dgm:t>
    </dgm:pt>
    <dgm:pt modelId="{1D15AC2B-DF65-4E9E-8CD1-E2E833E13FD3}" type="pres">
      <dgm:prSet presAssocID="{96F76B45-3691-4365-9A0B-11F99BFD8D93}" presName="process" presStyleCnt="0"/>
      <dgm:spPr/>
      <dgm:t>
        <a:bodyPr/>
        <a:lstStyle/>
        <a:p>
          <a:endParaRPr lang="ru-RU"/>
        </a:p>
      </dgm:t>
    </dgm:pt>
    <dgm:pt modelId="{006CEBB4-7233-4B61-BF6B-E6273D33EB9B}" type="pres">
      <dgm:prSet presAssocID="{D259844F-FE3A-4D9B-82F9-E1ED17876F6C}" presName="composite1" presStyleCnt="0"/>
      <dgm:spPr/>
      <dgm:t>
        <a:bodyPr/>
        <a:lstStyle/>
        <a:p>
          <a:endParaRPr lang="ru-RU"/>
        </a:p>
      </dgm:t>
    </dgm:pt>
    <dgm:pt modelId="{A3A33E5C-E3B3-4531-8593-876B45B658AD}" type="pres">
      <dgm:prSet presAssocID="{D259844F-FE3A-4D9B-82F9-E1ED17876F6C}" presName="dummyNode1" presStyleLbl="node1" presStyleIdx="0" presStyleCnt="3"/>
      <dgm:spPr/>
      <dgm:t>
        <a:bodyPr/>
        <a:lstStyle/>
        <a:p>
          <a:endParaRPr lang="ru-RU"/>
        </a:p>
      </dgm:t>
    </dgm:pt>
    <dgm:pt modelId="{70A5062C-0EAD-45A0-BD35-31E790C02EFA}" type="pres">
      <dgm:prSet presAssocID="{D259844F-FE3A-4D9B-82F9-E1ED17876F6C}" presName="childNode1" presStyleLbl="bgAcc1" presStyleIdx="0" presStyleCnt="3" custScaleX="148681" custScaleY="168974" custLinFactNeighborY="-5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222D-04AE-433C-A833-824D8D007180}" type="pres">
      <dgm:prSet presAssocID="{D259844F-FE3A-4D9B-82F9-E1ED17876F6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1C80-EC85-4BE6-A3C9-F2B9D3EE58E6}" type="pres">
      <dgm:prSet presAssocID="{D259844F-FE3A-4D9B-82F9-E1ED17876F6C}" presName="parentNode1" presStyleLbl="node1" presStyleIdx="0" presStyleCnt="3" custLinFactNeighborY="201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B3D76-7059-4476-88E2-E36BCA625A49}" type="pres">
      <dgm:prSet presAssocID="{D259844F-FE3A-4D9B-82F9-E1ED17876F6C}" presName="connSite1" presStyleCnt="0"/>
      <dgm:spPr/>
      <dgm:t>
        <a:bodyPr/>
        <a:lstStyle/>
        <a:p>
          <a:endParaRPr lang="ru-RU"/>
        </a:p>
      </dgm:t>
    </dgm:pt>
    <dgm:pt modelId="{C3B6A7A3-7646-48CF-BAA5-D7C32D7A6A73}" type="pres">
      <dgm:prSet presAssocID="{BC1C9E22-52AF-4EE3-BBCE-5945C166C939}" presName="Name9" presStyleLbl="sibTrans2D1" presStyleIdx="0" presStyleCnt="2"/>
      <dgm:spPr/>
      <dgm:t>
        <a:bodyPr/>
        <a:lstStyle/>
        <a:p>
          <a:endParaRPr lang="ru-RU"/>
        </a:p>
      </dgm:t>
    </dgm:pt>
    <dgm:pt modelId="{DA8C7963-69BC-4434-838E-DEE28BB21135}" type="pres">
      <dgm:prSet presAssocID="{1AEC3710-63F7-4E78-B3C9-877BEA726FDC}" presName="composite2" presStyleCnt="0"/>
      <dgm:spPr/>
      <dgm:t>
        <a:bodyPr/>
        <a:lstStyle/>
        <a:p>
          <a:endParaRPr lang="ru-RU"/>
        </a:p>
      </dgm:t>
    </dgm:pt>
    <dgm:pt modelId="{984DC2D7-EA2F-4408-830C-C3CB076B27F1}" type="pres">
      <dgm:prSet presAssocID="{1AEC3710-63F7-4E78-B3C9-877BEA726FDC}" presName="dummyNode2" presStyleLbl="node1" presStyleIdx="0" presStyleCnt="3"/>
      <dgm:spPr/>
      <dgm:t>
        <a:bodyPr/>
        <a:lstStyle/>
        <a:p>
          <a:endParaRPr lang="ru-RU"/>
        </a:p>
      </dgm:t>
    </dgm:pt>
    <dgm:pt modelId="{C304CC1A-50F7-41CE-B6E7-F54DA0D51C3E}" type="pres">
      <dgm:prSet presAssocID="{1AEC3710-63F7-4E78-B3C9-877BEA726FDC}" presName="childNode2" presStyleLbl="bgAcc1" presStyleIdx="1" presStyleCnt="3" custScaleX="209992" custScaleY="273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3CB1B-FEA6-4216-99BD-1D32C0A8C8AD}" type="pres">
      <dgm:prSet presAssocID="{1AEC3710-63F7-4E78-B3C9-877BEA726FD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1502A-2C5B-4DFE-A014-8674B1178172}" type="pres">
      <dgm:prSet presAssocID="{1AEC3710-63F7-4E78-B3C9-877BEA726FDC}" presName="parentNode2" presStyleLbl="node1" presStyleIdx="1" presStyleCnt="3" custScaleX="139561" custScaleY="167740" custLinFactY="-37019" custLinFactNeighborX="331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EBC7B-266B-4598-B90D-126AA56D036D}" type="pres">
      <dgm:prSet presAssocID="{1AEC3710-63F7-4E78-B3C9-877BEA726FDC}" presName="connSite2" presStyleCnt="0"/>
      <dgm:spPr/>
      <dgm:t>
        <a:bodyPr/>
        <a:lstStyle/>
        <a:p>
          <a:endParaRPr lang="ru-RU"/>
        </a:p>
      </dgm:t>
    </dgm:pt>
    <dgm:pt modelId="{5176D2B1-C7F7-41FB-A8A4-521C82426CEB}" type="pres">
      <dgm:prSet presAssocID="{83AA3EF4-9735-47FD-8540-81B470C9655E}" presName="Name18" presStyleLbl="sibTrans2D1" presStyleIdx="1" presStyleCnt="2" custLinFactNeighborX="-6025" custLinFactNeighborY="3750"/>
      <dgm:spPr/>
      <dgm:t>
        <a:bodyPr/>
        <a:lstStyle/>
        <a:p>
          <a:endParaRPr lang="ru-RU"/>
        </a:p>
      </dgm:t>
    </dgm:pt>
    <dgm:pt modelId="{BF1FF5EF-7418-4278-B7FC-6957FB8DA29C}" type="pres">
      <dgm:prSet presAssocID="{83DD4B08-01A5-4157-B0CE-0DB41A3F9500}" presName="composite1" presStyleCnt="0"/>
      <dgm:spPr/>
      <dgm:t>
        <a:bodyPr/>
        <a:lstStyle/>
        <a:p>
          <a:endParaRPr lang="ru-RU"/>
        </a:p>
      </dgm:t>
    </dgm:pt>
    <dgm:pt modelId="{1A63297F-B01C-4728-A4AF-A39AB05F0CD4}" type="pres">
      <dgm:prSet presAssocID="{83DD4B08-01A5-4157-B0CE-0DB41A3F9500}" presName="dummyNode1" presStyleLbl="node1" presStyleIdx="1" presStyleCnt="3"/>
      <dgm:spPr/>
      <dgm:t>
        <a:bodyPr/>
        <a:lstStyle/>
        <a:p>
          <a:endParaRPr lang="ru-RU"/>
        </a:p>
      </dgm:t>
    </dgm:pt>
    <dgm:pt modelId="{96BFCEAD-BEFB-4A15-938A-EF0B00A0F4FF}" type="pres">
      <dgm:prSet presAssocID="{83DD4B08-01A5-4157-B0CE-0DB41A3F9500}" presName="childNode1" presStyleLbl="bgAcc1" presStyleIdx="2" presStyleCnt="3" custLinFactNeighborX="-1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C15E3-C06F-4FE7-A6F6-E9D2FEBBC76D}" type="pres">
      <dgm:prSet presAssocID="{83DD4B08-01A5-4157-B0CE-0DB41A3F950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E31EA-9DE8-47CD-B15E-179BA534D703}" type="pres">
      <dgm:prSet presAssocID="{83DD4B08-01A5-4157-B0CE-0DB41A3F9500}" presName="parentNode1" presStyleLbl="node1" presStyleIdx="2" presStyleCnt="3" custLinFactNeighborX="-311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4CBB1-25C5-40FD-BD8D-0DBB2F07C04B}" type="pres">
      <dgm:prSet presAssocID="{83DD4B08-01A5-4157-B0CE-0DB41A3F9500}" presName="connSite1" presStyleCnt="0"/>
      <dgm:spPr/>
      <dgm:t>
        <a:bodyPr/>
        <a:lstStyle/>
        <a:p>
          <a:endParaRPr lang="ru-RU"/>
        </a:p>
      </dgm:t>
    </dgm:pt>
  </dgm:ptLst>
  <dgm:cxnLst>
    <dgm:cxn modelId="{65F3A1C0-F978-450F-A792-CA34766FBAFB}" srcId="{D259844F-FE3A-4D9B-82F9-E1ED17876F6C}" destId="{C350EBC7-3E50-402A-81F5-F2537750B919}" srcOrd="0" destOrd="0" parTransId="{E3C3D4B5-D2CB-4F38-9459-6DF6D0E3DCA3}" sibTransId="{2FE702A8-FA5A-4D73-B932-FA98433F6996}"/>
    <dgm:cxn modelId="{B8A2A66D-7AD2-4BE9-B0D3-BB072C9EC9F4}" type="presOf" srcId="{83AA3EF4-9735-47FD-8540-81B470C9655E}" destId="{5176D2B1-C7F7-41FB-A8A4-521C82426CEB}" srcOrd="0" destOrd="0" presId="urn:microsoft.com/office/officeart/2005/8/layout/hProcess4"/>
    <dgm:cxn modelId="{77D6F500-2F52-4BC7-9E7C-4A4A6CE5E26E}" type="presOf" srcId="{E0289C92-3FEC-42CF-8A74-C5EFD1D778BF}" destId="{E5BC15E3-C06F-4FE7-A6F6-E9D2FEBBC76D}" srcOrd="1" destOrd="1" presId="urn:microsoft.com/office/officeart/2005/8/layout/hProcess4"/>
    <dgm:cxn modelId="{3992D175-FBA2-4099-9A29-19391D5C557D}" type="presOf" srcId="{D259844F-FE3A-4D9B-82F9-E1ED17876F6C}" destId="{7D1E1C80-EC85-4BE6-A3C9-F2B9D3EE58E6}" srcOrd="0" destOrd="0" presId="urn:microsoft.com/office/officeart/2005/8/layout/hProcess4"/>
    <dgm:cxn modelId="{9BBA0CD3-BE74-43E1-833C-5753453AB41A}" srcId="{1AEC3710-63F7-4E78-B3C9-877BEA726FDC}" destId="{87AE578C-A7D6-4BA7-AC74-5F3910210EA0}" srcOrd="0" destOrd="0" parTransId="{13FD96CB-CE7E-49DD-8E89-6D0EDA305D8C}" sibTransId="{D9EF6CAD-C743-45C6-B97F-87B8CE100DEF}"/>
    <dgm:cxn modelId="{55858E53-C190-4F61-A748-85F32569CD38}" type="presOf" srcId="{1AEC3710-63F7-4E78-B3C9-877BEA726FDC}" destId="{9781502A-2C5B-4DFE-A014-8674B1178172}" srcOrd="0" destOrd="0" presId="urn:microsoft.com/office/officeart/2005/8/layout/hProcess4"/>
    <dgm:cxn modelId="{BA52D44F-6F1C-43A5-BE12-D6D1FC0E2AAF}" srcId="{83DD4B08-01A5-4157-B0CE-0DB41A3F9500}" destId="{707BCFB4-D36D-4B51-94E2-81ADF68B2B0B}" srcOrd="0" destOrd="0" parTransId="{A5971B03-2A0E-4AD3-BEAF-9725D1A23F06}" sibTransId="{64A74E74-C7E3-4ABE-AD93-3EFBD4C589D2}"/>
    <dgm:cxn modelId="{CFC51F3A-F509-487A-BED0-033A65DEB46D}" type="presOf" srcId="{87AE578C-A7D6-4BA7-AC74-5F3910210EA0}" destId="{C304CC1A-50F7-41CE-B6E7-F54DA0D51C3E}" srcOrd="0" destOrd="0" presId="urn:microsoft.com/office/officeart/2005/8/layout/hProcess4"/>
    <dgm:cxn modelId="{1AC58E52-B5E1-4186-A004-0F891E88595C}" type="presOf" srcId="{707BCFB4-D36D-4B51-94E2-81ADF68B2B0B}" destId="{96BFCEAD-BEFB-4A15-938A-EF0B00A0F4FF}" srcOrd="0" destOrd="0" presId="urn:microsoft.com/office/officeart/2005/8/layout/hProcess4"/>
    <dgm:cxn modelId="{8139FB24-BD60-41E3-BBCF-509A8BFC7CAD}" srcId="{83DD4B08-01A5-4157-B0CE-0DB41A3F9500}" destId="{E0289C92-3FEC-42CF-8A74-C5EFD1D778BF}" srcOrd="1" destOrd="0" parTransId="{02A05D51-7DEB-4763-8C3B-37ADC45FE1D8}" sibTransId="{9D1FD61D-5586-423E-B6B1-31B7D46B6CB2}"/>
    <dgm:cxn modelId="{34289AD0-BBC0-44B5-9E6F-2A6753AE91D0}" type="presOf" srcId="{87AE578C-A7D6-4BA7-AC74-5F3910210EA0}" destId="{C793CB1B-FEA6-4216-99BD-1D32C0A8C8AD}" srcOrd="1" destOrd="0" presId="urn:microsoft.com/office/officeart/2005/8/layout/hProcess4"/>
    <dgm:cxn modelId="{807EA152-A985-40D8-9587-19C3C18FD7FB}" type="presOf" srcId="{C350EBC7-3E50-402A-81F5-F2537750B919}" destId="{70A5062C-0EAD-45A0-BD35-31E790C02EFA}" srcOrd="0" destOrd="0" presId="urn:microsoft.com/office/officeart/2005/8/layout/hProcess4"/>
    <dgm:cxn modelId="{ADF3A909-B399-4B35-952E-C578F375B29E}" type="presOf" srcId="{E0289C92-3FEC-42CF-8A74-C5EFD1D778BF}" destId="{96BFCEAD-BEFB-4A15-938A-EF0B00A0F4FF}" srcOrd="0" destOrd="1" presId="urn:microsoft.com/office/officeart/2005/8/layout/hProcess4"/>
    <dgm:cxn modelId="{97D210BE-60EC-4D84-8B9A-7F95A09F3913}" type="presOf" srcId="{83DD4B08-01A5-4157-B0CE-0DB41A3F9500}" destId="{2A1E31EA-9DE8-47CD-B15E-179BA534D703}" srcOrd="0" destOrd="0" presId="urn:microsoft.com/office/officeart/2005/8/layout/hProcess4"/>
    <dgm:cxn modelId="{4D730059-83DA-426F-8607-547AC5FBCA35}" type="presOf" srcId="{C350EBC7-3E50-402A-81F5-F2537750B919}" destId="{0730222D-04AE-433C-A833-824D8D007180}" srcOrd="1" destOrd="0" presId="urn:microsoft.com/office/officeart/2005/8/layout/hProcess4"/>
    <dgm:cxn modelId="{16A27168-65AA-452A-82D7-993CC91D46D4}" type="presOf" srcId="{BC1C9E22-52AF-4EE3-BBCE-5945C166C939}" destId="{C3B6A7A3-7646-48CF-BAA5-D7C32D7A6A73}" srcOrd="0" destOrd="0" presId="urn:microsoft.com/office/officeart/2005/8/layout/hProcess4"/>
    <dgm:cxn modelId="{76F8FA27-77D4-4D29-B52F-00C17576CEB4}" type="presOf" srcId="{96F76B45-3691-4365-9A0B-11F99BFD8D93}" destId="{DF81ACE1-3577-45A4-B575-4515BF90D5FE}" srcOrd="0" destOrd="0" presId="urn:microsoft.com/office/officeart/2005/8/layout/hProcess4"/>
    <dgm:cxn modelId="{C5657F98-571A-4E90-A8D6-5BBB1C7F0A55}" srcId="{96F76B45-3691-4365-9A0B-11F99BFD8D93}" destId="{1AEC3710-63F7-4E78-B3C9-877BEA726FDC}" srcOrd="1" destOrd="0" parTransId="{D092F619-42BF-4325-BBB1-C6343BB7F643}" sibTransId="{83AA3EF4-9735-47FD-8540-81B470C9655E}"/>
    <dgm:cxn modelId="{BCF89A06-6ED3-4A11-8D11-F3C7D854A04F}" type="presOf" srcId="{707BCFB4-D36D-4B51-94E2-81ADF68B2B0B}" destId="{E5BC15E3-C06F-4FE7-A6F6-E9D2FEBBC76D}" srcOrd="1" destOrd="0" presId="urn:microsoft.com/office/officeart/2005/8/layout/hProcess4"/>
    <dgm:cxn modelId="{92382C1B-3BEF-415E-A340-33F839359715}" srcId="{96F76B45-3691-4365-9A0B-11F99BFD8D93}" destId="{83DD4B08-01A5-4157-B0CE-0DB41A3F9500}" srcOrd="2" destOrd="0" parTransId="{B3824210-D86E-4903-B054-76D79ED46BAA}" sibTransId="{CDF722AA-F4CF-4DA3-985B-D3816EDD65AC}"/>
    <dgm:cxn modelId="{14ADCB1D-568A-4E04-9FF3-C18CDEF440EE}" srcId="{96F76B45-3691-4365-9A0B-11F99BFD8D93}" destId="{D259844F-FE3A-4D9B-82F9-E1ED17876F6C}" srcOrd="0" destOrd="0" parTransId="{D8AB3260-B254-48FE-8C29-8C63DB3D65FE}" sibTransId="{BC1C9E22-52AF-4EE3-BBCE-5945C166C939}"/>
    <dgm:cxn modelId="{457A9A83-A8C7-4681-BAD4-661CDFB1A640}" type="presParOf" srcId="{DF81ACE1-3577-45A4-B575-4515BF90D5FE}" destId="{D8C2077E-409A-464D-81C9-BB1E51232E5E}" srcOrd="0" destOrd="0" presId="urn:microsoft.com/office/officeart/2005/8/layout/hProcess4"/>
    <dgm:cxn modelId="{F35FA53A-3822-463F-B91D-4DD34DCB90DA}" type="presParOf" srcId="{DF81ACE1-3577-45A4-B575-4515BF90D5FE}" destId="{E0EE563E-3239-4801-BD98-CEEF4B31D503}" srcOrd="1" destOrd="0" presId="urn:microsoft.com/office/officeart/2005/8/layout/hProcess4"/>
    <dgm:cxn modelId="{9C287D75-CC5A-4CF4-8EBC-618C8F38DCB8}" type="presParOf" srcId="{DF81ACE1-3577-45A4-B575-4515BF90D5FE}" destId="{1D15AC2B-DF65-4E9E-8CD1-E2E833E13FD3}" srcOrd="2" destOrd="0" presId="urn:microsoft.com/office/officeart/2005/8/layout/hProcess4"/>
    <dgm:cxn modelId="{58FE6EFE-8B37-409D-B79E-DB30CAB64C0E}" type="presParOf" srcId="{1D15AC2B-DF65-4E9E-8CD1-E2E833E13FD3}" destId="{006CEBB4-7233-4B61-BF6B-E6273D33EB9B}" srcOrd="0" destOrd="0" presId="urn:microsoft.com/office/officeart/2005/8/layout/hProcess4"/>
    <dgm:cxn modelId="{83C1F2B5-CAF6-4B57-B225-D0849C817B0C}" type="presParOf" srcId="{006CEBB4-7233-4B61-BF6B-E6273D33EB9B}" destId="{A3A33E5C-E3B3-4531-8593-876B45B658AD}" srcOrd="0" destOrd="0" presId="urn:microsoft.com/office/officeart/2005/8/layout/hProcess4"/>
    <dgm:cxn modelId="{E5397144-5F2F-4B99-AD16-49C1B8BE396A}" type="presParOf" srcId="{006CEBB4-7233-4B61-BF6B-E6273D33EB9B}" destId="{70A5062C-0EAD-45A0-BD35-31E790C02EFA}" srcOrd="1" destOrd="0" presId="urn:microsoft.com/office/officeart/2005/8/layout/hProcess4"/>
    <dgm:cxn modelId="{9A7CBAE1-9C36-4E13-9410-2164D5A43C7C}" type="presParOf" srcId="{006CEBB4-7233-4B61-BF6B-E6273D33EB9B}" destId="{0730222D-04AE-433C-A833-824D8D007180}" srcOrd="2" destOrd="0" presId="urn:microsoft.com/office/officeart/2005/8/layout/hProcess4"/>
    <dgm:cxn modelId="{33B8AEE5-D266-47B8-BF1C-FDBB87E76742}" type="presParOf" srcId="{006CEBB4-7233-4B61-BF6B-E6273D33EB9B}" destId="{7D1E1C80-EC85-4BE6-A3C9-F2B9D3EE58E6}" srcOrd="3" destOrd="0" presId="urn:microsoft.com/office/officeart/2005/8/layout/hProcess4"/>
    <dgm:cxn modelId="{4BC87367-5E6F-4543-A1B0-9581847CA8CC}" type="presParOf" srcId="{006CEBB4-7233-4B61-BF6B-E6273D33EB9B}" destId="{8F1B3D76-7059-4476-88E2-E36BCA625A49}" srcOrd="4" destOrd="0" presId="urn:microsoft.com/office/officeart/2005/8/layout/hProcess4"/>
    <dgm:cxn modelId="{49036D45-B6A9-461A-91C8-F7E84D4A8BC8}" type="presParOf" srcId="{1D15AC2B-DF65-4E9E-8CD1-E2E833E13FD3}" destId="{C3B6A7A3-7646-48CF-BAA5-D7C32D7A6A73}" srcOrd="1" destOrd="0" presId="urn:microsoft.com/office/officeart/2005/8/layout/hProcess4"/>
    <dgm:cxn modelId="{05E931CA-7DB4-458C-85E9-7C1AD6D4AFB7}" type="presParOf" srcId="{1D15AC2B-DF65-4E9E-8CD1-E2E833E13FD3}" destId="{DA8C7963-69BC-4434-838E-DEE28BB21135}" srcOrd="2" destOrd="0" presId="urn:microsoft.com/office/officeart/2005/8/layout/hProcess4"/>
    <dgm:cxn modelId="{B779927C-8063-4008-A8B0-E983F48AB997}" type="presParOf" srcId="{DA8C7963-69BC-4434-838E-DEE28BB21135}" destId="{984DC2D7-EA2F-4408-830C-C3CB076B27F1}" srcOrd="0" destOrd="0" presId="urn:microsoft.com/office/officeart/2005/8/layout/hProcess4"/>
    <dgm:cxn modelId="{E082DA62-D9E7-4170-87E8-B26AC797CEC9}" type="presParOf" srcId="{DA8C7963-69BC-4434-838E-DEE28BB21135}" destId="{C304CC1A-50F7-41CE-B6E7-F54DA0D51C3E}" srcOrd="1" destOrd="0" presId="urn:microsoft.com/office/officeart/2005/8/layout/hProcess4"/>
    <dgm:cxn modelId="{680C3D7D-8E53-403C-9AD9-8C65E91F0AC2}" type="presParOf" srcId="{DA8C7963-69BC-4434-838E-DEE28BB21135}" destId="{C793CB1B-FEA6-4216-99BD-1D32C0A8C8AD}" srcOrd="2" destOrd="0" presId="urn:microsoft.com/office/officeart/2005/8/layout/hProcess4"/>
    <dgm:cxn modelId="{3215AA67-EC1D-4EF5-9C97-FDAE60EB56D0}" type="presParOf" srcId="{DA8C7963-69BC-4434-838E-DEE28BB21135}" destId="{9781502A-2C5B-4DFE-A014-8674B1178172}" srcOrd="3" destOrd="0" presId="urn:microsoft.com/office/officeart/2005/8/layout/hProcess4"/>
    <dgm:cxn modelId="{1253DA26-501D-44E0-A33A-E281B65DEB9A}" type="presParOf" srcId="{DA8C7963-69BC-4434-838E-DEE28BB21135}" destId="{112EBC7B-266B-4598-B90D-126AA56D036D}" srcOrd="4" destOrd="0" presId="urn:microsoft.com/office/officeart/2005/8/layout/hProcess4"/>
    <dgm:cxn modelId="{1C054A8C-4B4B-44D5-9DE1-9D28421044B2}" type="presParOf" srcId="{1D15AC2B-DF65-4E9E-8CD1-E2E833E13FD3}" destId="{5176D2B1-C7F7-41FB-A8A4-521C82426CEB}" srcOrd="3" destOrd="0" presId="urn:microsoft.com/office/officeart/2005/8/layout/hProcess4"/>
    <dgm:cxn modelId="{B8D637ED-9B1F-4BED-AAC5-E011F1EF17FA}" type="presParOf" srcId="{1D15AC2B-DF65-4E9E-8CD1-E2E833E13FD3}" destId="{BF1FF5EF-7418-4278-B7FC-6957FB8DA29C}" srcOrd="4" destOrd="0" presId="urn:microsoft.com/office/officeart/2005/8/layout/hProcess4"/>
    <dgm:cxn modelId="{2B2FB014-1F6D-4678-BA9F-A0711D1BF164}" type="presParOf" srcId="{BF1FF5EF-7418-4278-B7FC-6957FB8DA29C}" destId="{1A63297F-B01C-4728-A4AF-A39AB05F0CD4}" srcOrd="0" destOrd="0" presId="urn:microsoft.com/office/officeart/2005/8/layout/hProcess4"/>
    <dgm:cxn modelId="{A4499C36-13AF-4F30-A72C-AA06D019CE70}" type="presParOf" srcId="{BF1FF5EF-7418-4278-B7FC-6957FB8DA29C}" destId="{96BFCEAD-BEFB-4A15-938A-EF0B00A0F4FF}" srcOrd="1" destOrd="0" presId="urn:microsoft.com/office/officeart/2005/8/layout/hProcess4"/>
    <dgm:cxn modelId="{DC1965C7-AB9C-48D8-BDA3-1A57F83BB72B}" type="presParOf" srcId="{BF1FF5EF-7418-4278-B7FC-6957FB8DA29C}" destId="{E5BC15E3-C06F-4FE7-A6F6-E9D2FEBBC76D}" srcOrd="2" destOrd="0" presId="urn:microsoft.com/office/officeart/2005/8/layout/hProcess4"/>
    <dgm:cxn modelId="{2F69C811-BC35-4CD2-B62E-A5E2709CFF90}" type="presParOf" srcId="{BF1FF5EF-7418-4278-B7FC-6957FB8DA29C}" destId="{2A1E31EA-9DE8-47CD-B15E-179BA534D703}" srcOrd="3" destOrd="0" presId="urn:microsoft.com/office/officeart/2005/8/layout/hProcess4"/>
    <dgm:cxn modelId="{C46C5EAB-E8F0-4BFA-9107-5BDA59CC5462}" type="presParOf" srcId="{BF1FF5EF-7418-4278-B7FC-6957FB8DA29C}" destId="{CD64CBB1-25C5-40FD-BD8D-0DBB2F07C04B}" srcOrd="4" destOrd="0" presId="urn:microsoft.com/office/officeart/2005/8/layout/h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F76B45-3691-4365-9A0B-11F99BFD8D93}" type="doc">
      <dgm:prSet loTypeId="urn:microsoft.com/office/officeart/2005/8/layout/h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59844F-FE3A-4D9B-82F9-E1ED17876F6C}">
      <dgm:prSet phldrT="[Текст]" custT="1"/>
      <dgm:spPr/>
      <dgm:t>
        <a:bodyPr/>
        <a:lstStyle/>
        <a:p>
          <a:r>
            <a:rPr lang="uk-UA" sz="2400" b="1" dirty="0" smtClean="0"/>
            <a:t>Ділення з числом 1 </a:t>
          </a:r>
          <a:endParaRPr lang="ru-RU" sz="2400" b="1" dirty="0"/>
        </a:p>
      </dgm:t>
    </dgm:pt>
    <dgm:pt modelId="{D8AB3260-B254-48FE-8C29-8C63DB3D65FE}" type="parTrans" cxnId="{14ADCB1D-568A-4E04-9FF3-C18CDEF440EE}">
      <dgm:prSet/>
      <dgm:spPr/>
      <dgm:t>
        <a:bodyPr/>
        <a:lstStyle/>
        <a:p>
          <a:endParaRPr lang="ru-RU"/>
        </a:p>
      </dgm:t>
    </dgm:pt>
    <dgm:pt modelId="{BC1C9E22-52AF-4EE3-BBCE-5945C166C939}" type="sibTrans" cxnId="{14ADCB1D-568A-4E04-9FF3-C18CDEF440EE}">
      <dgm:prSet/>
      <dgm:spPr/>
      <dgm:t>
        <a:bodyPr/>
        <a:lstStyle/>
        <a:p>
          <a:endParaRPr lang="ru-RU"/>
        </a:p>
      </dgm:t>
    </dgm:pt>
    <dgm:pt modelId="{C350EBC7-3E50-402A-81F5-F2537750B919}">
      <dgm:prSet phldrT="[Текст]" custT="1"/>
      <dgm:spPr/>
      <dgm:t>
        <a:bodyPr/>
        <a:lstStyle/>
        <a:p>
          <a:r>
            <a:rPr lang="uk-UA" sz="2400" b="0" dirty="0" smtClean="0"/>
            <a:t>Якщо дільник дорівнює одиниці, то значення частки дорівнює діленому.</a:t>
          </a:r>
          <a:endParaRPr lang="ru-RU" sz="2400" b="0" dirty="0"/>
        </a:p>
      </dgm:t>
    </dgm:pt>
    <dgm:pt modelId="{E3C3D4B5-D2CB-4F38-9459-6DF6D0E3DCA3}" type="parTrans" cxnId="{65F3A1C0-F978-450F-A792-CA34766FBAFB}">
      <dgm:prSet/>
      <dgm:spPr/>
      <dgm:t>
        <a:bodyPr/>
        <a:lstStyle/>
        <a:p>
          <a:endParaRPr lang="ru-RU"/>
        </a:p>
      </dgm:t>
    </dgm:pt>
    <dgm:pt modelId="{2FE702A8-FA5A-4D73-B932-FA98433F6996}" type="sibTrans" cxnId="{65F3A1C0-F978-450F-A792-CA34766FBAFB}">
      <dgm:prSet/>
      <dgm:spPr/>
      <dgm:t>
        <a:bodyPr/>
        <a:lstStyle/>
        <a:p>
          <a:endParaRPr lang="ru-RU"/>
        </a:p>
      </dgm:t>
    </dgm:pt>
    <dgm:pt modelId="{1AEC3710-63F7-4E78-B3C9-877BEA726FDC}">
      <dgm:prSet phldrT="[Текст]" custT="1"/>
      <dgm:spPr/>
      <dgm:t>
        <a:bodyPr/>
        <a:lstStyle/>
        <a:p>
          <a:r>
            <a:rPr lang="uk-UA" sz="2400" b="1" dirty="0" smtClean="0"/>
            <a:t>Ділення з числом 0</a:t>
          </a:r>
          <a:endParaRPr lang="ru-RU" sz="2400" b="1" dirty="0"/>
        </a:p>
      </dgm:t>
    </dgm:pt>
    <dgm:pt modelId="{D092F619-42BF-4325-BBB1-C6343BB7F643}" type="parTrans" cxnId="{C5657F98-571A-4E90-A8D6-5BBB1C7F0A55}">
      <dgm:prSet/>
      <dgm:spPr/>
      <dgm:t>
        <a:bodyPr/>
        <a:lstStyle/>
        <a:p>
          <a:endParaRPr lang="ru-RU"/>
        </a:p>
      </dgm:t>
    </dgm:pt>
    <dgm:pt modelId="{83AA3EF4-9735-47FD-8540-81B470C9655E}" type="sibTrans" cxnId="{C5657F98-571A-4E90-A8D6-5BBB1C7F0A55}">
      <dgm:prSet/>
      <dgm:spPr/>
      <dgm:t>
        <a:bodyPr/>
        <a:lstStyle/>
        <a:p>
          <a:endParaRPr lang="ru-RU"/>
        </a:p>
      </dgm:t>
    </dgm:pt>
    <dgm:pt modelId="{87AE578C-A7D6-4BA7-AC74-5F3910210EA0}">
      <dgm:prSet phldrT="[Текст]" custT="1"/>
      <dgm:spPr/>
      <dgm:t>
        <a:bodyPr/>
        <a:lstStyle/>
        <a:p>
          <a:r>
            <a:rPr lang="uk-UA" sz="2400" smtClean="0"/>
            <a:t>Якщо ділене дорівнює нулю, то значення частки дорівнює нулю.</a:t>
          </a:r>
          <a:endParaRPr lang="ru-RU" sz="2400" dirty="0"/>
        </a:p>
      </dgm:t>
    </dgm:pt>
    <dgm:pt modelId="{13FD96CB-CE7E-49DD-8E89-6D0EDA305D8C}" type="parTrans" cxnId="{9BBA0CD3-BE74-43E1-833C-5753453AB41A}">
      <dgm:prSet/>
      <dgm:spPr/>
      <dgm:t>
        <a:bodyPr/>
        <a:lstStyle/>
        <a:p>
          <a:endParaRPr lang="ru-RU"/>
        </a:p>
      </dgm:t>
    </dgm:pt>
    <dgm:pt modelId="{D9EF6CAD-C743-45C6-B97F-87B8CE100DEF}" type="sibTrans" cxnId="{9BBA0CD3-BE74-43E1-833C-5753453AB41A}">
      <dgm:prSet/>
      <dgm:spPr/>
      <dgm:t>
        <a:bodyPr/>
        <a:lstStyle/>
        <a:p>
          <a:endParaRPr lang="ru-RU"/>
        </a:p>
      </dgm:t>
    </dgm:pt>
    <dgm:pt modelId="{823FE476-A88C-4BA8-97A9-DE036B1BDB24}">
      <dgm:prSet custT="1"/>
      <dgm:spPr/>
      <dgm:t>
        <a:bodyPr/>
        <a:lstStyle/>
        <a:p>
          <a:r>
            <a:rPr lang="uk-UA" sz="2400" dirty="0" smtClean="0"/>
            <a:t>Ділити на нуль неможна.  </a:t>
          </a:r>
          <a:endParaRPr lang="ru-RU" sz="2400" dirty="0"/>
        </a:p>
      </dgm:t>
    </dgm:pt>
    <dgm:pt modelId="{C326951A-9379-4F5C-884C-AB08A51C9B5F}" type="parTrans" cxnId="{895B7E41-1B48-44B4-B150-955AD36C4EE2}">
      <dgm:prSet/>
      <dgm:spPr/>
      <dgm:t>
        <a:bodyPr/>
        <a:lstStyle/>
        <a:p>
          <a:endParaRPr lang="ru-RU"/>
        </a:p>
      </dgm:t>
    </dgm:pt>
    <dgm:pt modelId="{A98EF566-8AE9-45BB-A4E7-F4A3CADE953C}" type="sibTrans" cxnId="{895B7E41-1B48-44B4-B150-955AD36C4EE2}">
      <dgm:prSet/>
      <dgm:spPr/>
      <dgm:t>
        <a:bodyPr/>
        <a:lstStyle/>
        <a:p>
          <a:endParaRPr lang="ru-RU"/>
        </a:p>
      </dgm:t>
    </dgm:pt>
    <dgm:pt modelId="{8067046F-7986-490C-A6ED-A8985451D18F}">
      <dgm:prSet custT="1"/>
      <dgm:spPr/>
      <dgm:t>
        <a:bodyPr/>
        <a:lstStyle/>
        <a:p>
          <a:r>
            <a:rPr lang="uk-UA" sz="2400" b="1" dirty="0" smtClean="0"/>
            <a:t>Ділення рівних чисел</a:t>
          </a:r>
          <a:endParaRPr lang="ru-RU" sz="2400" b="1" dirty="0"/>
        </a:p>
      </dgm:t>
    </dgm:pt>
    <dgm:pt modelId="{944EFABA-4B96-409F-B329-16220407964A}" type="parTrans" cxnId="{EF057F13-7825-4B97-8A05-69BC34F0803D}">
      <dgm:prSet/>
      <dgm:spPr/>
      <dgm:t>
        <a:bodyPr/>
        <a:lstStyle/>
        <a:p>
          <a:endParaRPr lang="ru-RU"/>
        </a:p>
      </dgm:t>
    </dgm:pt>
    <dgm:pt modelId="{B5BD1519-BD41-4E0B-98BA-72F1DD6F0B15}" type="sibTrans" cxnId="{EF057F13-7825-4B97-8A05-69BC34F0803D}">
      <dgm:prSet/>
      <dgm:spPr/>
      <dgm:t>
        <a:bodyPr/>
        <a:lstStyle/>
        <a:p>
          <a:endParaRPr lang="ru-RU"/>
        </a:p>
      </dgm:t>
    </dgm:pt>
    <dgm:pt modelId="{B8C36BF0-B389-4C4F-A036-2DA6F607E3F8}">
      <dgm:prSet custT="1"/>
      <dgm:spPr/>
      <dgm:t>
        <a:bodyPr/>
        <a:lstStyle/>
        <a:p>
          <a:r>
            <a:rPr lang="ru-RU" sz="2400" dirty="0" smtClean="0"/>
            <a:t>При </a:t>
          </a:r>
          <a:r>
            <a:rPr lang="ru-RU" sz="2400" dirty="0" err="1" smtClean="0"/>
            <a:t>д</a:t>
          </a:r>
          <a:r>
            <a:rPr lang="uk-UA" sz="2400" dirty="0" smtClean="0"/>
            <a:t>і</a:t>
          </a:r>
          <a:r>
            <a:rPr lang="ru-RU" sz="2400" dirty="0" err="1" smtClean="0"/>
            <a:t>ленні</a:t>
          </a:r>
          <a:r>
            <a:rPr lang="ru-RU" sz="2400" dirty="0" smtClean="0"/>
            <a:t> </a:t>
          </a:r>
          <a:r>
            <a:rPr lang="ru-RU" sz="2400" dirty="0" err="1" smtClean="0"/>
            <a:t>рівних</a:t>
          </a:r>
          <a:r>
            <a:rPr lang="ru-RU" sz="2400" dirty="0" smtClean="0"/>
            <a:t> чисел </a:t>
          </a:r>
          <a:r>
            <a:rPr lang="ru-RU" sz="2400" dirty="0" err="1" smtClean="0"/>
            <a:t>значення</a:t>
          </a:r>
          <a:r>
            <a:rPr lang="ru-RU" sz="2400" dirty="0" smtClean="0"/>
            <a:t> </a:t>
          </a:r>
          <a:r>
            <a:rPr lang="ru-RU" sz="2400" dirty="0" err="1" smtClean="0"/>
            <a:t>частки</a:t>
          </a:r>
          <a:r>
            <a:rPr lang="ru-RU" sz="2400" dirty="0" smtClean="0"/>
            <a:t> </a:t>
          </a:r>
          <a:r>
            <a:rPr lang="ru-RU" sz="2400" dirty="0" err="1" smtClean="0"/>
            <a:t>дорівнює</a:t>
          </a:r>
          <a:r>
            <a:rPr lang="ru-RU" sz="2400" dirty="0" smtClean="0"/>
            <a:t> </a:t>
          </a:r>
          <a:r>
            <a:rPr lang="ru-RU" sz="2400" dirty="0" err="1" smtClean="0"/>
            <a:t>одиниці</a:t>
          </a:r>
          <a:r>
            <a:rPr lang="ru-RU" sz="2400" dirty="0" smtClean="0"/>
            <a:t>.</a:t>
          </a:r>
          <a:endParaRPr lang="ru-RU" sz="2400" dirty="0"/>
        </a:p>
      </dgm:t>
    </dgm:pt>
    <dgm:pt modelId="{3E6E04CC-F7D6-4A00-B1D2-325BC081FF2A}" type="parTrans" cxnId="{70B2EB75-D3C7-493D-B499-F4BBD2A6D327}">
      <dgm:prSet/>
      <dgm:spPr/>
      <dgm:t>
        <a:bodyPr/>
        <a:lstStyle/>
        <a:p>
          <a:endParaRPr lang="ru-RU"/>
        </a:p>
      </dgm:t>
    </dgm:pt>
    <dgm:pt modelId="{4F2DFDAF-5080-4496-BC0C-5F1AF9E8A890}" type="sibTrans" cxnId="{70B2EB75-D3C7-493D-B499-F4BBD2A6D327}">
      <dgm:prSet/>
      <dgm:spPr/>
      <dgm:t>
        <a:bodyPr/>
        <a:lstStyle/>
        <a:p>
          <a:endParaRPr lang="ru-RU"/>
        </a:p>
      </dgm:t>
    </dgm:pt>
    <dgm:pt modelId="{DF81ACE1-3577-45A4-B575-4515BF90D5FE}" type="pres">
      <dgm:prSet presAssocID="{96F76B45-3691-4365-9A0B-11F99BFD8D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2077E-409A-464D-81C9-BB1E51232E5E}" type="pres">
      <dgm:prSet presAssocID="{96F76B45-3691-4365-9A0B-11F99BFD8D93}" presName="tSp" presStyleCnt="0"/>
      <dgm:spPr/>
      <dgm:t>
        <a:bodyPr/>
        <a:lstStyle/>
        <a:p>
          <a:endParaRPr lang="ru-RU"/>
        </a:p>
      </dgm:t>
    </dgm:pt>
    <dgm:pt modelId="{E0EE563E-3239-4801-BD98-CEEF4B31D503}" type="pres">
      <dgm:prSet presAssocID="{96F76B45-3691-4365-9A0B-11F99BFD8D93}" presName="bSp" presStyleCnt="0"/>
      <dgm:spPr/>
      <dgm:t>
        <a:bodyPr/>
        <a:lstStyle/>
        <a:p>
          <a:endParaRPr lang="ru-RU"/>
        </a:p>
      </dgm:t>
    </dgm:pt>
    <dgm:pt modelId="{1D15AC2B-DF65-4E9E-8CD1-E2E833E13FD3}" type="pres">
      <dgm:prSet presAssocID="{96F76B45-3691-4365-9A0B-11F99BFD8D93}" presName="process" presStyleCnt="0"/>
      <dgm:spPr/>
      <dgm:t>
        <a:bodyPr/>
        <a:lstStyle/>
        <a:p>
          <a:endParaRPr lang="ru-RU"/>
        </a:p>
      </dgm:t>
    </dgm:pt>
    <dgm:pt modelId="{006CEBB4-7233-4B61-BF6B-E6273D33EB9B}" type="pres">
      <dgm:prSet presAssocID="{D259844F-FE3A-4D9B-82F9-E1ED17876F6C}" presName="composite1" presStyleCnt="0"/>
      <dgm:spPr/>
      <dgm:t>
        <a:bodyPr/>
        <a:lstStyle/>
        <a:p>
          <a:endParaRPr lang="ru-RU"/>
        </a:p>
      </dgm:t>
    </dgm:pt>
    <dgm:pt modelId="{A3A33E5C-E3B3-4531-8593-876B45B658AD}" type="pres">
      <dgm:prSet presAssocID="{D259844F-FE3A-4D9B-82F9-E1ED17876F6C}" presName="dummyNode1" presStyleLbl="node1" presStyleIdx="0" presStyleCnt="3"/>
      <dgm:spPr/>
      <dgm:t>
        <a:bodyPr/>
        <a:lstStyle/>
        <a:p>
          <a:endParaRPr lang="ru-RU"/>
        </a:p>
      </dgm:t>
    </dgm:pt>
    <dgm:pt modelId="{70A5062C-0EAD-45A0-BD35-31E790C02EFA}" type="pres">
      <dgm:prSet presAssocID="{D259844F-FE3A-4D9B-82F9-E1ED17876F6C}" presName="childNode1" presStyleLbl="bgAcc1" presStyleIdx="0" presStyleCnt="3" custScaleX="163060" custScaleY="211997" custLinFactNeighborX="-3477" custLinFactNeighborY="-1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222D-04AE-433C-A833-824D8D007180}" type="pres">
      <dgm:prSet presAssocID="{D259844F-FE3A-4D9B-82F9-E1ED17876F6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1C80-EC85-4BE6-A3C9-F2B9D3EE58E6}" type="pres">
      <dgm:prSet presAssocID="{D259844F-FE3A-4D9B-82F9-E1ED17876F6C}" presName="parentNode1" presStyleLbl="node1" presStyleIdx="0" presStyleCnt="3" custScaleX="141370" custScaleY="122357" custLinFactNeighborX="1913" custLinFactNeighborY="715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B3D76-7059-4476-88E2-E36BCA625A49}" type="pres">
      <dgm:prSet presAssocID="{D259844F-FE3A-4D9B-82F9-E1ED17876F6C}" presName="connSite1" presStyleCnt="0"/>
      <dgm:spPr/>
      <dgm:t>
        <a:bodyPr/>
        <a:lstStyle/>
        <a:p>
          <a:endParaRPr lang="ru-RU"/>
        </a:p>
      </dgm:t>
    </dgm:pt>
    <dgm:pt modelId="{C3B6A7A3-7646-48CF-BAA5-D7C32D7A6A73}" type="pres">
      <dgm:prSet presAssocID="{BC1C9E22-52AF-4EE3-BBCE-5945C166C939}" presName="Name9" presStyleLbl="sibTrans2D1" presStyleIdx="0" presStyleCnt="2"/>
      <dgm:spPr/>
      <dgm:t>
        <a:bodyPr/>
        <a:lstStyle/>
        <a:p>
          <a:endParaRPr lang="ru-RU"/>
        </a:p>
      </dgm:t>
    </dgm:pt>
    <dgm:pt modelId="{DA8C7963-69BC-4434-838E-DEE28BB21135}" type="pres">
      <dgm:prSet presAssocID="{1AEC3710-63F7-4E78-B3C9-877BEA726FDC}" presName="composite2" presStyleCnt="0"/>
      <dgm:spPr/>
      <dgm:t>
        <a:bodyPr/>
        <a:lstStyle/>
        <a:p>
          <a:endParaRPr lang="ru-RU"/>
        </a:p>
      </dgm:t>
    </dgm:pt>
    <dgm:pt modelId="{984DC2D7-EA2F-4408-830C-C3CB076B27F1}" type="pres">
      <dgm:prSet presAssocID="{1AEC3710-63F7-4E78-B3C9-877BEA726FDC}" presName="dummyNode2" presStyleLbl="node1" presStyleIdx="0" presStyleCnt="3"/>
      <dgm:spPr/>
      <dgm:t>
        <a:bodyPr/>
        <a:lstStyle/>
        <a:p>
          <a:endParaRPr lang="ru-RU"/>
        </a:p>
      </dgm:t>
    </dgm:pt>
    <dgm:pt modelId="{C304CC1A-50F7-41CE-B6E7-F54DA0D51C3E}" type="pres">
      <dgm:prSet presAssocID="{1AEC3710-63F7-4E78-B3C9-877BEA726FDC}" presName="childNode2" presStyleLbl="bgAcc1" presStyleIdx="1" presStyleCnt="3" custScaleX="156372" custScaleY="229032" custLinFactNeighborX="-502" custLinFactNeighborY="-2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3CB1B-FEA6-4216-99BD-1D32C0A8C8AD}" type="pres">
      <dgm:prSet presAssocID="{1AEC3710-63F7-4E78-B3C9-877BEA726FD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1502A-2C5B-4DFE-A014-8674B1178172}" type="pres">
      <dgm:prSet presAssocID="{1AEC3710-63F7-4E78-B3C9-877BEA726FDC}" presName="parentNode2" presStyleLbl="node1" presStyleIdx="1" presStyleCnt="3" custScaleX="121310" custScaleY="121375" custLinFactY="-22572" custLinFactNeighborX="68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EBC7B-266B-4598-B90D-126AA56D036D}" type="pres">
      <dgm:prSet presAssocID="{1AEC3710-63F7-4E78-B3C9-877BEA726FDC}" presName="connSite2" presStyleCnt="0"/>
      <dgm:spPr/>
      <dgm:t>
        <a:bodyPr/>
        <a:lstStyle/>
        <a:p>
          <a:endParaRPr lang="ru-RU"/>
        </a:p>
      </dgm:t>
    </dgm:pt>
    <dgm:pt modelId="{A0B7E854-38F5-4FC2-BD39-DA4D638AE45A}" type="pres">
      <dgm:prSet presAssocID="{83AA3EF4-9735-47FD-8540-81B470C9655E}" presName="Name18" presStyleLbl="sibTrans2D1" presStyleIdx="1" presStyleCnt="2"/>
      <dgm:spPr/>
      <dgm:t>
        <a:bodyPr/>
        <a:lstStyle/>
        <a:p>
          <a:endParaRPr lang="ru-RU"/>
        </a:p>
      </dgm:t>
    </dgm:pt>
    <dgm:pt modelId="{EA00F1DD-71A9-463D-BD05-31A7C848B225}" type="pres">
      <dgm:prSet presAssocID="{8067046F-7986-490C-A6ED-A8985451D18F}" presName="composite1" presStyleCnt="0"/>
      <dgm:spPr/>
    </dgm:pt>
    <dgm:pt modelId="{6C129E4D-463A-4E19-B8B8-4AD0EA229F7A}" type="pres">
      <dgm:prSet presAssocID="{8067046F-7986-490C-A6ED-A8985451D18F}" presName="dummyNode1" presStyleLbl="node1" presStyleIdx="1" presStyleCnt="3"/>
      <dgm:spPr/>
    </dgm:pt>
    <dgm:pt modelId="{E136B25C-308B-4B82-9C16-B80CB70FBCA5}" type="pres">
      <dgm:prSet presAssocID="{8067046F-7986-490C-A6ED-A8985451D18F}" presName="childNode1" presStyleLbl="bgAcc1" presStyleIdx="2" presStyleCnt="3" custScaleX="145490" custScaleY="193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C56A5-8B50-4EA3-8BDD-D31577A1E57C}" type="pres">
      <dgm:prSet presAssocID="{8067046F-7986-490C-A6ED-A8985451D18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AC631-5925-43F6-B353-4E9FFC208740}" type="pres">
      <dgm:prSet presAssocID="{8067046F-7986-490C-A6ED-A8985451D18F}" presName="parentNode1" presStyleLbl="node1" presStyleIdx="2" presStyleCnt="3" custScaleX="118447" custScaleY="141700" custLinFactY="5821" custLinFactNeighborX="914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8A73B-B4EF-484A-A37F-934F20F61803}" type="pres">
      <dgm:prSet presAssocID="{8067046F-7986-490C-A6ED-A8985451D18F}" presName="connSite1" presStyleCnt="0"/>
      <dgm:spPr/>
    </dgm:pt>
  </dgm:ptLst>
  <dgm:cxnLst>
    <dgm:cxn modelId="{70B2EB75-D3C7-493D-B499-F4BBD2A6D327}" srcId="{8067046F-7986-490C-A6ED-A8985451D18F}" destId="{B8C36BF0-B389-4C4F-A036-2DA6F607E3F8}" srcOrd="0" destOrd="0" parTransId="{3E6E04CC-F7D6-4A00-B1D2-325BC081FF2A}" sibTransId="{4F2DFDAF-5080-4496-BC0C-5F1AF9E8A890}"/>
    <dgm:cxn modelId="{65F3A1C0-F978-450F-A792-CA34766FBAFB}" srcId="{D259844F-FE3A-4D9B-82F9-E1ED17876F6C}" destId="{C350EBC7-3E50-402A-81F5-F2537750B919}" srcOrd="0" destOrd="0" parTransId="{E3C3D4B5-D2CB-4F38-9459-6DF6D0E3DCA3}" sibTransId="{2FE702A8-FA5A-4D73-B932-FA98433F6996}"/>
    <dgm:cxn modelId="{CB7A9A6F-A6A9-44DB-B9BE-33F78E113C7B}" type="presOf" srcId="{87AE578C-A7D6-4BA7-AC74-5F3910210EA0}" destId="{C304CC1A-50F7-41CE-B6E7-F54DA0D51C3E}" srcOrd="0" destOrd="0" presId="urn:microsoft.com/office/officeart/2005/8/layout/hProcess4"/>
    <dgm:cxn modelId="{4BCFC8AA-62B3-4D74-8C73-1012524FFA11}" type="presOf" srcId="{1AEC3710-63F7-4E78-B3C9-877BEA726FDC}" destId="{9781502A-2C5B-4DFE-A014-8674B1178172}" srcOrd="0" destOrd="0" presId="urn:microsoft.com/office/officeart/2005/8/layout/hProcess4"/>
    <dgm:cxn modelId="{6FC701AD-5DA0-4B61-B3CD-2549EAA0C667}" type="presOf" srcId="{BC1C9E22-52AF-4EE3-BBCE-5945C166C939}" destId="{C3B6A7A3-7646-48CF-BAA5-D7C32D7A6A73}" srcOrd="0" destOrd="0" presId="urn:microsoft.com/office/officeart/2005/8/layout/hProcess4"/>
    <dgm:cxn modelId="{7BCF6426-D8D0-467E-BF28-46673D57C618}" type="presOf" srcId="{96F76B45-3691-4365-9A0B-11F99BFD8D93}" destId="{DF81ACE1-3577-45A4-B575-4515BF90D5FE}" srcOrd="0" destOrd="0" presId="urn:microsoft.com/office/officeart/2005/8/layout/hProcess4"/>
    <dgm:cxn modelId="{9BBA0CD3-BE74-43E1-833C-5753453AB41A}" srcId="{1AEC3710-63F7-4E78-B3C9-877BEA726FDC}" destId="{87AE578C-A7D6-4BA7-AC74-5F3910210EA0}" srcOrd="0" destOrd="0" parTransId="{13FD96CB-CE7E-49DD-8E89-6D0EDA305D8C}" sibTransId="{D9EF6CAD-C743-45C6-B97F-87B8CE100DEF}"/>
    <dgm:cxn modelId="{8B504EC7-86A9-4A25-82C2-4985D501FE6C}" type="presOf" srcId="{B8C36BF0-B389-4C4F-A036-2DA6F607E3F8}" destId="{015C56A5-8B50-4EA3-8BDD-D31577A1E57C}" srcOrd="1" destOrd="0" presId="urn:microsoft.com/office/officeart/2005/8/layout/hProcess4"/>
    <dgm:cxn modelId="{A4C236A1-7269-4D47-B1DE-FC12F92BF8D2}" type="presOf" srcId="{8067046F-7986-490C-A6ED-A8985451D18F}" destId="{90FAC631-5925-43F6-B353-4E9FFC208740}" srcOrd="0" destOrd="0" presId="urn:microsoft.com/office/officeart/2005/8/layout/hProcess4"/>
    <dgm:cxn modelId="{DFE164D4-50E6-4ACA-9707-C6693135A341}" type="presOf" srcId="{D259844F-FE3A-4D9B-82F9-E1ED17876F6C}" destId="{7D1E1C80-EC85-4BE6-A3C9-F2B9D3EE58E6}" srcOrd="0" destOrd="0" presId="urn:microsoft.com/office/officeart/2005/8/layout/hProcess4"/>
    <dgm:cxn modelId="{756A92E4-EC49-46A8-AD4E-2247AC02C8D0}" type="presOf" srcId="{B8C36BF0-B389-4C4F-A036-2DA6F607E3F8}" destId="{E136B25C-308B-4B82-9C16-B80CB70FBCA5}" srcOrd="0" destOrd="0" presId="urn:microsoft.com/office/officeart/2005/8/layout/hProcess4"/>
    <dgm:cxn modelId="{5DF8A151-27A6-492E-879C-53856F6BEA06}" type="presOf" srcId="{C350EBC7-3E50-402A-81F5-F2537750B919}" destId="{0730222D-04AE-433C-A833-824D8D007180}" srcOrd="1" destOrd="0" presId="urn:microsoft.com/office/officeart/2005/8/layout/hProcess4"/>
    <dgm:cxn modelId="{AA4F1C98-0512-402A-B7B3-742E1A4EFD1D}" type="presOf" srcId="{823FE476-A88C-4BA8-97A9-DE036B1BDB24}" destId="{C793CB1B-FEA6-4216-99BD-1D32C0A8C8AD}" srcOrd="1" destOrd="1" presId="urn:microsoft.com/office/officeart/2005/8/layout/hProcess4"/>
    <dgm:cxn modelId="{9C16145E-303D-4B8D-82D9-4128A48D0832}" type="presOf" srcId="{823FE476-A88C-4BA8-97A9-DE036B1BDB24}" destId="{C304CC1A-50F7-41CE-B6E7-F54DA0D51C3E}" srcOrd="0" destOrd="1" presId="urn:microsoft.com/office/officeart/2005/8/layout/hProcess4"/>
    <dgm:cxn modelId="{7E3C677F-E11B-4521-BEFB-C4AB1BAF9538}" type="presOf" srcId="{87AE578C-A7D6-4BA7-AC74-5F3910210EA0}" destId="{C793CB1B-FEA6-4216-99BD-1D32C0A8C8AD}" srcOrd="1" destOrd="0" presId="urn:microsoft.com/office/officeart/2005/8/layout/hProcess4"/>
    <dgm:cxn modelId="{895B7E41-1B48-44B4-B150-955AD36C4EE2}" srcId="{1AEC3710-63F7-4E78-B3C9-877BEA726FDC}" destId="{823FE476-A88C-4BA8-97A9-DE036B1BDB24}" srcOrd="1" destOrd="0" parTransId="{C326951A-9379-4F5C-884C-AB08A51C9B5F}" sibTransId="{A98EF566-8AE9-45BB-A4E7-F4A3CADE953C}"/>
    <dgm:cxn modelId="{D9F9C2E5-5482-4296-AB3F-BFC1284C8DF6}" type="presOf" srcId="{C350EBC7-3E50-402A-81F5-F2537750B919}" destId="{70A5062C-0EAD-45A0-BD35-31E790C02EFA}" srcOrd="0" destOrd="0" presId="urn:microsoft.com/office/officeart/2005/8/layout/hProcess4"/>
    <dgm:cxn modelId="{C5657F98-571A-4E90-A8D6-5BBB1C7F0A55}" srcId="{96F76B45-3691-4365-9A0B-11F99BFD8D93}" destId="{1AEC3710-63F7-4E78-B3C9-877BEA726FDC}" srcOrd="1" destOrd="0" parTransId="{D092F619-42BF-4325-BBB1-C6343BB7F643}" sibTransId="{83AA3EF4-9735-47FD-8540-81B470C9655E}"/>
    <dgm:cxn modelId="{EF057F13-7825-4B97-8A05-69BC34F0803D}" srcId="{96F76B45-3691-4365-9A0B-11F99BFD8D93}" destId="{8067046F-7986-490C-A6ED-A8985451D18F}" srcOrd="2" destOrd="0" parTransId="{944EFABA-4B96-409F-B329-16220407964A}" sibTransId="{B5BD1519-BD41-4E0B-98BA-72F1DD6F0B15}"/>
    <dgm:cxn modelId="{031646F9-C829-480F-BB29-E1716870DFBD}" type="presOf" srcId="{83AA3EF4-9735-47FD-8540-81B470C9655E}" destId="{A0B7E854-38F5-4FC2-BD39-DA4D638AE45A}" srcOrd="0" destOrd="0" presId="urn:microsoft.com/office/officeart/2005/8/layout/hProcess4"/>
    <dgm:cxn modelId="{14ADCB1D-568A-4E04-9FF3-C18CDEF440EE}" srcId="{96F76B45-3691-4365-9A0B-11F99BFD8D93}" destId="{D259844F-FE3A-4D9B-82F9-E1ED17876F6C}" srcOrd="0" destOrd="0" parTransId="{D8AB3260-B254-48FE-8C29-8C63DB3D65FE}" sibTransId="{BC1C9E22-52AF-4EE3-BBCE-5945C166C939}"/>
    <dgm:cxn modelId="{0A3877DE-9970-4DF5-9F58-A72DF6D1DA67}" type="presParOf" srcId="{DF81ACE1-3577-45A4-B575-4515BF90D5FE}" destId="{D8C2077E-409A-464D-81C9-BB1E51232E5E}" srcOrd="0" destOrd="0" presId="urn:microsoft.com/office/officeart/2005/8/layout/hProcess4"/>
    <dgm:cxn modelId="{6A678752-319B-4643-AE39-FBF288638D2A}" type="presParOf" srcId="{DF81ACE1-3577-45A4-B575-4515BF90D5FE}" destId="{E0EE563E-3239-4801-BD98-CEEF4B31D503}" srcOrd="1" destOrd="0" presId="urn:microsoft.com/office/officeart/2005/8/layout/hProcess4"/>
    <dgm:cxn modelId="{1A40587E-941F-431D-88DC-3EC348A8276A}" type="presParOf" srcId="{DF81ACE1-3577-45A4-B575-4515BF90D5FE}" destId="{1D15AC2B-DF65-4E9E-8CD1-E2E833E13FD3}" srcOrd="2" destOrd="0" presId="urn:microsoft.com/office/officeart/2005/8/layout/hProcess4"/>
    <dgm:cxn modelId="{DE3C3AC0-0639-43BD-B427-BFD827E262F2}" type="presParOf" srcId="{1D15AC2B-DF65-4E9E-8CD1-E2E833E13FD3}" destId="{006CEBB4-7233-4B61-BF6B-E6273D33EB9B}" srcOrd="0" destOrd="0" presId="urn:microsoft.com/office/officeart/2005/8/layout/hProcess4"/>
    <dgm:cxn modelId="{F2D627F6-2135-46BB-8293-6597195838D7}" type="presParOf" srcId="{006CEBB4-7233-4B61-BF6B-E6273D33EB9B}" destId="{A3A33E5C-E3B3-4531-8593-876B45B658AD}" srcOrd="0" destOrd="0" presId="urn:microsoft.com/office/officeart/2005/8/layout/hProcess4"/>
    <dgm:cxn modelId="{F1F143FB-1CB0-43C3-8CC2-49DE26D2B7D7}" type="presParOf" srcId="{006CEBB4-7233-4B61-BF6B-E6273D33EB9B}" destId="{70A5062C-0EAD-45A0-BD35-31E790C02EFA}" srcOrd="1" destOrd="0" presId="urn:microsoft.com/office/officeart/2005/8/layout/hProcess4"/>
    <dgm:cxn modelId="{8806B7AD-C7A7-4068-82A2-E0C545960534}" type="presParOf" srcId="{006CEBB4-7233-4B61-BF6B-E6273D33EB9B}" destId="{0730222D-04AE-433C-A833-824D8D007180}" srcOrd="2" destOrd="0" presId="urn:microsoft.com/office/officeart/2005/8/layout/hProcess4"/>
    <dgm:cxn modelId="{87182FB1-AD8F-4E43-A651-893DFB562C62}" type="presParOf" srcId="{006CEBB4-7233-4B61-BF6B-E6273D33EB9B}" destId="{7D1E1C80-EC85-4BE6-A3C9-F2B9D3EE58E6}" srcOrd="3" destOrd="0" presId="urn:microsoft.com/office/officeart/2005/8/layout/hProcess4"/>
    <dgm:cxn modelId="{44D986C5-34A4-4E2A-808F-5846A1B09884}" type="presParOf" srcId="{006CEBB4-7233-4B61-BF6B-E6273D33EB9B}" destId="{8F1B3D76-7059-4476-88E2-E36BCA625A49}" srcOrd="4" destOrd="0" presId="urn:microsoft.com/office/officeart/2005/8/layout/hProcess4"/>
    <dgm:cxn modelId="{B66288E0-3CAD-47A9-A73C-2759872791CE}" type="presParOf" srcId="{1D15AC2B-DF65-4E9E-8CD1-E2E833E13FD3}" destId="{C3B6A7A3-7646-48CF-BAA5-D7C32D7A6A73}" srcOrd="1" destOrd="0" presId="urn:microsoft.com/office/officeart/2005/8/layout/hProcess4"/>
    <dgm:cxn modelId="{7104D8BB-D550-4986-B454-8B14AF380239}" type="presParOf" srcId="{1D15AC2B-DF65-4E9E-8CD1-E2E833E13FD3}" destId="{DA8C7963-69BC-4434-838E-DEE28BB21135}" srcOrd="2" destOrd="0" presId="urn:microsoft.com/office/officeart/2005/8/layout/hProcess4"/>
    <dgm:cxn modelId="{935E4FD2-F992-449E-A33E-3748CCA86962}" type="presParOf" srcId="{DA8C7963-69BC-4434-838E-DEE28BB21135}" destId="{984DC2D7-EA2F-4408-830C-C3CB076B27F1}" srcOrd="0" destOrd="0" presId="urn:microsoft.com/office/officeart/2005/8/layout/hProcess4"/>
    <dgm:cxn modelId="{71E6F748-BB97-449B-AD4D-03761684DA76}" type="presParOf" srcId="{DA8C7963-69BC-4434-838E-DEE28BB21135}" destId="{C304CC1A-50F7-41CE-B6E7-F54DA0D51C3E}" srcOrd="1" destOrd="0" presId="urn:microsoft.com/office/officeart/2005/8/layout/hProcess4"/>
    <dgm:cxn modelId="{3FBF3007-4AF2-42B2-90A6-5BA45506E763}" type="presParOf" srcId="{DA8C7963-69BC-4434-838E-DEE28BB21135}" destId="{C793CB1B-FEA6-4216-99BD-1D32C0A8C8AD}" srcOrd="2" destOrd="0" presId="urn:microsoft.com/office/officeart/2005/8/layout/hProcess4"/>
    <dgm:cxn modelId="{50670B0A-838F-48CC-A449-AC32DEB577FA}" type="presParOf" srcId="{DA8C7963-69BC-4434-838E-DEE28BB21135}" destId="{9781502A-2C5B-4DFE-A014-8674B1178172}" srcOrd="3" destOrd="0" presId="urn:microsoft.com/office/officeart/2005/8/layout/hProcess4"/>
    <dgm:cxn modelId="{B7326AA0-EB78-45DB-ACCF-3388EB200BF1}" type="presParOf" srcId="{DA8C7963-69BC-4434-838E-DEE28BB21135}" destId="{112EBC7B-266B-4598-B90D-126AA56D036D}" srcOrd="4" destOrd="0" presId="urn:microsoft.com/office/officeart/2005/8/layout/hProcess4"/>
    <dgm:cxn modelId="{5C23829D-010A-44D9-ADCF-76001AD9B5FD}" type="presParOf" srcId="{1D15AC2B-DF65-4E9E-8CD1-E2E833E13FD3}" destId="{A0B7E854-38F5-4FC2-BD39-DA4D638AE45A}" srcOrd="3" destOrd="0" presId="urn:microsoft.com/office/officeart/2005/8/layout/hProcess4"/>
    <dgm:cxn modelId="{D4AB4542-49AB-403E-9BC7-D5058DD45873}" type="presParOf" srcId="{1D15AC2B-DF65-4E9E-8CD1-E2E833E13FD3}" destId="{EA00F1DD-71A9-463D-BD05-31A7C848B225}" srcOrd="4" destOrd="0" presId="urn:microsoft.com/office/officeart/2005/8/layout/hProcess4"/>
    <dgm:cxn modelId="{77B745ED-842F-454E-8618-CDAF9FB349FD}" type="presParOf" srcId="{EA00F1DD-71A9-463D-BD05-31A7C848B225}" destId="{6C129E4D-463A-4E19-B8B8-4AD0EA229F7A}" srcOrd="0" destOrd="0" presId="urn:microsoft.com/office/officeart/2005/8/layout/hProcess4"/>
    <dgm:cxn modelId="{99C917B2-E206-4172-A439-91614C6BE0AB}" type="presParOf" srcId="{EA00F1DD-71A9-463D-BD05-31A7C848B225}" destId="{E136B25C-308B-4B82-9C16-B80CB70FBCA5}" srcOrd="1" destOrd="0" presId="urn:microsoft.com/office/officeart/2005/8/layout/hProcess4"/>
    <dgm:cxn modelId="{AF4B6475-933C-4471-A8F5-5E6994092848}" type="presParOf" srcId="{EA00F1DD-71A9-463D-BD05-31A7C848B225}" destId="{015C56A5-8B50-4EA3-8BDD-D31577A1E57C}" srcOrd="2" destOrd="0" presId="urn:microsoft.com/office/officeart/2005/8/layout/hProcess4"/>
    <dgm:cxn modelId="{DE54CC79-676C-452A-AF20-A7FE784C84DC}" type="presParOf" srcId="{EA00F1DD-71A9-463D-BD05-31A7C848B225}" destId="{90FAC631-5925-43F6-B353-4E9FFC208740}" srcOrd="3" destOrd="0" presId="urn:microsoft.com/office/officeart/2005/8/layout/hProcess4"/>
    <dgm:cxn modelId="{9334289B-210D-4C3A-AA12-B29903CB274F}" type="presParOf" srcId="{EA00F1DD-71A9-463D-BD05-31A7C848B225}" destId="{94F8A73B-B4EF-484A-A37F-934F20F61803}" srcOrd="4" destOrd="0" presId="urn:microsoft.com/office/officeart/2005/8/layout/h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F76B45-3691-4365-9A0B-11F99BFD8D93}" type="doc">
      <dgm:prSet loTypeId="urn:microsoft.com/office/officeart/2005/8/layout/h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59844F-FE3A-4D9B-82F9-E1ED17876F6C}">
      <dgm:prSet phldrT="[Текст]"/>
      <dgm:spPr/>
      <dgm:t>
        <a:bodyPr/>
        <a:lstStyle/>
        <a:p>
          <a:r>
            <a:rPr lang="uk-UA" dirty="0" smtClean="0"/>
            <a:t>Місце</a:t>
          </a:r>
          <a:endParaRPr lang="ru-RU" dirty="0"/>
        </a:p>
      </dgm:t>
    </dgm:pt>
    <dgm:pt modelId="{D8AB3260-B254-48FE-8C29-8C63DB3D65FE}" type="parTrans" cxnId="{14ADCB1D-568A-4E04-9FF3-C18CDEF440EE}">
      <dgm:prSet/>
      <dgm:spPr/>
      <dgm:t>
        <a:bodyPr/>
        <a:lstStyle/>
        <a:p>
          <a:endParaRPr lang="ru-RU"/>
        </a:p>
      </dgm:t>
    </dgm:pt>
    <dgm:pt modelId="{BC1C9E22-52AF-4EE3-BBCE-5945C166C939}" type="sibTrans" cxnId="{14ADCB1D-568A-4E04-9FF3-C18CDEF440EE}">
      <dgm:prSet/>
      <dgm:spPr/>
      <dgm:t>
        <a:bodyPr/>
        <a:lstStyle/>
        <a:p>
          <a:endParaRPr lang="ru-RU"/>
        </a:p>
      </dgm:t>
    </dgm:pt>
    <dgm:pt modelId="{C350EBC7-3E50-402A-81F5-F2537750B919}">
      <dgm:prSet phldrT="[Текст]" custT="1"/>
      <dgm:spPr/>
      <dgm:t>
        <a:bodyPr/>
        <a:lstStyle/>
        <a:p>
          <a:r>
            <a:rPr lang="uk-UA" sz="2400" dirty="0" smtClean="0"/>
            <a:t>В межах теми </a:t>
          </a:r>
          <a:r>
            <a:rPr lang="uk-UA" sz="2400" b="0" dirty="0" err="1" smtClean="0"/>
            <a:t>“</a:t>
          </a:r>
          <a:r>
            <a:rPr lang="uk-UA" sz="2400" b="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Арифметичні</a:t>
          </a:r>
          <a:r>
            <a:rPr lang="uk-UA" sz="2400" b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дії множення і </a:t>
          </a:r>
          <a:r>
            <a:rPr lang="uk-UA" sz="2400" b="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ділення</a:t>
          </a:r>
          <a:r>
            <a:rPr lang="uk-UA" sz="2400" b="0" dirty="0" err="1" smtClean="0"/>
            <a:t>”</a:t>
          </a:r>
          <a:r>
            <a:rPr lang="uk-UA" sz="2400" b="0" dirty="0" smtClean="0"/>
            <a:t>.</a:t>
          </a:r>
          <a:endParaRPr lang="ru-RU" sz="2400" b="0" dirty="0"/>
        </a:p>
      </dgm:t>
    </dgm:pt>
    <dgm:pt modelId="{E3C3D4B5-D2CB-4F38-9459-6DF6D0E3DCA3}" type="parTrans" cxnId="{65F3A1C0-F978-450F-A792-CA34766FBAFB}">
      <dgm:prSet/>
      <dgm:spPr/>
      <dgm:t>
        <a:bodyPr/>
        <a:lstStyle/>
        <a:p>
          <a:endParaRPr lang="ru-RU"/>
        </a:p>
      </dgm:t>
    </dgm:pt>
    <dgm:pt modelId="{2FE702A8-FA5A-4D73-B932-FA98433F6996}" type="sibTrans" cxnId="{65F3A1C0-F978-450F-A792-CA34766FBAFB}">
      <dgm:prSet/>
      <dgm:spPr/>
      <dgm:t>
        <a:bodyPr/>
        <a:lstStyle/>
        <a:p>
          <a:endParaRPr lang="ru-RU"/>
        </a:p>
      </dgm:t>
    </dgm:pt>
    <dgm:pt modelId="{1AEC3710-63F7-4E78-B3C9-877BEA726FDC}">
      <dgm:prSet phldrT="[Текст]"/>
      <dgm:spPr/>
      <dgm:t>
        <a:bodyPr/>
        <a:lstStyle/>
        <a:p>
          <a:r>
            <a:rPr lang="uk-UA" dirty="0" smtClean="0"/>
            <a:t>Мета</a:t>
          </a:r>
          <a:endParaRPr lang="ru-RU" dirty="0"/>
        </a:p>
      </dgm:t>
    </dgm:pt>
    <dgm:pt modelId="{D092F619-42BF-4325-BBB1-C6343BB7F643}" type="parTrans" cxnId="{C5657F98-571A-4E90-A8D6-5BBB1C7F0A55}">
      <dgm:prSet/>
      <dgm:spPr/>
      <dgm:t>
        <a:bodyPr/>
        <a:lstStyle/>
        <a:p>
          <a:endParaRPr lang="ru-RU"/>
        </a:p>
      </dgm:t>
    </dgm:pt>
    <dgm:pt modelId="{83AA3EF4-9735-47FD-8540-81B470C9655E}" type="sibTrans" cxnId="{C5657F98-571A-4E90-A8D6-5BBB1C7F0A55}">
      <dgm:prSet/>
      <dgm:spPr/>
      <dgm:t>
        <a:bodyPr/>
        <a:lstStyle/>
        <a:p>
          <a:endParaRPr lang="ru-RU"/>
        </a:p>
      </dgm:t>
    </dgm:pt>
    <dgm:pt modelId="{87AE578C-A7D6-4BA7-AC74-5F3910210EA0}">
      <dgm:prSet phldrT="[Текст]" custT="1"/>
      <dgm:spPr/>
      <dgm:t>
        <a:bodyPr/>
        <a:lstStyle/>
        <a:p>
          <a:r>
            <a:rPr lang="uk-UA" sz="2400" dirty="0" smtClean="0"/>
            <a:t>Формування знання властивостей множення та ділення на 10,  уміння застосовувати їх в обчисленнях.</a:t>
          </a:r>
          <a:endParaRPr lang="ru-RU" sz="2400" dirty="0"/>
        </a:p>
      </dgm:t>
    </dgm:pt>
    <dgm:pt modelId="{13FD96CB-CE7E-49DD-8E89-6D0EDA305D8C}" type="parTrans" cxnId="{9BBA0CD3-BE74-43E1-833C-5753453AB41A}">
      <dgm:prSet/>
      <dgm:spPr/>
      <dgm:t>
        <a:bodyPr/>
        <a:lstStyle/>
        <a:p>
          <a:endParaRPr lang="ru-RU"/>
        </a:p>
      </dgm:t>
    </dgm:pt>
    <dgm:pt modelId="{D9EF6CAD-C743-45C6-B97F-87B8CE100DEF}" type="sibTrans" cxnId="{9BBA0CD3-BE74-43E1-833C-5753453AB41A}">
      <dgm:prSet/>
      <dgm:spPr/>
      <dgm:t>
        <a:bodyPr/>
        <a:lstStyle/>
        <a:p>
          <a:endParaRPr lang="ru-RU"/>
        </a:p>
      </dgm:t>
    </dgm:pt>
    <dgm:pt modelId="{83DD4B08-01A5-4157-B0CE-0DB41A3F9500}">
      <dgm:prSet phldrT="[Текст]"/>
      <dgm:spPr/>
      <dgm:t>
        <a:bodyPr/>
        <a:lstStyle/>
        <a:p>
          <a:r>
            <a:rPr lang="uk-UA" dirty="0" smtClean="0"/>
            <a:t>Засіб</a:t>
          </a:r>
          <a:endParaRPr lang="ru-RU" dirty="0"/>
        </a:p>
      </dgm:t>
    </dgm:pt>
    <dgm:pt modelId="{B3824210-D86E-4903-B054-76D79ED46BAA}" type="parTrans" cxnId="{92382C1B-3BEF-415E-A340-33F839359715}">
      <dgm:prSet/>
      <dgm:spPr/>
      <dgm:t>
        <a:bodyPr/>
        <a:lstStyle/>
        <a:p>
          <a:endParaRPr lang="ru-RU"/>
        </a:p>
      </dgm:t>
    </dgm:pt>
    <dgm:pt modelId="{CDF722AA-F4CF-4DA3-985B-D3816EDD65AC}" type="sibTrans" cxnId="{92382C1B-3BEF-415E-A340-33F839359715}">
      <dgm:prSet/>
      <dgm:spPr/>
      <dgm:t>
        <a:bodyPr/>
        <a:lstStyle/>
        <a:p>
          <a:endParaRPr lang="ru-RU"/>
        </a:p>
      </dgm:t>
    </dgm:pt>
    <dgm:pt modelId="{707BCFB4-D36D-4B51-94E2-81ADF68B2B0B}">
      <dgm:prSet phldrT="[Текст]" custT="1"/>
      <dgm:spPr/>
      <dgm:t>
        <a:bodyPr/>
        <a:lstStyle/>
        <a:p>
          <a:r>
            <a:rPr lang="uk-UA" sz="2400" dirty="0" smtClean="0"/>
            <a:t>Пам'ятки.</a:t>
          </a:r>
          <a:endParaRPr lang="ru-RU" sz="2400" dirty="0"/>
        </a:p>
      </dgm:t>
    </dgm:pt>
    <dgm:pt modelId="{A5971B03-2A0E-4AD3-BEAF-9725D1A23F06}" type="parTrans" cxnId="{BA52D44F-6F1C-43A5-BE12-D6D1FC0E2AAF}">
      <dgm:prSet/>
      <dgm:spPr/>
      <dgm:t>
        <a:bodyPr/>
        <a:lstStyle/>
        <a:p>
          <a:endParaRPr lang="ru-RU"/>
        </a:p>
      </dgm:t>
    </dgm:pt>
    <dgm:pt modelId="{64A74E74-C7E3-4ABE-AD93-3EFBD4C589D2}" type="sibTrans" cxnId="{BA52D44F-6F1C-43A5-BE12-D6D1FC0E2AAF}">
      <dgm:prSet/>
      <dgm:spPr/>
      <dgm:t>
        <a:bodyPr/>
        <a:lstStyle/>
        <a:p>
          <a:endParaRPr lang="ru-RU"/>
        </a:p>
      </dgm:t>
    </dgm:pt>
    <dgm:pt modelId="{E0289C92-3FEC-42CF-8A74-C5EFD1D778BF}">
      <dgm:prSet phldrT="[Текст]" custT="1"/>
      <dgm:spPr/>
      <dgm:t>
        <a:bodyPr/>
        <a:lstStyle/>
        <a:p>
          <a:r>
            <a:rPr lang="uk-UA" sz="2400" dirty="0" smtClean="0"/>
            <a:t>Опорні схеми.</a:t>
          </a:r>
          <a:endParaRPr lang="ru-RU" sz="2400" dirty="0"/>
        </a:p>
      </dgm:t>
    </dgm:pt>
    <dgm:pt modelId="{02A05D51-7DEB-4763-8C3B-37ADC45FE1D8}" type="parTrans" cxnId="{8139FB24-BD60-41E3-BBCF-509A8BFC7CAD}">
      <dgm:prSet/>
      <dgm:spPr/>
      <dgm:t>
        <a:bodyPr/>
        <a:lstStyle/>
        <a:p>
          <a:endParaRPr lang="ru-RU"/>
        </a:p>
      </dgm:t>
    </dgm:pt>
    <dgm:pt modelId="{9D1FD61D-5586-423E-B6B1-31B7D46B6CB2}" type="sibTrans" cxnId="{8139FB24-BD60-41E3-BBCF-509A8BFC7CAD}">
      <dgm:prSet/>
      <dgm:spPr/>
      <dgm:t>
        <a:bodyPr/>
        <a:lstStyle/>
        <a:p>
          <a:endParaRPr lang="ru-RU"/>
        </a:p>
      </dgm:t>
    </dgm:pt>
    <dgm:pt modelId="{DF81ACE1-3577-45A4-B575-4515BF90D5FE}" type="pres">
      <dgm:prSet presAssocID="{96F76B45-3691-4365-9A0B-11F99BFD8D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2077E-409A-464D-81C9-BB1E51232E5E}" type="pres">
      <dgm:prSet presAssocID="{96F76B45-3691-4365-9A0B-11F99BFD8D93}" presName="tSp" presStyleCnt="0"/>
      <dgm:spPr/>
      <dgm:t>
        <a:bodyPr/>
        <a:lstStyle/>
        <a:p>
          <a:endParaRPr lang="ru-RU"/>
        </a:p>
      </dgm:t>
    </dgm:pt>
    <dgm:pt modelId="{E0EE563E-3239-4801-BD98-CEEF4B31D503}" type="pres">
      <dgm:prSet presAssocID="{96F76B45-3691-4365-9A0B-11F99BFD8D93}" presName="bSp" presStyleCnt="0"/>
      <dgm:spPr/>
      <dgm:t>
        <a:bodyPr/>
        <a:lstStyle/>
        <a:p>
          <a:endParaRPr lang="ru-RU"/>
        </a:p>
      </dgm:t>
    </dgm:pt>
    <dgm:pt modelId="{1D15AC2B-DF65-4E9E-8CD1-E2E833E13FD3}" type="pres">
      <dgm:prSet presAssocID="{96F76B45-3691-4365-9A0B-11F99BFD8D93}" presName="process" presStyleCnt="0"/>
      <dgm:spPr/>
      <dgm:t>
        <a:bodyPr/>
        <a:lstStyle/>
        <a:p>
          <a:endParaRPr lang="ru-RU"/>
        </a:p>
      </dgm:t>
    </dgm:pt>
    <dgm:pt modelId="{006CEBB4-7233-4B61-BF6B-E6273D33EB9B}" type="pres">
      <dgm:prSet presAssocID="{D259844F-FE3A-4D9B-82F9-E1ED17876F6C}" presName="composite1" presStyleCnt="0"/>
      <dgm:spPr/>
      <dgm:t>
        <a:bodyPr/>
        <a:lstStyle/>
        <a:p>
          <a:endParaRPr lang="ru-RU"/>
        </a:p>
      </dgm:t>
    </dgm:pt>
    <dgm:pt modelId="{A3A33E5C-E3B3-4531-8593-876B45B658AD}" type="pres">
      <dgm:prSet presAssocID="{D259844F-FE3A-4D9B-82F9-E1ED17876F6C}" presName="dummyNode1" presStyleLbl="node1" presStyleIdx="0" presStyleCnt="3"/>
      <dgm:spPr/>
      <dgm:t>
        <a:bodyPr/>
        <a:lstStyle/>
        <a:p>
          <a:endParaRPr lang="ru-RU"/>
        </a:p>
      </dgm:t>
    </dgm:pt>
    <dgm:pt modelId="{70A5062C-0EAD-45A0-BD35-31E790C02EFA}" type="pres">
      <dgm:prSet presAssocID="{D259844F-FE3A-4D9B-82F9-E1ED17876F6C}" presName="childNode1" presStyleLbl="bgAcc1" presStyleIdx="0" presStyleCnt="3" custScaleX="148681" custScaleY="168974" custLinFactNeighborY="-5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222D-04AE-433C-A833-824D8D007180}" type="pres">
      <dgm:prSet presAssocID="{D259844F-FE3A-4D9B-82F9-E1ED17876F6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1C80-EC85-4BE6-A3C9-F2B9D3EE58E6}" type="pres">
      <dgm:prSet presAssocID="{D259844F-FE3A-4D9B-82F9-E1ED17876F6C}" presName="parentNode1" presStyleLbl="node1" presStyleIdx="0" presStyleCnt="3" custLinFactNeighborY="201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B3D76-7059-4476-88E2-E36BCA625A49}" type="pres">
      <dgm:prSet presAssocID="{D259844F-FE3A-4D9B-82F9-E1ED17876F6C}" presName="connSite1" presStyleCnt="0"/>
      <dgm:spPr/>
      <dgm:t>
        <a:bodyPr/>
        <a:lstStyle/>
        <a:p>
          <a:endParaRPr lang="ru-RU"/>
        </a:p>
      </dgm:t>
    </dgm:pt>
    <dgm:pt modelId="{C3B6A7A3-7646-48CF-BAA5-D7C32D7A6A73}" type="pres">
      <dgm:prSet presAssocID="{BC1C9E22-52AF-4EE3-BBCE-5945C166C939}" presName="Name9" presStyleLbl="sibTrans2D1" presStyleIdx="0" presStyleCnt="2"/>
      <dgm:spPr/>
      <dgm:t>
        <a:bodyPr/>
        <a:lstStyle/>
        <a:p>
          <a:endParaRPr lang="ru-RU"/>
        </a:p>
      </dgm:t>
    </dgm:pt>
    <dgm:pt modelId="{DA8C7963-69BC-4434-838E-DEE28BB21135}" type="pres">
      <dgm:prSet presAssocID="{1AEC3710-63F7-4E78-B3C9-877BEA726FDC}" presName="composite2" presStyleCnt="0"/>
      <dgm:spPr/>
      <dgm:t>
        <a:bodyPr/>
        <a:lstStyle/>
        <a:p>
          <a:endParaRPr lang="ru-RU"/>
        </a:p>
      </dgm:t>
    </dgm:pt>
    <dgm:pt modelId="{984DC2D7-EA2F-4408-830C-C3CB076B27F1}" type="pres">
      <dgm:prSet presAssocID="{1AEC3710-63F7-4E78-B3C9-877BEA726FDC}" presName="dummyNode2" presStyleLbl="node1" presStyleIdx="0" presStyleCnt="3"/>
      <dgm:spPr/>
      <dgm:t>
        <a:bodyPr/>
        <a:lstStyle/>
        <a:p>
          <a:endParaRPr lang="ru-RU"/>
        </a:p>
      </dgm:t>
    </dgm:pt>
    <dgm:pt modelId="{C304CC1A-50F7-41CE-B6E7-F54DA0D51C3E}" type="pres">
      <dgm:prSet presAssocID="{1AEC3710-63F7-4E78-B3C9-877BEA726FDC}" presName="childNode2" presStyleLbl="bgAcc1" presStyleIdx="1" presStyleCnt="3" custScaleX="209992" custScaleY="273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3CB1B-FEA6-4216-99BD-1D32C0A8C8AD}" type="pres">
      <dgm:prSet presAssocID="{1AEC3710-63F7-4E78-B3C9-877BEA726FD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1502A-2C5B-4DFE-A014-8674B1178172}" type="pres">
      <dgm:prSet presAssocID="{1AEC3710-63F7-4E78-B3C9-877BEA726FDC}" presName="parentNode2" presStyleLbl="node1" presStyleIdx="1" presStyleCnt="3" custScaleX="139561" custScaleY="167740" custLinFactY="-37019" custLinFactNeighborX="331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EBC7B-266B-4598-B90D-126AA56D036D}" type="pres">
      <dgm:prSet presAssocID="{1AEC3710-63F7-4E78-B3C9-877BEA726FDC}" presName="connSite2" presStyleCnt="0"/>
      <dgm:spPr/>
      <dgm:t>
        <a:bodyPr/>
        <a:lstStyle/>
        <a:p>
          <a:endParaRPr lang="ru-RU"/>
        </a:p>
      </dgm:t>
    </dgm:pt>
    <dgm:pt modelId="{5176D2B1-C7F7-41FB-A8A4-521C82426CEB}" type="pres">
      <dgm:prSet presAssocID="{83AA3EF4-9735-47FD-8540-81B470C9655E}" presName="Name18" presStyleLbl="sibTrans2D1" presStyleIdx="1" presStyleCnt="2" custLinFactNeighborX="-6025" custLinFactNeighborY="3750"/>
      <dgm:spPr/>
      <dgm:t>
        <a:bodyPr/>
        <a:lstStyle/>
        <a:p>
          <a:endParaRPr lang="ru-RU"/>
        </a:p>
      </dgm:t>
    </dgm:pt>
    <dgm:pt modelId="{BF1FF5EF-7418-4278-B7FC-6957FB8DA29C}" type="pres">
      <dgm:prSet presAssocID="{83DD4B08-01A5-4157-B0CE-0DB41A3F9500}" presName="composite1" presStyleCnt="0"/>
      <dgm:spPr/>
      <dgm:t>
        <a:bodyPr/>
        <a:lstStyle/>
        <a:p>
          <a:endParaRPr lang="ru-RU"/>
        </a:p>
      </dgm:t>
    </dgm:pt>
    <dgm:pt modelId="{1A63297F-B01C-4728-A4AF-A39AB05F0CD4}" type="pres">
      <dgm:prSet presAssocID="{83DD4B08-01A5-4157-B0CE-0DB41A3F9500}" presName="dummyNode1" presStyleLbl="node1" presStyleIdx="1" presStyleCnt="3"/>
      <dgm:spPr/>
      <dgm:t>
        <a:bodyPr/>
        <a:lstStyle/>
        <a:p>
          <a:endParaRPr lang="ru-RU"/>
        </a:p>
      </dgm:t>
    </dgm:pt>
    <dgm:pt modelId="{96BFCEAD-BEFB-4A15-938A-EF0B00A0F4FF}" type="pres">
      <dgm:prSet presAssocID="{83DD4B08-01A5-4157-B0CE-0DB41A3F9500}" presName="childNode1" presStyleLbl="bgAcc1" presStyleIdx="2" presStyleCnt="3" custLinFactNeighborX="-1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C15E3-C06F-4FE7-A6F6-E9D2FEBBC76D}" type="pres">
      <dgm:prSet presAssocID="{83DD4B08-01A5-4157-B0CE-0DB41A3F950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E31EA-9DE8-47CD-B15E-179BA534D703}" type="pres">
      <dgm:prSet presAssocID="{83DD4B08-01A5-4157-B0CE-0DB41A3F9500}" presName="parentNode1" presStyleLbl="node1" presStyleIdx="2" presStyleCnt="3" custLinFactNeighborX="-311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4CBB1-25C5-40FD-BD8D-0DBB2F07C04B}" type="pres">
      <dgm:prSet presAssocID="{83DD4B08-01A5-4157-B0CE-0DB41A3F9500}" presName="connSite1" presStyleCnt="0"/>
      <dgm:spPr/>
      <dgm:t>
        <a:bodyPr/>
        <a:lstStyle/>
        <a:p>
          <a:endParaRPr lang="ru-RU"/>
        </a:p>
      </dgm:t>
    </dgm:pt>
  </dgm:ptLst>
  <dgm:cxnLst>
    <dgm:cxn modelId="{066C1458-B4C4-4D43-A301-A4DC7B100E2D}" type="presOf" srcId="{87AE578C-A7D6-4BA7-AC74-5F3910210EA0}" destId="{C304CC1A-50F7-41CE-B6E7-F54DA0D51C3E}" srcOrd="0" destOrd="0" presId="urn:microsoft.com/office/officeart/2005/8/layout/hProcess4"/>
    <dgm:cxn modelId="{14ADCB1D-568A-4E04-9FF3-C18CDEF440EE}" srcId="{96F76B45-3691-4365-9A0B-11F99BFD8D93}" destId="{D259844F-FE3A-4D9B-82F9-E1ED17876F6C}" srcOrd="0" destOrd="0" parTransId="{D8AB3260-B254-48FE-8C29-8C63DB3D65FE}" sibTransId="{BC1C9E22-52AF-4EE3-BBCE-5945C166C939}"/>
    <dgm:cxn modelId="{0ED840DA-75D0-42FE-9B8D-BCDBE69665F3}" type="presOf" srcId="{83DD4B08-01A5-4157-B0CE-0DB41A3F9500}" destId="{2A1E31EA-9DE8-47CD-B15E-179BA534D703}" srcOrd="0" destOrd="0" presId="urn:microsoft.com/office/officeart/2005/8/layout/hProcess4"/>
    <dgm:cxn modelId="{03C60F72-1F1C-4D39-84B4-E91E7AE5BC68}" type="presOf" srcId="{C350EBC7-3E50-402A-81F5-F2537750B919}" destId="{0730222D-04AE-433C-A833-824D8D007180}" srcOrd="1" destOrd="0" presId="urn:microsoft.com/office/officeart/2005/8/layout/hProcess4"/>
    <dgm:cxn modelId="{7C1D5547-E352-4413-BF4C-BD1996880A4E}" type="presOf" srcId="{707BCFB4-D36D-4B51-94E2-81ADF68B2B0B}" destId="{E5BC15E3-C06F-4FE7-A6F6-E9D2FEBBC76D}" srcOrd="1" destOrd="0" presId="urn:microsoft.com/office/officeart/2005/8/layout/hProcess4"/>
    <dgm:cxn modelId="{65F3A1C0-F978-450F-A792-CA34766FBAFB}" srcId="{D259844F-FE3A-4D9B-82F9-E1ED17876F6C}" destId="{C350EBC7-3E50-402A-81F5-F2537750B919}" srcOrd="0" destOrd="0" parTransId="{E3C3D4B5-D2CB-4F38-9459-6DF6D0E3DCA3}" sibTransId="{2FE702A8-FA5A-4D73-B932-FA98433F6996}"/>
    <dgm:cxn modelId="{C5657F98-571A-4E90-A8D6-5BBB1C7F0A55}" srcId="{96F76B45-3691-4365-9A0B-11F99BFD8D93}" destId="{1AEC3710-63F7-4E78-B3C9-877BEA726FDC}" srcOrd="1" destOrd="0" parTransId="{D092F619-42BF-4325-BBB1-C6343BB7F643}" sibTransId="{83AA3EF4-9735-47FD-8540-81B470C9655E}"/>
    <dgm:cxn modelId="{28A35145-6261-4E08-90C5-5A6C4D7A94C9}" type="presOf" srcId="{BC1C9E22-52AF-4EE3-BBCE-5945C166C939}" destId="{C3B6A7A3-7646-48CF-BAA5-D7C32D7A6A73}" srcOrd="0" destOrd="0" presId="urn:microsoft.com/office/officeart/2005/8/layout/hProcess4"/>
    <dgm:cxn modelId="{9C1FB005-16FD-48B7-B8E6-B082E5E878B3}" type="presOf" srcId="{83AA3EF4-9735-47FD-8540-81B470C9655E}" destId="{5176D2B1-C7F7-41FB-A8A4-521C82426CEB}" srcOrd="0" destOrd="0" presId="urn:microsoft.com/office/officeart/2005/8/layout/hProcess4"/>
    <dgm:cxn modelId="{BA52D44F-6F1C-43A5-BE12-D6D1FC0E2AAF}" srcId="{83DD4B08-01A5-4157-B0CE-0DB41A3F9500}" destId="{707BCFB4-D36D-4B51-94E2-81ADF68B2B0B}" srcOrd="0" destOrd="0" parTransId="{A5971B03-2A0E-4AD3-BEAF-9725D1A23F06}" sibTransId="{64A74E74-C7E3-4ABE-AD93-3EFBD4C589D2}"/>
    <dgm:cxn modelId="{0314AC6B-167C-43CF-8B62-1A525FDC9A66}" type="presOf" srcId="{E0289C92-3FEC-42CF-8A74-C5EFD1D778BF}" destId="{96BFCEAD-BEFB-4A15-938A-EF0B00A0F4FF}" srcOrd="0" destOrd="1" presId="urn:microsoft.com/office/officeart/2005/8/layout/hProcess4"/>
    <dgm:cxn modelId="{8DB60462-07D1-42D9-AB7A-12D46CC8C1E2}" type="presOf" srcId="{E0289C92-3FEC-42CF-8A74-C5EFD1D778BF}" destId="{E5BC15E3-C06F-4FE7-A6F6-E9D2FEBBC76D}" srcOrd="1" destOrd="1" presId="urn:microsoft.com/office/officeart/2005/8/layout/hProcess4"/>
    <dgm:cxn modelId="{2E989EBF-2F3F-4114-82AA-E84E1F345A59}" type="presOf" srcId="{C350EBC7-3E50-402A-81F5-F2537750B919}" destId="{70A5062C-0EAD-45A0-BD35-31E790C02EFA}" srcOrd="0" destOrd="0" presId="urn:microsoft.com/office/officeart/2005/8/layout/hProcess4"/>
    <dgm:cxn modelId="{9BBA0CD3-BE74-43E1-833C-5753453AB41A}" srcId="{1AEC3710-63F7-4E78-B3C9-877BEA726FDC}" destId="{87AE578C-A7D6-4BA7-AC74-5F3910210EA0}" srcOrd="0" destOrd="0" parTransId="{13FD96CB-CE7E-49DD-8E89-6D0EDA305D8C}" sibTransId="{D9EF6CAD-C743-45C6-B97F-87B8CE100DEF}"/>
    <dgm:cxn modelId="{AF4CFECB-49AE-409F-9A64-E4F8B53E20DD}" type="presOf" srcId="{96F76B45-3691-4365-9A0B-11F99BFD8D93}" destId="{DF81ACE1-3577-45A4-B575-4515BF90D5FE}" srcOrd="0" destOrd="0" presId="urn:microsoft.com/office/officeart/2005/8/layout/hProcess4"/>
    <dgm:cxn modelId="{92382C1B-3BEF-415E-A340-33F839359715}" srcId="{96F76B45-3691-4365-9A0B-11F99BFD8D93}" destId="{83DD4B08-01A5-4157-B0CE-0DB41A3F9500}" srcOrd="2" destOrd="0" parTransId="{B3824210-D86E-4903-B054-76D79ED46BAA}" sibTransId="{CDF722AA-F4CF-4DA3-985B-D3816EDD65AC}"/>
    <dgm:cxn modelId="{8139FB24-BD60-41E3-BBCF-509A8BFC7CAD}" srcId="{83DD4B08-01A5-4157-B0CE-0DB41A3F9500}" destId="{E0289C92-3FEC-42CF-8A74-C5EFD1D778BF}" srcOrd="1" destOrd="0" parTransId="{02A05D51-7DEB-4763-8C3B-37ADC45FE1D8}" sibTransId="{9D1FD61D-5586-423E-B6B1-31B7D46B6CB2}"/>
    <dgm:cxn modelId="{A8C64C7E-8E36-49EF-B65E-FAEE155840FE}" type="presOf" srcId="{D259844F-FE3A-4D9B-82F9-E1ED17876F6C}" destId="{7D1E1C80-EC85-4BE6-A3C9-F2B9D3EE58E6}" srcOrd="0" destOrd="0" presId="urn:microsoft.com/office/officeart/2005/8/layout/hProcess4"/>
    <dgm:cxn modelId="{E990833D-8C05-4589-B905-1A256EC6D514}" type="presOf" srcId="{1AEC3710-63F7-4E78-B3C9-877BEA726FDC}" destId="{9781502A-2C5B-4DFE-A014-8674B1178172}" srcOrd="0" destOrd="0" presId="urn:microsoft.com/office/officeart/2005/8/layout/hProcess4"/>
    <dgm:cxn modelId="{F8447BF3-0F24-4501-82DA-B7C6DD086109}" type="presOf" srcId="{707BCFB4-D36D-4B51-94E2-81ADF68B2B0B}" destId="{96BFCEAD-BEFB-4A15-938A-EF0B00A0F4FF}" srcOrd="0" destOrd="0" presId="urn:microsoft.com/office/officeart/2005/8/layout/hProcess4"/>
    <dgm:cxn modelId="{AB91FBC7-0453-4FB0-9E21-21A1CD2D1857}" type="presOf" srcId="{87AE578C-A7D6-4BA7-AC74-5F3910210EA0}" destId="{C793CB1B-FEA6-4216-99BD-1D32C0A8C8AD}" srcOrd="1" destOrd="0" presId="urn:microsoft.com/office/officeart/2005/8/layout/hProcess4"/>
    <dgm:cxn modelId="{80129074-3EE3-4307-BB7E-74BA28071C21}" type="presParOf" srcId="{DF81ACE1-3577-45A4-B575-4515BF90D5FE}" destId="{D8C2077E-409A-464D-81C9-BB1E51232E5E}" srcOrd="0" destOrd="0" presId="urn:microsoft.com/office/officeart/2005/8/layout/hProcess4"/>
    <dgm:cxn modelId="{77BC33CE-AAB7-4F09-A5D8-24F3809BC1B7}" type="presParOf" srcId="{DF81ACE1-3577-45A4-B575-4515BF90D5FE}" destId="{E0EE563E-3239-4801-BD98-CEEF4B31D503}" srcOrd="1" destOrd="0" presId="urn:microsoft.com/office/officeart/2005/8/layout/hProcess4"/>
    <dgm:cxn modelId="{954E2439-8717-4ECB-B9A1-51B2A59C7B9B}" type="presParOf" srcId="{DF81ACE1-3577-45A4-B575-4515BF90D5FE}" destId="{1D15AC2B-DF65-4E9E-8CD1-E2E833E13FD3}" srcOrd="2" destOrd="0" presId="urn:microsoft.com/office/officeart/2005/8/layout/hProcess4"/>
    <dgm:cxn modelId="{4CED93A0-87BE-466D-AB8C-F872AB8025FD}" type="presParOf" srcId="{1D15AC2B-DF65-4E9E-8CD1-E2E833E13FD3}" destId="{006CEBB4-7233-4B61-BF6B-E6273D33EB9B}" srcOrd="0" destOrd="0" presId="urn:microsoft.com/office/officeart/2005/8/layout/hProcess4"/>
    <dgm:cxn modelId="{48CEC720-CBF0-4019-92E4-83CCE19B1A31}" type="presParOf" srcId="{006CEBB4-7233-4B61-BF6B-E6273D33EB9B}" destId="{A3A33E5C-E3B3-4531-8593-876B45B658AD}" srcOrd="0" destOrd="0" presId="urn:microsoft.com/office/officeart/2005/8/layout/hProcess4"/>
    <dgm:cxn modelId="{48EB5D81-AE35-4F89-A44A-A70A9856AE03}" type="presParOf" srcId="{006CEBB4-7233-4B61-BF6B-E6273D33EB9B}" destId="{70A5062C-0EAD-45A0-BD35-31E790C02EFA}" srcOrd="1" destOrd="0" presId="urn:microsoft.com/office/officeart/2005/8/layout/hProcess4"/>
    <dgm:cxn modelId="{C0D40B01-35F3-4310-BF1A-EBC841738090}" type="presParOf" srcId="{006CEBB4-7233-4B61-BF6B-E6273D33EB9B}" destId="{0730222D-04AE-433C-A833-824D8D007180}" srcOrd="2" destOrd="0" presId="urn:microsoft.com/office/officeart/2005/8/layout/hProcess4"/>
    <dgm:cxn modelId="{CF761C75-6E3B-40AD-8410-287689C5E094}" type="presParOf" srcId="{006CEBB4-7233-4B61-BF6B-E6273D33EB9B}" destId="{7D1E1C80-EC85-4BE6-A3C9-F2B9D3EE58E6}" srcOrd="3" destOrd="0" presId="urn:microsoft.com/office/officeart/2005/8/layout/hProcess4"/>
    <dgm:cxn modelId="{5CBE69E4-458B-4147-AFD8-7F3A5461D4CE}" type="presParOf" srcId="{006CEBB4-7233-4B61-BF6B-E6273D33EB9B}" destId="{8F1B3D76-7059-4476-88E2-E36BCA625A49}" srcOrd="4" destOrd="0" presId="urn:microsoft.com/office/officeart/2005/8/layout/hProcess4"/>
    <dgm:cxn modelId="{745B5D34-971D-43D1-802A-2BA5CDF3621B}" type="presParOf" srcId="{1D15AC2B-DF65-4E9E-8CD1-E2E833E13FD3}" destId="{C3B6A7A3-7646-48CF-BAA5-D7C32D7A6A73}" srcOrd="1" destOrd="0" presId="urn:microsoft.com/office/officeart/2005/8/layout/hProcess4"/>
    <dgm:cxn modelId="{E4B357F3-23A3-4002-9F53-A5FC4DBD3D16}" type="presParOf" srcId="{1D15AC2B-DF65-4E9E-8CD1-E2E833E13FD3}" destId="{DA8C7963-69BC-4434-838E-DEE28BB21135}" srcOrd="2" destOrd="0" presId="urn:microsoft.com/office/officeart/2005/8/layout/hProcess4"/>
    <dgm:cxn modelId="{4864918A-475B-4313-BDB4-DCC6178A46E8}" type="presParOf" srcId="{DA8C7963-69BC-4434-838E-DEE28BB21135}" destId="{984DC2D7-EA2F-4408-830C-C3CB076B27F1}" srcOrd="0" destOrd="0" presId="urn:microsoft.com/office/officeart/2005/8/layout/hProcess4"/>
    <dgm:cxn modelId="{A145A5EB-4744-49E2-B93E-91052BB015D1}" type="presParOf" srcId="{DA8C7963-69BC-4434-838E-DEE28BB21135}" destId="{C304CC1A-50F7-41CE-B6E7-F54DA0D51C3E}" srcOrd="1" destOrd="0" presId="urn:microsoft.com/office/officeart/2005/8/layout/hProcess4"/>
    <dgm:cxn modelId="{4722B54B-2DD0-4D1D-9A0E-B28D76868CED}" type="presParOf" srcId="{DA8C7963-69BC-4434-838E-DEE28BB21135}" destId="{C793CB1B-FEA6-4216-99BD-1D32C0A8C8AD}" srcOrd="2" destOrd="0" presId="urn:microsoft.com/office/officeart/2005/8/layout/hProcess4"/>
    <dgm:cxn modelId="{F2169096-2E62-471E-8466-4B7F3C609F01}" type="presParOf" srcId="{DA8C7963-69BC-4434-838E-DEE28BB21135}" destId="{9781502A-2C5B-4DFE-A014-8674B1178172}" srcOrd="3" destOrd="0" presId="urn:microsoft.com/office/officeart/2005/8/layout/hProcess4"/>
    <dgm:cxn modelId="{38D55F63-4D31-41FB-A76C-0142034F9894}" type="presParOf" srcId="{DA8C7963-69BC-4434-838E-DEE28BB21135}" destId="{112EBC7B-266B-4598-B90D-126AA56D036D}" srcOrd="4" destOrd="0" presId="urn:microsoft.com/office/officeart/2005/8/layout/hProcess4"/>
    <dgm:cxn modelId="{AE15DFB9-037F-4DA4-AFBB-9E9837F95DC9}" type="presParOf" srcId="{1D15AC2B-DF65-4E9E-8CD1-E2E833E13FD3}" destId="{5176D2B1-C7F7-41FB-A8A4-521C82426CEB}" srcOrd="3" destOrd="0" presId="urn:microsoft.com/office/officeart/2005/8/layout/hProcess4"/>
    <dgm:cxn modelId="{45A92FD0-86A8-46DC-963D-CCC6B1EF44C4}" type="presParOf" srcId="{1D15AC2B-DF65-4E9E-8CD1-E2E833E13FD3}" destId="{BF1FF5EF-7418-4278-B7FC-6957FB8DA29C}" srcOrd="4" destOrd="0" presId="urn:microsoft.com/office/officeart/2005/8/layout/hProcess4"/>
    <dgm:cxn modelId="{F6C4FA95-7DBF-40A5-A5A3-6CD399A868E3}" type="presParOf" srcId="{BF1FF5EF-7418-4278-B7FC-6957FB8DA29C}" destId="{1A63297F-B01C-4728-A4AF-A39AB05F0CD4}" srcOrd="0" destOrd="0" presId="urn:microsoft.com/office/officeart/2005/8/layout/hProcess4"/>
    <dgm:cxn modelId="{0357F8FB-80E4-4D13-93FB-57976C13BD13}" type="presParOf" srcId="{BF1FF5EF-7418-4278-B7FC-6957FB8DA29C}" destId="{96BFCEAD-BEFB-4A15-938A-EF0B00A0F4FF}" srcOrd="1" destOrd="0" presId="urn:microsoft.com/office/officeart/2005/8/layout/hProcess4"/>
    <dgm:cxn modelId="{F4226206-DEF8-4276-B948-EF7F36C8448D}" type="presParOf" srcId="{BF1FF5EF-7418-4278-B7FC-6957FB8DA29C}" destId="{E5BC15E3-C06F-4FE7-A6F6-E9D2FEBBC76D}" srcOrd="2" destOrd="0" presId="urn:microsoft.com/office/officeart/2005/8/layout/hProcess4"/>
    <dgm:cxn modelId="{84824D35-19A1-46A2-9AE6-5EA20C701211}" type="presParOf" srcId="{BF1FF5EF-7418-4278-B7FC-6957FB8DA29C}" destId="{2A1E31EA-9DE8-47CD-B15E-179BA534D703}" srcOrd="3" destOrd="0" presId="urn:microsoft.com/office/officeart/2005/8/layout/hProcess4"/>
    <dgm:cxn modelId="{BD98396C-B38D-4143-9FDB-A70F397F9F96}" type="presParOf" srcId="{BF1FF5EF-7418-4278-B7FC-6957FB8DA29C}" destId="{CD64CBB1-25C5-40FD-BD8D-0DBB2F07C04B}" srcOrd="4" destOrd="0" presId="urn:microsoft.com/office/officeart/2005/8/layout/hProcess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F76B45-3691-4365-9A0B-11F99BFD8D93}" type="doc">
      <dgm:prSet loTypeId="urn:microsoft.com/office/officeart/2005/8/layout/h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59844F-FE3A-4D9B-82F9-E1ED17876F6C}">
      <dgm:prSet phldrT="[Текст]" custT="1"/>
      <dgm:spPr/>
      <dgm:t>
        <a:bodyPr/>
        <a:lstStyle/>
        <a:p>
          <a:r>
            <a:rPr lang="uk-UA" sz="2400" b="1" dirty="0" smtClean="0"/>
            <a:t>Множення на 10</a:t>
          </a:r>
          <a:endParaRPr lang="ru-RU" sz="2400" b="1" dirty="0"/>
        </a:p>
      </dgm:t>
    </dgm:pt>
    <dgm:pt modelId="{D8AB3260-B254-48FE-8C29-8C63DB3D65FE}" type="parTrans" cxnId="{14ADCB1D-568A-4E04-9FF3-C18CDEF440EE}">
      <dgm:prSet/>
      <dgm:spPr/>
      <dgm:t>
        <a:bodyPr/>
        <a:lstStyle/>
        <a:p>
          <a:endParaRPr lang="ru-RU"/>
        </a:p>
      </dgm:t>
    </dgm:pt>
    <dgm:pt modelId="{BC1C9E22-52AF-4EE3-BBCE-5945C166C939}" type="sibTrans" cxnId="{14ADCB1D-568A-4E04-9FF3-C18CDEF440EE}">
      <dgm:prSet/>
      <dgm:spPr/>
      <dgm:t>
        <a:bodyPr/>
        <a:lstStyle/>
        <a:p>
          <a:endParaRPr lang="ru-RU"/>
        </a:p>
      </dgm:t>
    </dgm:pt>
    <dgm:pt modelId="{C350EBC7-3E50-402A-81F5-F2537750B919}">
      <dgm:prSet phldrT="[Текст]" custT="1"/>
      <dgm:spPr/>
      <dgm:t>
        <a:bodyPr/>
        <a:lstStyle/>
        <a:p>
          <a:r>
            <a:rPr lang="uk-UA" sz="2400" dirty="0" smtClean="0"/>
            <a:t>Щоб помножити число на 10 достатньо до цього числа справа приписати 0. </a:t>
          </a:r>
          <a:endParaRPr lang="ru-RU" sz="2400" b="0" dirty="0"/>
        </a:p>
      </dgm:t>
    </dgm:pt>
    <dgm:pt modelId="{E3C3D4B5-D2CB-4F38-9459-6DF6D0E3DCA3}" type="parTrans" cxnId="{65F3A1C0-F978-450F-A792-CA34766FBAFB}">
      <dgm:prSet/>
      <dgm:spPr/>
      <dgm:t>
        <a:bodyPr/>
        <a:lstStyle/>
        <a:p>
          <a:endParaRPr lang="ru-RU"/>
        </a:p>
      </dgm:t>
    </dgm:pt>
    <dgm:pt modelId="{2FE702A8-FA5A-4D73-B932-FA98433F6996}" type="sibTrans" cxnId="{65F3A1C0-F978-450F-A792-CA34766FBAFB}">
      <dgm:prSet/>
      <dgm:spPr/>
      <dgm:t>
        <a:bodyPr/>
        <a:lstStyle/>
        <a:p>
          <a:endParaRPr lang="ru-RU"/>
        </a:p>
      </dgm:t>
    </dgm:pt>
    <dgm:pt modelId="{1AEC3710-63F7-4E78-B3C9-877BEA726FDC}">
      <dgm:prSet phldrT="[Текст]" custT="1"/>
      <dgm:spPr/>
      <dgm:t>
        <a:bodyPr/>
        <a:lstStyle/>
        <a:p>
          <a:r>
            <a:rPr lang="uk-UA" sz="2400" b="1" dirty="0" smtClean="0"/>
            <a:t>Ділення на 10</a:t>
          </a:r>
          <a:endParaRPr lang="ru-RU" sz="2400" b="1" dirty="0"/>
        </a:p>
      </dgm:t>
    </dgm:pt>
    <dgm:pt modelId="{D092F619-42BF-4325-BBB1-C6343BB7F643}" type="parTrans" cxnId="{C5657F98-571A-4E90-A8D6-5BBB1C7F0A55}">
      <dgm:prSet/>
      <dgm:spPr/>
      <dgm:t>
        <a:bodyPr/>
        <a:lstStyle/>
        <a:p>
          <a:endParaRPr lang="ru-RU"/>
        </a:p>
      </dgm:t>
    </dgm:pt>
    <dgm:pt modelId="{83AA3EF4-9735-47FD-8540-81B470C9655E}" type="sibTrans" cxnId="{C5657F98-571A-4E90-A8D6-5BBB1C7F0A55}">
      <dgm:prSet/>
      <dgm:spPr/>
      <dgm:t>
        <a:bodyPr/>
        <a:lstStyle/>
        <a:p>
          <a:endParaRPr lang="ru-RU"/>
        </a:p>
      </dgm:t>
    </dgm:pt>
    <dgm:pt modelId="{87AE578C-A7D6-4BA7-AC74-5F3910210EA0}">
      <dgm:prSet phldrT="[Текст]" custT="1"/>
      <dgm:spPr/>
      <dgm:t>
        <a:bodyPr/>
        <a:lstStyle/>
        <a:p>
          <a:r>
            <a:rPr lang="uk-UA" sz="2400" dirty="0" smtClean="0"/>
            <a:t>Щоб розділити число на 10 достатньо в записі цього числа справа прибрати 0. </a:t>
          </a:r>
          <a:endParaRPr lang="ru-RU" sz="2400" dirty="0"/>
        </a:p>
      </dgm:t>
    </dgm:pt>
    <dgm:pt modelId="{13FD96CB-CE7E-49DD-8E89-6D0EDA305D8C}" type="parTrans" cxnId="{9BBA0CD3-BE74-43E1-833C-5753453AB41A}">
      <dgm:prSet/>
      <dgm:spPr/>
      <dgm:t>
        <a:bodyPr/>
        <a:lstStyle/>
        <a:p>
          <a:endParaRPr lang="ru-RU"/>
        </a:p>
      </dgm:t>
    </dgm:pt>
    <dgm:pt modelId="{D9EF6CAD-C743-45C6-B97F-87B8CE100DEF}" type="sibTrans" cxnId="{9BBA0CD3-BE74-43E1-833C-5753453AB41A}">
      <dgm:prSet/>
      <dgm:spPr/>
      <dgm:t>
        <a:bodyPr/>
        <a:lstStyle/>
        <a:p>
          <a:endParaRPr lang="ru-RU"/>
        </a:p>
      </dgm:t>
    </dgm:pt>
    <dgm:pt modelId="{7D1B68D7-7458-42F4-8E83-2BAE70F16567}">
      <dgm:prSet phldrT="[Текст]" custT="1"/>
      <dgm:spPr/>
      <dgm:t>
        <a:bodyPr/>
        <a:lstStyle/>
        <a:p>
          <a:endParaRPr lang="ru-RU" sz="2400" dirty="0"/>
        </a:p>
      </dgm:t>
    </dgm:pt>
    <dgm:pt modelId="{E735D7C2-7520-4560-B5F8-C1DC9B8D236F}" type="parTrans" cxnId="{99BF141D-6AAB-4020-A8CB-6FF59C0C3865}">
      <dgm:prSet/>
      <dgm:spPr/>
      <dgm:t>
        <a:bodyPr/>
        <a:lstStyle/>
        <a:p>
          <a:endParaRPr lang="ru-RU"/>
        </a:p>
      </dgm:t>
    </dgm:pt>
    <dgm:pt modelId="{3768785F-7700-42C5-9988-D65908559703}" type="sibTrans" cxnId="{99BF141D-6AAB-4020-A8CB-6FF59C0C3865}">
      <dgm:prSet/>
      <dgm:spPr/>
      <dgm:t>
        <a:bodyPr/>
        <a:lstStyle/>
        <a:p>
          <a:endParaRPr lang="ru-RU"/>
        </a:p>
      </dgm:t>
    </dgm:pt>
    <dgm:pt modelId="{DF81ACE1-3577-45A4-B575-4515BF90D5FE}" type="pres">
      <dgm:prSet presAssocID="{96F76B45-3691-4365-9A0B-11F99BFD8D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2077E-409A-464D-81C9-BB1E51232E5E}" type="pres">
      <dgm:prSet presAssocID="{96F76B45-3691-4365-9A0B-11F99BFD8D93}" presName="tSp" presStyleCnt="0"/>
      <dgm:spPr/>
      <dgm:t>
        <a:bodyPr/>
        <a:lstStyle/>
        <a:p>
          <a:endParaRPr lang="ru-RU"/>
        </a:p>
      </dgm:t>
    </dgm:pt>
    <dgm:pt modelId="{E0EE563E-3239-4801-BD98-CEEF4B31D503}" type="pres">
      <dgm:prSet presAssocID="{96F76B45-3691-4365-9A0B-11F99BFD8D93}" presName="bSp" presStyleCnt="0"/>
      <dgm:spPr/>
      <dgm:t>
        <a:bodyPr/>
        <a:lstStyle/>
        <a:p>
          <a:endParaRPr lang="ru-RU"/>
        </a:p>
      </dgm:t>
    </dgm:pt>
    <dgm:pt modelId="{1D15AC2B-DF65-4E9E-8CD1-E2E833E13FD3}" type="pres">
      <dgm:prSet presAssocID="{96F76B45-3691-4365-9A0B-11F99BFD8D93}" presName="process" presStyleCnt="0"/>
      <dgm:spPr/>
      <dgm:t>
        <a:bodyPr/>
        <a:lstStyle/>
        <a:p>
          <a:endParaRPr lang="ru-RU"/>
        </a:p>
      </dgm:t>
    </dgm:pt>
    <dgm:pt modelId="{006CEBB4-7233-4B61-BF6B-E6273D33EB9B}" type="pres">
      <dgm:prSet presAssocID="{D259844F-FE3A-4D9B-82F9-E1ED17876F6C}" presName="composite1" presStyleCnt="0"/>
      <dgm:spPr/>
      <dgm:t>
        <a:bodyPr/>
        <a:lstStyle/>
        <a:p>
          <a:endParaRPr lang="ru-RU"/>
        </a:p>
      </dgm:t>
    </dgm:pt>
    <dgm:pt modelId="{A3A33E5C-E3B3-4531-8593-876B45B658AD}" type="pres">
      <dgm:prSet presAssocID="{D259844F-FE3A-4D9B-82F9-E1ED17876F6C}" presName="dummyNode1" presStyleLbl="node1" presStyleIdx="0" presStyleCnt="2"/>
      <dgm:spPr/>
      <dgm:t>
        <a:bodyPr/>
        <a:lstStyle/>
        <a:p>
          <a:endParaRPr lang="ru-RU"/>
        </a:p>
      </dgm:t>
    </dgm:pt>
    <dgm:pt modelId="{70A5062C-0EAD-45A0-BD35-31E790C02EFA}" type="pres">
      <dgm:prSet presAssocID="{D259844F-FE3A-4D9B-82F9-E1ED17876F6C}" presName="childNode1" presStyleLbl="bgAcc1" presStyleIdx="0" presStyleCnt="2" custScaleX="116341" custScaleY="133024" custLinFactNeighborX="-3477" custLinFactNeighborY="-1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222D-04AE-433C-A833-824D8D007180}" type="pres">
      <dgm:prSet presAssocID="{D259844F-FE3A-4D9B-82F9-E1ED17876F6C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1C80-EC85-4BE6-A3C9-F2B9D3EE58E6}" type="pres">
      <dgm:prSet presAssocID="{D259844F-FE3A-4D9B-82F9-E1ED17876F6C}" presName="parentNode1" presStyleLbl="node1" presStyleIdx="0" presStyleCnt="2" custScaleX="122707" custScaleY="122357" custLinFactNeighborX="-19494" custLinFactNeighborY="-406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B3D76-7059-4476-88E2-E36BCA625A49}" type="pres">
      <dgm:prSet presAssocID="{D259844F-FE3A-4D9B-82F9-E1ED17876F6C}" presName="connSite1" presStyleCnt="0"/>
      <dgm:spPr/>
      <dgm:t>
        <a:bodyPr/>
        <a:lstStyle/>
        <a:p>
          <a:endParaRPr lang="ru-RU"/>
        </a:p>
      </dgm:t>
    </dgm:pt>
    <dgm:pt modelId="{C3B6A7A3-7646-48CF-BAA5-D7C32D7A6A73}" type="pres">
      <dgm:prSet presAssocID="{BC1C9E22-52AF-4EE3-BBCE-5945C166C939}" presName="Name9" presStyleLbl="sibTrans2D1" presStyleIdx="0" presStyleCnt="1"/>
      <dgm:spPr/>
      <dgm:t>
        <a:bodyPr/>
        <a:lstStyle/>
        <a:p>
          <a:endParaRPr lang="ru-RU"/>
        </a:p>
      </dgm:t>
    </dgm:pt>
    <dgm:pt modelId="{DA8C7963-69BC-4434-838E-DEE28BB21135}" type="pres">
      <dgm:prSet presAssocID="{1AEC3710-63F7-4E78-B3C9-877BEA726FDC}" presName="composite2" presStyleCnt="0"/>
      <dgm:spPr/>
      <dgm:t>
        <a:bodyPr/>
        <a:lstStyle/>
        <a:p>
          <a:endParaRPr lang="ru-RU"/>
        </a:p>
      </dgm:t>
    </dgm:pt>
    <dgm:pt modelId="{984DC2D7-EA2F-4408-830C-C3CB076B27F1}" type="pres">
      <dgm:prSet presAssocID="{1AEC3710-63F7-4E78-B3C9-877BEA726FDC}" presName="dummyNode2" presStyleLbl="node1" presStyleIdx="0" presStyleCnt="2"/>
      <dgm:spPr/>
      <dgm:t>
        <a:bodyPr/>
        <a:lstStyle/>
        <a:p>
          <a:endParaRPr lang="ru-RU"/>
        </a:p>
      </dgm:t>
    </dgm:pt>
    <dgm:pt modelId="{C304CC1A-50F7-41CE-B6E7-F54DA0D51C3E}" type="pres">
      <dgm:prSet presAssocID="{1AEC3710-63F7-4E78-B3C9-877BEA726FDC}" presName="childNode2" presStyleLbl="bgAcc1" presStyleIdx="1" presStyleCnt="2" custScaleX="110168" custScaleY="133594" custLinFactNeighborX="-1727" custLinFactNeighborY="-2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3CB1B-FEA6-4216-99BD-1D32C0A8C8AD}" type="pres">
      <dgm:prSet presAssocID="{1AEC3710-63F7-4E78-B3C9-877BEA726FDC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1502A-2C5B-4DFE-A014-8674B1178172}" type="pres">
      <dgm:prSet presAssocID="{1AEC3710-63F7-4E78-B3C9-877BEA726FDC}" presName="parentNode2" presStyleLbl="node1" presStyleIdx="1" presStyleCnt="2" custScaleX="113800" custScaleY="121375" custLinFactNeighborX="-15843" custLinFactNeighborY="-277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EBC7B-266B-4598-B90D-126AA56D036D}" type="pres">
      <dgm:prSet presAssocID="{1AEC3710-63F7-4E78-B3C9-877BEA726FDC}" presName="connSite2" presStyleCnt="0"/>
      <dgm:spPr/>
      <dgm:t>
        <a:bodyPr/>
        <a:lstStyle/>
        <a:p>
          <a:endParaRPr lang="ru-RU"/>
        </a:p>
      </dgm:t>
    </dgm:pt>
  </dgm:ptLst>
  <dgm:cxnLst>
    <dgm:cxn modelId="{65F3A1C0-F978-450F-A792-CA34766FBAFB}" srcId="{D259844F-FE3A-4D9B-82F9-E1ED17876F6C}" destId="{C350EBC7-3E50-402A-81F5-F2537750B919}" srcOrd="0" destOrd="0" parTransId="{E3C3D4B5-D2CB-4F38-9459-6DF6D0E3DCA3}" sibTransId="{2FE702A8-FA5A-4D73-B932-FA98433F6996}"/>
    <dgm:cxn modelId="{1A9156D8-B197-4837-8A85-AD3BA14A04D0}" type="presOf" srcId="{D259844F-FE3A-4D9B-82F9-E1ED17876F6C}" destId="{7D1E1C80-EC85-4BE6-A3C9-F2B9D3EE58E6}" srcOrd="0" destOrd="0" presId="urn:microsoft.com/office/officeart/2005/8/layout/hProcess4"/>
    <dgm:cxn modelId="{7F55BEEF-58BC-4563-89DC-AA0006B27993}" type="presOf" srcId="{1AEC3710-63F7-4E78-B3C9-877BEA726FDC}" destId="{9781502A-2C5B-4DFE-A014-8674B1178172}" srcOrd="0" destOrd="0" presId="urn:microsoft.com/office/officeart/2005/8/layout/hProcess4"/>
    <dgm:cxn modelId="{99BF141D-6AAB-4020-A8CB-6FF59C0C3865}" srcId="{1AEC3710-63F7-4E78-B3C9-877BEA726FDC}" destId="{7D1B68D7-7458-42F4-8E83-2BAE70F16567}" srcOrd="1" destOrd="0" parTransId="{E735D7C2-7520-4560-B5F8-C1DC9B8D236F}" sibTransId="{3768785F-7700-42C5-9988-D65908559703}"/>
    <dgm:cxn modelId="{340D2395-10EC-41F1-8389-8508BD05B5F2}" type="presOf" srcId="{C350EBC7-3E50-402A-81F5-F2537750B919}" destId="{0730222D-04AE-433C-A833-824D8D007180}" srcOrd="1" destOrd="0" presId="urn:microsoft.com/office/officeart/2005/8/layout/hProcess4"/>
    <dgm:cxn modelId="{9BBA0CD3-BE74-43E1-833C-5753453AB41A}" srcId="{1AEC3710-63F7-4E78-B3C9-877BEA726FDC}" destId="{87AE578C-A7D6-4BA7-AC74-5F3910210EA0}" srcOrd="0" destOrd="0" parTransId="{13FD96CB-CE7E-49DD-8E89-6D0EDA305D8C}" sibTransId="{D9EF6CAD-C743-45C6-B97F-87B8CE100DEF}"/>
    <dgm:cxn modelId="{AC6BA9CC-EE16-4A01-B786-444BC2E5C6F6}" type="presOf" srcId="{87AE578C-A7D6-4BA7-AC74-5F3910210EA0}" destId="{C304CC1A-50F7-41CE-B6E7-F54DA0D51C3E}" srcOrd="0" destOrd="0" presId="urn:microsoft.com/office/officeart/2005/8/layout/hProcess4"/>
    <dgm:cxn modelId="{91FA92B4-69DB-49AF-8725-7C34C9DB34F7}" type="presOf" srcId="{BC1C9E22-52AF-4EE3-BBCE-5945C166C939}" destId="{C3B6A7A3-7646-48CF-BAA5-D7C32D7A6A73}" srcOrd="0" destOrd="0" presId="urn:microsoft.com/office/officeart/2005/8/layout/hProcess4"/>
    <dgm:cxn modelId="{7FFBDE13-573E-4AAA-B5D8-AE77EF0900A6}" type="presOf" srcId="{96F76B45-3691-4365-9A0B-11F99BFD8D93}" destId="{DF81ACE1-3577-45A4-B575-4515BF90D5FE}" srcOrd="0" destOrd="0" presId="urn:microsoft.com/office/officeart/2005/8/layout/hProcess4"/>
    <dgm:cxn modelId="{72799636-713E-4CFB-8AC2-05AA82B833FF}" type="presOf" srcId="{C350EBC7-3E50-402A-81F5-F2537750B919}" destId="{70A5062C-0EAD-45A0-BD35-31E790C02EFA}" srcOrd="0" destOrd="0" presId="urn:microsoft.com/office/officeart/2005/8/layout/hProcess4"/>
    <dgm:cxn modelId="{8287BC44-34F2-48EC-AFBD-43C60886098A}" type="presOf" srcId="{7D1B68D7-7458-42F4-8E83-2BAE70F16567}" destId="{C793CB1B-FEA6-4216-99BD-1D32C0A8C8AD}" srcOrd="1" destOrd="1" presId="urn:microsoft.com/office/officeart/2005/8/layout/hProcess4"/>
    <dgm:cxn modelId="{26BAA120-7247-4BF3-84F0-8487F6E0EB51}" type="presOf" srcId="{7D1B68D7-7458-42F4-8E83-2BAE70F16567}" destId="{C304CC1A-50F7-41CE-B6E7-F54DA0D51C3E}" srcOrd="0" destOrd="1" presId="urn:microsoft.com/office/officeart/2005/8/layout/hProcess4"/>
    <dgm:cxn modelId="{45E0F1C3-D028-467C-ACFC-D933ABF747BB}" type="presOf" srcId="{87AE578C-A7D6-4BA7-AC74-5F3910210EA0}" destId="{C793CB1B-FEA6-4216-99BD-1D32C0A8C8AD}" srcOrd="1" destOrd="0" presId="urn:microsoft.com/office/officeart/2005/8/layout/hProcess4"/>
    <dgm:cxn modelId="{C5657F98-571A-4E90-A8D6-5BBB1C7F0A55}" srcId="{96F76B45-3691-4365-9A0B-11F99BFD8D93}" destId="{1AEC3710-63F7-4E78-B3C9-877BEA726FDC}" srcOrd="1" destOrd="0" parTransId="{D092F619-42BF-4325-BBB1-C6343BB7F643}" sibTransId="{83AA3EF4-9735-47FD-8540-81B470C9655E}"/>
    <dgm:cxn modelId="{14ADCB1D-568A-4E04-9FF3-C18CDEF440EE}" srcId="{96F76B45-3691-4365-9A0B-11F99BFD8D93}" destId="{D259844F-FE3A-4D9B-82F9-E1ED17876F6C}" srcOrd="0" destOrd="0" parTransId="{D8AB3260-B254-48FE-8C29-8C63DB3D65FE}" sibTransId="{BC1C9E22-52AF-4EE3-BBCE-5945C166C939}"/>
    <dgm:cxn modelId="{53CB49EB-FE66-45E2-99C3-BC116CDB4E5C}" type="presParOf" srcId="{DF81ACE1-3577-45A4-B575-4515BF90D5FE}" destId="{D8C2077E-409A-464D-81C9-BB1E51232E5E}" srcOrd="0" destOrd="0" presId="urn:microsoft.com/office/officeart/2005/8/layout/hProcess4"/>
    <dgm:cxn modelId="{36133769-ACAB-49D5-919A-57AEBE201B58}" type="presParOf" srcId="{DF81ACE1-3577-45A4-B575-4515BF90D5FE}" destId="{E0EE563E-3239-4801-BD98-CEEF4B31D503}" srcOrd="1" destOrd="0" presId="urn:microsoft.com/office/officeart/2005/8/layout/hProcess4"/>
    <dgm:cxn modelId="{DEFD9CBD-B496-43EE-A023-456014CB0F1C}" type="presParOf" srcId="{DF81ACE1-3577-45A4-B575-4515BF90D5FE}" destId="{1D15AC2B-DF65-4E9E-8CD1-E2E833E13FD3}" srcOrd="2" destOrd="0" presId="urn:microsoft.com/office/officeart/2005/8/layout/hProcess4"/>
    <dgm:cxn modelId="{FEB20D33-EF0A-4083-9F3A-98D335196067}" type="presParOf" srcId="{1D15AC2B-DF65-4E9E-8CD1-E2E833E13FD3}" destId="{006CEBB4-7233-4B61-BF6B-E6273D33EB9B}" srcOrd="0" destOrd="0" presId="urn:microsoft.com/office/officeart/2005/8/layout/hProcess4"/>
    <dgm:cxn modelId="{3E8BC883-3950-4C1D-B512-192E480837F4}" type="presParOf" srcId="{006CEBB4-7233-4B61-BF6B-E6273D33EB9B}" destId="{A3A33E5C-E3B3-4531-8593-876B45B658AD}" srcOrd="0" destOrd="0" presId="urn:microsoft.com/office/officeart/2005/8/layout/hProcess4"/>
    <dgm:cxn modelId="{70A22895-5338-413E-B072-54175C37D817}" type="presParOf" srcId="{006CEBB4-7233-4B61-BF6B-E6273D33EB9B}" destId="{70A5062C-0EAD-45A0-BD35-31E790C02EFA}" srcOrd="1" destOrd="0" presId="urn:microsoft.com/office/officeart/2005/8/layout/hProcess4"/>
    <dgm:cxn modelId="{ECDAD9AE-1390-4D9C-840B-B9EDAD172412}" type="presParOf" srcId="{006CEBB4-7233-4B61-BF6B-E6273D33EB9B}" destId="{0730222D-04AE-433C-A833-824D8D007180}" srcOrd="2" destOrd="0" presId="urn:microsoft.com/office/officeart/2005/8/layout/hProcess4"/>
    <dgm:cxn modelId="{7CA31C60-8F7D-40D4-9823-DB09C242679F}" type="presParOf" srcId="{006CEBB4-7233-4B61-BF6B-E6273D33EB9B}" destId="{7D1E1C80-EC85-4BE6-A3C9-F2B9D3EE58E6}" srcOrd="3" destOrd="0" presId="urn:microsoft.com/office/officeart/2005/8/layout/hProcess4"/>
    <dgm:cxn modelId="{E569708C-D80C-4DCA-930F-5A1C22D970C4}" type="presParOf" srcId="{006CEBB4-7233-4B61-BF6B-E6273D33EB9B}" destId="{8F1B3D76-7059-4476-88E2-E36BCA625A49}" srcOrd="4" destOrd="0" presId="urn:microsoft.com/office/officeart/2005/8/layout/hProcess4"/>
    <dgm:cxn modelId="{27F18227-2389-4DFE-84D7-BE7087685FD2}" type="presParOf" srcId="{1D15AC2B-DF65-4E9E-8CD1-E2E833E13FD3}" destId="{C3B6A7A3-7646-48CF-BAA5-D7C32D7A6A73}" srcOrd="1" destOrd="0" presId="urn:microsoft.com/office/officeart/2005/8/layout/hProcess4"/>
    <dgm:cxn modelId="{3E2B4690-4C9C-467C-8503-C7AF3767B874}" type="presParOf" srcId="{1D15AC2B-DF65-4E9E-8CD1-E2E833E13FD3}" destId="{DA8C7963-69BC-4434-838E-DEE28BB21135}" srcOrd="2" destOrd="0" presId="urn:microsoft.com/office/officeart/2005/8/layout/hProcess4"/>
    <dgm:cxn modelId="{65524976-BD07-4082-AFCA-13B1849C4C04}" type="presParOf" srcId="{DA8C7963-69BC-4434-838E-DEE28BB21135}" destId="{984DC2D7-EA2F-4408-830C-C3CB076B27F1}" srcOrd="0" destOrd="0" presId="urn:microsoft.com/office/officeart/2005/8/layout/hProcess4"/>
    <dgm:cxn modelId="{B65EC7B8-E655-4B24-AF78-EAF694D6E7AC}" type="presParOf" srcId="{DA8C7963-69BC-4434-838E-DEE28BB21135}" destId="{C304CC1A-50F7-41CE-B6E7-F54DA0D51C3E}" srcOrd="1" destOrd="0" presId="urn:microsoft.com/office/officeart/2005/8/layout/hProcess4"/>
    <dgm:cxn modelId="{CFA09A3B-9DAA-4BB3-B645-FD8D5E9BCCAF}" type="presParOf" srcId="{DA8C7963-69BC-4434-838E-DEE28BB21135}" destId="{C793CB1B-FEA6-4216-99BD-1D32C0A8C8AD}" srcOrd="2" destOrd="0" presId="urn:microsoft.com/office/officeart/2005/8/layout/hProcess4"/>
    <dgm:cxn modelId="{A056B408-C983-45CF-8903-74AD90D96800}" type="presParOf" srcId="{DA8C7963-69BC-4434-838E-DEE28BB21135}" destId="{9781502A-2C5B-4DFE-A014-8674B1178172}" srcOrd="3" destOrd="0" presId="urn:microsoft.com/office/officeart/2005/8/layout/hProcess4"/>
    <dgm:cxn modelId="{C73462C2-EBC8-49F9-9C9C-F94945BA22AD}" type="presParOf" srcId="{DA8C7963-69BC-4434-838E-DEE28BB21135}" destId="{112EBC7B-266B-4598-B90D-126AA56D036D}" srcOrd="4" destOrd="0" presId="urn:microsoft.com/office/officeart/2005/8/layout/h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42589-1098-4B75-B568-A6734D4A3FF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1A707-E4F9-4E31-8F46-69FE40E0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Властивості множення з числами  1, 0</a:t>
            </a:r>
            <a:endParaRPr lang="ru-RU" sz="36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040" t="27780" r="26927" b="26446"/>
          <a:stretch>
            <a:fillRect/>
          </a:stretch>
        </p:blipFill>
        <p:spPr bwMode="auto">
          <a:xfrm>
            <a:off x="0" y="1500174"/>
            <a:ext cx="913904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71462"/>
            <a:ext cx="8643966" cy="142646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Ділення на 1. Ділення рівних чисел</a:t>
            </a:r>
            <a:endParaRPr lang="ru-RU" sz="3600" b="1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010"/>
            <a:ext cx="9144000" cy="262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214818"/>
            <a:ext cx="764383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7814"/>
            <a:ext cx="1540014" cy="131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2844" y="350043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5 :  1=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4414" y="247715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1934" y="250030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9 5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5140" y="247715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6 6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300037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5 :  5=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86050" y="300037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9 5 :  1= 9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350043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9 5 :  9 5=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57818" y="300037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6 6 :  6 6=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57818" y="350043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6 6 :  1= 6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6398"/>
            <a:ext cx="9144000" cy="183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3963"/>
            <a:ext cx="9246842" cy="153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643966" cy="142646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Ділення на 1. Ділення рівних чисел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0022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Ділення нуля на число. Неможливість ділення на нуль</a:t>
            </a:r>
            <a:endParaRPr lang="ru-RU" sz="3600" b="1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21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1" y="3657675"/>
            <a:ext cx="9076551" cy="84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36709"/>
            <a:ext cx="9144001" cy="132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29016"/>
            <a:ext cx="6858016" cy="54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2976" y="262002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06" y="312009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0 : 5 =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6182" y="262002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298" y="314324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0 : 9 5 =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388" y="262002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3504" y="314324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0 : 6 6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78925"/>
            <a:ext cx="914238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79189"/>
            <a:ext cx="9144000" cy="275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300022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Ділення нуля на число. Неможливість ділення на нуль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715404" cy="9144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Властивості множення та ділення на  10</a:t>
            </a:r>
            <a:endParaRPr lang="ru-RU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52" t="26201" r="26927" b="26447"/>
          <a:stretch>
            <a:fillRect/>
          </a:stretch>
        </p:blipFill>
        <p:spPr bwMode="auto">
          <a:xfrm>
            <a:off x="0" y="1500174"/>
            <a:ext cx="912977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Множення та ділення на 10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74825"/>
          <a:ext cx="911546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76D2B1-C7F7-41FB-A8A4-521C82426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176D2B1-C7F7-41FB-A8A4-521C82426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1E31EA-9DE8-47CD-B15E-179BA534D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2A1E31EA-9DE8-47CD-B15E-179BA534D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BFCEAD-BEFB-4A15-938A-EF0B00A0F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6BFCEAD-BEFB-4A15-938A-EF0B00A0F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Множення та ділення на 10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3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Множення  на 10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164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3282704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10 ∙ 4 = 10 + 10 + 10 + 10 = 40    </a:t>
            </a:r>
            <a:endParaRPr lang="ru-RU" sz="3200" b="1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4871"/>
            <a:ext cx="9144000" cy="126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262002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= 4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3772919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10 ∙ 7 = 10 + 10 + 10 + 10 + 10 + 10 + 10 = 70    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4272985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10 ∙ 2 = 10 + 10 = 20    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14744" y="264318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    7 0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7950" y="264318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    2 0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4" y="2276173"/>
            <a:ext cx="9117176" cy="13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Множення  на 10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0022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Ділення числа, що закінчується нулями на 10</a:t>
            </a:r>
            <a:endParaRPr lang="ru-RU" sz="3600" b="1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240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7942" y="4394881"/>
            <a:ext cx="1915430" cy="41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357694"/>
            <a:ext cx="1857388" cy="4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539" y="5495211"/>
            <a:ext cx="9155539" cy="100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Множення з числами  1, 0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74825"/>
          <a:ext cx="911546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76D2B1-C7F7-41FB-A8A4-521C82426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176D2B1-C7F7-41FB-A8A4-521C82426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1E31EA-9DE8-47CD-B15E-179BA534D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2A1E31EA-9DE8-47CD-B15E-179BA534D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BFCEAD-BEFB-4A15-938A-EF0B00A0F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6BFCEAD-BEFB-4A15-938A-EF0B00A0F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9144000" cy="248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Множення та ділення на 10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9144000" cy="259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4282" y="228584"/>
            <a:ext cx="847251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Закріплення властивостей множення та ділення з числами 0, 1, 10; ділення рівних чисел. Розвиток математичного мовлення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Множення з числами  1, 0 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3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Множення з одиницею</a:t>
            </a:r>
            <a:endParaRPr lang="ru-RU" sz="3600" b="1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801" y="1500175"/>
            <a:ext cx="9206801" cy="256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3048656"/>
            <a:ext cx="70254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1 + 1 + 1 + 1 + 1 = 5,     1    5= 5    1= 5  </a:t>
            </a:r>
            <a:endParaRPr lang="ru-RU" sz="2800" i="1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8438"/>
            <a:ext cx="9259740" cy="147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 flipV="1">
            <a:off x="5169222" y="32861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376" y="3548722"/>
            <a:ext cx="82772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1 + 1 + 1 + 1 + 1 + 1 + 1 + 1 + 1 = 9,  1  9= 9   1=9  </a:t>
            </a:r>
            <a:endParaRPr lang="ru-RU" sz="2800" i="1" dirty="0"/>
          </a:p>
        </p:txBody>
      </p:sp>
      <p:sp>
        <p:nvSpPr>
          <p:cNvPr id="8" name="Овал 7"/>
          <p:cNvSpPr/>
          <p:nvPr/>
        </p:nvSpPr>
        <p:spPr>
          <a:xfrm flipV="1">
            <a:off x="7429520" y="37861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flipV="1">
            <a:off x="6240793" y="3286124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flipV="1">
            <a:off x="8358214" y="3811909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Множення з нулем</a:t>
            </a:r>
            <a:endParaRPr lang="ru-RU" sz="3600" b="1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54439"/>
            <a:ext cx="9144000" cy="96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9144000" cy="97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25758"/>
            <a:ext cx="9144000" cy="139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38" y="2714620"/>
            <a:ext cx="702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0 + 0 + 0 + 0 = 0,             0    4= 4   0 = 0 </a:t>
            </a:r>
            <a:endParaRPr lang="ru-RU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118466" y="3214686"/>
            <a:ext cx="702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0 + 0 + 0 + 0 + 0 + 0 = 0,       0    6 = 6   0 = 0  </a:t>
            </a:r>
            <a:endParaRPr lang="ru-RU" sz="2800" i="1" dirty="0"/>
          </a:p>
        </p:txBody>
      </p:sp>
      <p:sp>
        <p:nvSpPr>
          <p:cNvPr id="9" name="Овал 8"/>
          <p:cNvSpPr/>
          <p:nvPr/>
        </p:nvSpPr>
        <p:spPr>
          <a:xfrm flipV="1">
            <a:off x="5383537" y="295465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flipV="1">
            <a:off x="6026479" y="3454719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flipV="1">
            <a:off x="6240793" y="295465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flipV="1">
            <a:off x="7072330" y="3454719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Формування вмінь і навичок</a:t>
            </a:r>
            <a:endParaRPr lang="ru-RU" sz="3600" b="1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0801"/>
            <a:ext cx="9144000" cy="254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9144000" cy="305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Властивості ділення з числами 0, 1. Ділення рівних чисел</a:t>
            </a:r>
            <a:endParaRPr lang="ru-RU" sz="36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52" t="26201" r="26927" b="26447"/>
          <a:stretch>
            <a:fillRect/>
          </a:stretch>
        </p:blipFill>
        <p:spPr bwMode="auto">
          <a:xfrm>
            <a:off x="500034" y="1491972"/>
            <a:ext cx="8143899" cy="5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Ділення з числами 0, 1. Ділення рівних чисел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74825"/>
          <a:ext cx="911546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76D2B1-C7F7-41FB-A8A4-521C82426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176D2B1-C7F7-41FB-A8A4-521C82426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1E31EA-9DE8-47CD-B15E-179BA534D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2A1E31EA-9DE8-47CD-B15E-179BA534D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BFCEAD-BEFB-4A15-938A-EF0B00A0F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6BFCEAD-BEFB-4A15-938A-EF0B00A0F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75"/>
          <a:ext cx="9144000" cy="490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09600" y="3078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Ділення з числами 0, 1. Ділення рівних чисел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B7E854-38F5-4FC2-BD39-DA4D638AE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A0B7E854-38F5-4FC2-BD39-DA4D638AE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FAC631-5925-43F6-B353-4E9FFC208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90FAC631-5925-43F6-B353-4E9FFC208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36B25C-308B-4B82-9C16-B80CB70FB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E136B25C-308B-4B82-9C16-B80CB70FB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952b864ec46241768bfa8dd2e487ea4517d3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9496</TotalTime>
  <Words>566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Модульная</vt:lpstr>
      <vt:lpstr>Властивості множення з числами  1, 0</vt:lpstr>
      <vt:lpstr>Множення з числами  1, 0</vt:lpstr>
      <vt:lpstr>Множення з числами  1, 0  </vt:lpstr>
      <vt:lpstr>Множення з одиницею</vt:lpstr>
      <vt:lpstr>Множення з нулем</vt:lpstr>
      <vt:lpstr>Формування вмінь і навичок</vt:lpstr>
      <vt:lpstr>Властивості ділення з числами 0, 1. Ділення рівних чисел</vt:lpstr>
      <vt:lpstr>Ділення з числами 0, 1. Ділення рівних чисел</vt:lpstr>
      <vt:lpstr>Слайд 9</vt:lpstr>
      <vt:lpstr>Ділення на 1. Ділення рівних чисел</vt:lpstr>
      <vt:lpstr>Ділення на 1. Ділення рівних чисел</vt:lpstr>
      <vt:lpstr>Ділення нуля на число. Неможливість ділення на нуль</vt:lpstr>
      <vt:lpstr>Ділення нуля на число. Неможливість ділення на нуль</vt:lpstr>
      <vt:lpstr>Властивості множення та ділення на  10</vt:lpstr>
      <vt:lpstr>Множення та ділення на 10</vt:lpstr>
      <vt:lpstr>Множення та ділення на 10</vt:lpstr>
      <vt:lpstr>Множення  на 10</vt:lpstr>
      <vt:lpstr>Множення  на 10</vt:lpstr>
      <vt:lpstr>Ділення числа, що закінчується нулями на 10</vt:lpstr>
      <vt:lpstr>Множення та ділення на 10</vt:lpstr>
      <vt:lpstr>Закріплення властивостей множення та ділення з числами 0, 1, 10; ділення рівних чисел. Розвиток математичного мовлення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9.   Методика формування обчислювальних навичок табличного множення та ділення</dc:title>
  <dc:creator>Светлана</dc:creator>
  <cp:lastModifiedBy>Marinochka</cp:lastModifiedBy>
  <cp:revision>471</cp:revision>
  <dcterms:created xsi:type="dcterms:W3CDTF">2013-03-24T06:26:47Z</dcterms:created>
  <dcterms:modified xsi:type="dcterms:W3CDTF">2015-09-02T10:30:35Z</dcterms:modified>
</cp:coreProperties>
</file>