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414" r:id="rId2"/>
    <p:sldId id="448" r:id="rId3"/>
    <p:sldId id="376" r:id="rId4"/>
    <p:sldId id="377" r:id="rId5"/>
    <p:sldId id="378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</a:t>
          </a:r>
          <a:r>
            <a:rPr lang="uk-UA" sz="2400" b="0" dirty="0" smtClean="0"/>
            <a:t> теми </a:t>
          </a:r>
          <a:r>
            <a:rPr lang="uk-UA" sz="2400" b="0" dirty="0" err="1" smtClean="0"/>
            <a:t>“Таблиці</a:t>
          </a:r>
          <a:r>
            <a:rPr lang="uk-UA" sz="2400" b="0" dirty="0" smtClean="0"/>
            <a:t> множення та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(2 клас). </a:t>
          </a:r>
          <a:r>
            <a:rPr lang="uk-UA" sz="2400" b="0" dirty="0" err="1" smtClean="0"/>
            <a:t>“Узагальнення</a:t>
          </a:r>
          <a:r>
            <a:rPr lang="uk-UA" sz="2400" b="0" dirty="0" smtClean="0"/>
            <a:t> і систематизація навчального матеріалу за 2 </a:t>
          </a:r>
          <a:r>
            <a:rPr lang="uk-UA" sz="2400" b="0" dirty="0" err="1" smtClean="0"/>
            <a:t>клас”</a:t>
          </a:r>
          <a:r>
            <a:rPr lang="uk-UA" sz="2400" b="0" dirty="0" smtClean="0"/>
            <a:t> (3 клас).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r>
            <a:rPr lang="en-US" dirty="0" smtClean="0"/>
            <a:t> 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залежності значення частки від зміни  діленого або дільника.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Схеми.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72475" custScaleY="305824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Y="94540" custLinFactNeighborX="552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33967" custScaleY="261200" custLinFactNeighborX="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Y="-33852" custLinFactNeighborX="75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A8477F0E-52C1-462D-BDDD-0E20C0828FBF}" type="presOf" srcId="{707BCFB4-D36D-4B51-94E2-81ADF68B2B0B}" destId="{96BFCEAD-BEFB-4A15-938A-EF0B00A0F4FF}" srcOrd="0" destOrd="0" presId="urn:microsoft.com/office/officeart/2005/8/layout/hProcess4"/>
    <dgm:cxn modelId="{DFFFFEAA-9BB4-43ED-9CDA-669E2AA62029}" type="presOf" srcId="{C350EBC7-3E50-402A-81F5-F2537750B919}" destId="{70A5062C-0EAD-45A0-BD35-31E790C02EFA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E48B7F5F-EAA0-4D2B-95BC-2BB1DA8F09F9}" type="presOf" srcId="{96F76B45-3691-4365-9A0B-11F99BFD8D93}" destId="{DF81ACE1-3577-45A4-B575-4515BF90D5FE}" srcOrd="0" destOrd="0" presId="urn:microsoft.com/office/officeart/2005/8/layout/hProcess4"/>
    <dgm:cxn modelId="{7B4F5406-2309-4E72-99C9-AA4B4780BAEE}" type="presOf" srcId="{C350EBC7-3E50-402A-81F5-F2537750B919}" destId="{0730222D-04AE-433C-A833-824D8D007180}" srcOrd="1" destOrd="0" presId="urn:microsoft.com/office/officeart/2005/8/layout/hProcess4"/>
    <dgm:cxn modelId="{F223745B-7464-46FA-BC5F-1BD775F66C55}" type="presOf" srcId="{87AE578C-A7D6-4BA7-AC74-5F3910210EA0}" destId="{C793CB1B-FEA6-4216-99BD-1D32C0A8C8AD}" srcOrd="1" destOrd="0" presId="urn:microsoft.com/office/officeart/2005/8/layout/hProcess4"/>
    <dgm:cxn modelId="{EE17682C-E3F4-49D3-85D7-19ED583F57EA}" type="presOf" srcId="{BC1C9E22-52AF-4EE3-BBCE-5945C166C939}" destId="{C3B6A7A3-7646-48CF-BAA5-D7C32D7A6A73}" srcOrd="0" destOrd="0" presId="urn:microsoft.com/office/officeart/2005/8/layout/hProcess4"/>
    <dgm:cxn modelId="{F55C766D-31A9-46C6-833F-ACEE5E51935F}" type="presOf" srcId="{83AA3EF4-9735-47FD-8540-81B470C9655E}" destId="{5176D2B1-C7F7-41FB-A8A4-521C82426CEB}" srcOrd="0" destOrd="0" presId="urn:microsoft.com/office/officeart/2005/8/layout/hProcess4"/>
    <dgm:cxn modelId="{A3A06E25-A68F-4FDC-B86F-F5A85F74425D}" type="presOf" srcId="{83DD4B08-01A5-4157-B0CE-0DB41A3F9500}" destId="{2A1E31EA-9DE8-47CD-B15E-179BA534D703}" srcOrd="0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33E1E9DD-36B2-4449-BB67-06D566E38769}" type="presOf" srcId="{D259844F-FE3A-4D9B-82F9-E1ED17876F6C}" destId="{7D1E1C80-EC85-4BE6-A3C9-F2B9D3EE58E6}" srcOrd="0" destOrd="0" presId="urn:microsoft.com/office/officeart/2005/8/layout/hProcess4"/>
    <dgm:cxn modelId="{005F961A-6908-4289-9568-1C294D3030A0}" type="presOf" srcId="{707BCFB4-D36D-4B51-94E2-81ADF68B2B0B}" destId="{E5BC15E3-C06F-4FE7-A6F6-E9D2FEBBC76D}" srcOrd="1" destOrd="0" presId="urn:microsoft.com/office/officeart/2005/8/layout/hProcess4"/>
    <dgm:cxn modelId="{4EC0418A-4D12-4853-8F7C-FF429108756E}" type="presOf" srcId="{87AE578C-A7D6-4BA7-AC74-5F3910210EA0}" destId="{C304CC1A-50F7-41CE-B6E7-F54DA0D51C3E}" srcOrd="0" destOrd="0" presId="urn:microsoft.com/office/officeart/2005/8/layout/hProcess4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7232B5B4-4737-4A8A-8AE7-A972C009B23D}" type="presOf" srcId="{1AEC3710-63F7-4E78-B3C9-877BEA726FDC}" destId="{9781502A-2C5B-4DFE-A014-8674B1178172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4CEC0897-931E-4C90-8E27-079A307FACF5}" type="presParOf" srcId="{DF81ACE1-3577-45A4-B575-4515BF90D5FE}" destId="{D8C2077E-409A-464D-81C9-BB1E51232E5E}" srcOrd="0" destOrd="0" presId="urn:microsoft.com/office/officeart/2005/8/layout/hProcess4"/>
    <dgm:cxn modelId="{9AD318CD-1763-4074-9C40-5AC696711727}" type="presParOf" srcId="{DF81ACE1-3577-45A4-B575-4515BF90D5FE}" destId="{E0EE563E-3239-4801-BD98-CEEF4B31D503}" srcOrd="1" destOrd="0" presId="urn:microsoft.com/office/officeart/2005/8/layout/hProcess4"/>
    <dgm:cxn modelId="{006823DC-E957-46C5-9F70-0A6F4034BAD7}" type="presParOf" srcId="{DF81ACE1-3577-45A4-B575-4515BF90D5FE}" destId="{1D15AC2B-DF65-4E9E-8CD1-E2E833E13FD3}" srcOrd="2" destOrd="0" presId="urn:microsoft.com/office/officeart/2005/8/layout/hProcess4"/>
    <dgm:cxn modelId="{893309E3-C146-47F3-80F7-AED3135A3322}" type="presParOf" srcId="{1D15AC2B-DF65-4E9E-8CD1-E2E833E13FD3}" destId="{006CEBB4-7233-4B61-BF6B-E6273D33EB9B}" srcOrd="0" destOrd="0" presId="urn:microsoft.com/office/officeart/2005/8/layout/hProcess4"/>
    <dgm:cxn modelId="{150F0A8E-73C8-42D0-BE6E-22D9CCE5399A}" type="presParOf" srcId="{006CEBB4-7233-4B61-BF6B-E6273D33EB9B}" destId="{A3A33E5C-E3B3-4531-8593-876B45B658AD}" srcOrd="0" destOrd="0" presId="urn:microsoft.com/office/officeart/2005/8/layout/hProcess4"/>
    <dgm:cxn modelId="{464783D9-0807-4D0D-BDF3-3B1E5DB3E510}" type="presParOf" srcId="{006CEBB4-7233-4B61-BF6B-E6273D33EB9B}" destId="{70A5062C-0EAD-45A0-BD35-31E790C02EFA}" srcOrd="1" destOrd="0" presId="urn:microsoft.com/office/officeart/2005/8/layout/hProcess4"/>
    <dgm:cxn modelId="{AA3A49D5-56F3-47F3-83E0-AF89E1C25809}" type="presParOf" srcId="{006CEBB4-7233-4B61-BF6B-E6273D33EB9B}" destId="{0730222D-04AE-433C-A833-824D8D007180}" srcOrd="2" destOrd="0" presId="urn:microsoft.com/office/officeart/2005/8/layout/hProcess4"/>
    <dgm:cxn modelId="{94CDCDB7-A8CF-413B-AFB9-CE12D0A1780D}" type="presParOf" srcId="{006CEBB4-7233-4B61-BF6B-E6273D33EB9B}" destId="{7D1E1C80-EC85-4BE6-A3C9-F2B9D3EE58E6}" srcOrd="3" destOrd="0" presId="urn:microsoft.com/office/officeart/2005/8/layout/hProcess4"/>
    <dgm:cxn modelId="{A87461FB-21C9-4914-88AF-90ECEECF6750}" type="presParOf" srcId="{006CEBB4-7233-4B61-BF6B-E6273D33EB9B}" destId="{8F1B3D76-7059-4476-88E2-E36BCA625A49}" srcOrd="4" destOrd="0" presId="urn:microsoft.com/office/officeart/2005/8/layout/hProcess4"/>
    <dgm:cxn modelId="{CF622641-0E32-4A5C-96ED-F4E42B0D9926}" type="presParOf" srcId="{1D15AC2B-DF65-4E9E-8CD1-E2E833E13FD3}" destId="{C3B6A7A3-7646-48CF-BAA5-D7C32D7A6A73}" srcOrd="1" destOrd="0" presId="urn:microsoft.com/office/officeart/2005/8/layout/hProcess4"/>
    <dgm:cxn modelId="{EB2AA214-05D6-46AC-946A-3AF0F34ADDD2}" type="presParOf" srcId="{1D15AC2B-DF65-4E9E-8CD1-E2E833E13FD3}" destId="{DA8C7963-69BC-4434-838E-DEE28BB21135}" srcOrd="2" destOrd="0" presId="urn:microsoft.com/office/officeart/2005/8/layout/hProcess4"/>
    <dgm:cxn modelId="{4F81FD85-D171-4E4F-A881-BB5D91C74227}" type="presParOf" srcId="{DA8C7963-69BC-4434-838E-DEE28BB21135}" destId="{984DC2D7-EA2F-4408-830C-C3CB076B27F1}" srcOrd="0" destOrd="0" presId="urn:microsoft.com/office/officeart/2005/8/layout/hProcess4"/>
    <dgm:cxn modelId="{918D46A5-2D70-4BF3-A463-8DE4A0F1CAB5}" type="presParOf" srcId="{DA8C7963-69BC-4434-838E-DEE28BB21135}" destId="{C304CC1A-50F7-41CE-B6E7-F54DA0D51C3E}" srcOrd="1" destOrd="0" presId="urn:microsoft.com/office/officeart/2005/8/layout/hProcess4"/>
    <dgm:cxn modelId="{83118527-9898-47BD-8051-323122A44D9E}" type="presParOf" srcId="{DA8C7963-69BC-4434-838E-DEE28BB21135}" destId="{C793CB1B-FEA6-4216-99BD-1D32C0A8C8AD}" srcOrd="2" destOrd="0" presId="urn:microsoft.com/office/officeart/2005/8/layout/hProcess4"/>
    <dgm:cxn modelId="{63C6D7AF-1D1A-4EBA-8F06-1EC909A69D6D}" type="presParOf" srcId="{DA8C7963-69BC-4434-838E-DEE28BB21135}" destId="{9781502A-2C5B-4DFE-A014-8674B1178172}" srcOrd="3" destOrd="0" presId="urn:microsoft.com/office/officeart/2005/8/layout/hProcess4"/>
    <dgm:cxn modelId="{FA865DD6-8D8A-4CCB-8377-BF4EB48FF4D4}" type="presParOf" srcId="{DA8C7963-69BC-4434-838E-DEE28BB21135}" destId="{112EBC7B-266B-4598-B90D-126AA56D036D}" srcOrd="4" destOrd="0" presId="urn:microsoft.com/office/officeart/2005/8/layout/hProcess4"/>
    <dgm:cxn modelId="{0E968228-8F12-49EA-A8F7-DF292B9CD489}" type="presParOf" srcId="{1D15AC2B-DF65-4E9E-8CD1-E2E833E13FD3}" destId="{5176D2B1-C7F7-41FB-A8A4-521C82426CEB}" srcOrd="3" destOrd="0" presId="urn:microsoft.com/office/officeart/2005/8/layout/hProcess4"/>
    <dgm:cxn modelId="{6C96F7B7-62F2-4C5B-B614-4E4E1BD7E2B3}" type="presParOf" srcId="{1D15AC2B-DF65-4E9E-8CD1-E2E833E13FD3}" destId="{BF1FF5EF-7418-4278-B7FC-6957FB8DA29C}" srcOrd="4" destOrd="0" presId="urn:microsoft.com/office/officeart/2005/8/layout/hProcess4"/>
    <dgm:cxn modelId="{D63B5705-D3AE-43C9-BC8E-52CB507C8D60}" type="presParOf" srcId="{BF1FF5EF-7418-4278-B7FC-6957FB8DA29C}" destId="{1A63297F-B01C-4728-A4AF-A39AB05F0CD4}" srcOrd="0" destOrd="0" presId="urn:microsoft.com/office/officeart/2005/8/layout/hProcess4"/>
    <dgm:cxn modelId="{61F29DCA-9EC4-4B08-9296-C48AC64F3BF4}" type="presParOf" srcId="{BF1FF5EF-7418-4278-B7FC-6957FB8DA29C}" destId="{96BFCEAD-BEFB-4A15-938A-EF0B00A0F4FF}" srcOrd="1" destOrd="0" presId="urn:microsoft.com/office/officeart/2005/8/layout/hProcess4"/>
    <dgm:cxn modelId="{3C50F4DE-B70A-476D-8AAE-3EF5B36330C4}" type="presParOf" srcId="{BF1FF5EF-7418-4278-B7FC-6957FB8DA29C}" destId="{E5BC15E3-C06F-4FE7-A6F6-E9D2FEBBC76D}" srcOrd="2" destOrd="0" presId="urn:microsoft.com/office/officeart/2005/8/layout/hProcess4"/>
    <dgm:cxn modelId="{0D0E5F8D-CB97-4CD1-8C09-284463157CB7}" type="presParOf" srcId="{BF1FF5EF-7418-4278-B7FC-6957FB8DA29C}" destId="{2A1E31EA-9DE8-47CD-B15E-179BA534D703}" srcOrd="3" destOrd="0" presId="urn:microsoft.com/office/officeart/2005/8/layout/hProcess4"/>
    <dgm:cxn modelId="{2032104A-438F-41F2-86F7-28116CC78550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92975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Залежність частки від зміни діленого або дільника</a:t>
            </a:r>
            <a:endParaRPr lang="ru-RU" sz="3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735" t="26833" r="26344" b="27393"/>
          <a:stretch>
            <a:fillRect/>
          </a:stretch>
        </p:blipFill>
        <p:spPr bwMode="auto">
          <a:xfrm>
            <a:off x="0" y="1500174"/>
            <a:ext cx="9178551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85720" y="285728"/>
            <a:ext cx="8929750" cy="914400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Залежність частки від зміни діленого або дільника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57146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Характер залежності значення частки від зміни діленого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119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73702" y="2262838"/>
            <a:ext cx="205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</a:t>
            </a:r>
            <a:r>
              <a:rPr lang="uk-UA" sz="2400" b="1" dirty="0" err="1" smtClean="0"/>
              <a:t>озв'язання</a:t>
            </a:r>
            <a:r>
              <a:rPr lang="uk-UA" sz="2400" b="1" dirty="0" smtClean="0"/>
              <a:t> </a:t>
            </a:r>
            <a:endParaRPr lang="ru-RU" sz="2400" b="1" dirty="0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961248"/>
            <a:ext cx="1607602" cy="46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610112"/>
            <a:ext cx="1595603" cy="4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 rot="5400000">
            <a:off x="1002804" y="4574712"/>
            <a:ext cx="395860" cy="273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143110" y="4572009"/>
            <a:ext cx="428625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7901" y="3857628"/>
            <a:ext cx="1595603" cy="4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59898" y="4538104"/>
            <a:ext cx="1583606" cy="4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 стрелкой 14"/>
          <p:cNvCxnSpPr/>
          <p:nvPr/>
        </p:nvCxnSpPr>
        <p:spPr>
          <a:xfrm rot="5400000">
            <a:off x="3588251" y="4484187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731259" y="4484187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55197"/>
            <a:ext cx="9144000" cy="160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000100" y="342900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18 : 3 = 6, тому що 6 </a:t>
            </a:r>
            <a:r>
              <a:rPr lang="uk-UA" sz="2400" b="1" dirty="0" smtClean="0"/>
              <a:t>∙</a:t>
            </a:r>
            <a:r>
              <a:rPr lang="uk-UA" sz="2400" dirty="0" smtClean="0"/>
              <a:t> 3 = 18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0376" y="2681583"/>
            <a:ext cx="4011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12 : 3 = 4, тому що 4 </a:t>
            </a:r>
            <a:r>
              <a:rPr lang="uk-UA" sz="2400" b="1" dirty="0" smtClean="0"/>
              <a:t>∙</a:t>
            </a:r>
            <a:r>
              <a:rPr lang="uk-UA" sz="2400" dirty="0" smtClean="0"/>
              <a:t> 3 = 12 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071538" y="305966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27 : 3 = 9, тому що 9 </a:t>
            </a:r>
            <a:r>
              <a:rPr lang="uk-UA" sz="2400" b="1" dirty="0" smtClean="0"/>
              <a:t>∙</a:t>
            </a:r>
            <a:r>
              <a:rPr lang="uk-UA" sz="2400" dirty="0" smtClean="0"/>
              <a:t> 3 = 27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6433"/>
            <a:ext cx="9144000" cy="186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57224" y="157146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Характер залежності значення частки від зміни діленого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7146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Характер залежності частки від зміни дільника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6388"/>
            <a:ext cx="9144000" cy="166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86256"/>
            <a:ext cx="12001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974" y="4857760"/>
            <a:ext cx="124024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286256"/>
            <a:ext cx="11906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24186" y="4800042"/>
            <a:ext cx="133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88456"/>
            <a:ext cx="9144000" cy="164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373702" y="2714620"/>
            <a:ext cx="205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</a:t>
            </a:r>
            <a:r>
              <a:rPr lang="uk-UA" sz="2400" b="1" dirty="0" err="1" smtClean="0"/>
              <a:t>озв'язання</a:t>
            </a:r>
            <a:r>
              <a:rPr lang="uk-UA" sz="2400" b="1" dirty="0" smtClean="0"/>
              <a:t> </a:t>
            </a:r>
            <a:endParaRPr lang="ru-RU" sz="2400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301440" y="4801910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00100" y="3824591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12 : 1 = 12, тому що 12</a:t>
            </a:r>
            <a:r>
              <a:rPr lang="uk-UA" sz="2400" b="1" dirty="0" smtClean="0"/>
              <a:t> ∙</a:t>
            </a:r>
            <a:r>
              <a:rPr lang="uk-UA" sz="2400" dirty="0" smtClean="0"/>
              <a:t> 1 = 12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060376" y="3133365"/>
            <a:ext cx="4011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12 : 2 = 6, тому що 6 </a:t>
            </a:r>
            <a:r>
              <a:rPr lang="uk-UA" sz="2400" b="1" dirty="0" smtClean="0"/>
              <a:t>∙</a:t>
            </a:r>
            <a:r>
              <a:rPr lang="uk-UA" sz="2400" dirty="0" smtClean="0"/>
              <a:t> 2 = 12 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71538" y="350043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12 : 4 = 3, тому що 3 </a:t>
            </a:r>
            <a:r>
              <a:rPr lang="uk-UA" sz="2400" b="1" dirty="0" smtClean="0"/>
              <a:t>∙</a:t>
            </a:r>
            <a:r>
              <a:rPr lang="uk-UA" sz="2400" dirty="0" smtClean="0"/>
              <a:t> 4 = 27 </a:t>
            </a:r>
            <a:endParaRPr lang="ru-RU" sz="24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1801506" y="4730472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3444580" y="4769146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3946235" y="4801910"/>
            <a:ext cx="39586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9495</TotalTime>
  <Words>161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Залежність частки від зміни діленого або дільника</vt:lpstr>
      <vt:lpstr>Слайд 2</vt:lpstr>
      <vt:lpstr>Характер залежності значення частки від зміни діленого</vt:lpstr>
      <vt:lpstr>Характер залежності значення частки від зміни діленого</vt:lpstr>
      <vt:lpstr>Характер залежності частки від зміни дільника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2015-09-02T10:35:41Z</dcterms:modified>
</cp:coreProperties>
</file>