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392" r:id="rId2"/>
    <p:sldId id="264" r:id="rId3"/>
    <p:sldId id="265" r:id="rId4"/>
    <p:sldId id="266" r:id="rId5"/>
    <p:sldId id="393" r:id="rId6"/>
    <p:sldId id="394" r:id="rId7"/>
    <p:sldId id="395" r:id="rId8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56E507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37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42589-1098-4B75-B568-A6734D4A3FF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1A707-E4F9-4E31-8F46-69FE40E05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554C8D2-77E1-4B4B-A7FC-B7A6D269FB7E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AD56239-599F-4455-9531-149F49DE8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5;&#1088;&#1086;&#1075;&#1088;&#1072;&#1084;&#1084;&#1072;%20&#1087;&#1086;%20&#1084;&#1072;&#1090;&#1077;&#1084;&#1072;&#1090;&#1080;&#1082;&#1077;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0"/>
            <a:ext cx="8929718" cy="1412776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Зміст навчання теми за новою програмою  (2011 р.)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Admin\Рабочий стол\документы со страрого ноута\Програма з математики 1-4\2011\МОН\Изображение 002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57488" y="1530767"/>
            <a:ext cx="3857652" cy="5327233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16" y="3387856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r>
              <a:rPr lang="ru-RU" b="1" dirty="0" smtClean="0">
                <a:solidFill>
                  <a:schemeClr val="tx1"/>
                </a:solidFill>
              </a:rPr>
              <a:t> (С.151, 157)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292"/>
            <a:ext cx="8229600" cy="106613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solidFill>
                  <a:srgbClr val="FFC000"/>
                </a:solidFill>
              </a:rPr>
              <a:t>Числа. Дії з числами</a:t>
            </a:r>
            <a:br>
              <a:rPr lang="uk-UA" sz="3600" b="1" dirty="0" smtClean="0">
                <a:solidFill>
                  <a:srgbClr val="FFC000"/>
                </a:solidFill>
              </a:rPr>
            </a:br>
            <a:r>
              <a:rPr lang="uk-UA" sz="3600" dirty="0" smtClean="0">
                <a:solidFill>
                  <a:srgbClr val="FFC000"/>
                </a:solidFill>
              </a:rPr>
              <a:t>(Нова навчальна </a:t>
            </a:r>
            <a:r>
              <a:rPr lang="uk-UA" sz="3600" dirty="0" smtClean="0">
                <a:solidFill>
                  <a:srgbClr val="FFC000"/>
                </a:solidFill>
              </a:rPr>
              <a:t>програма (</a:t>
            </a:r>
            <a:r>
              <a:rPr lang="uk-UA" sz="36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р.).</a:t>
            </a:r>
            <a:r>
              <a:rPr lang="uk-UA" sz="3600" dirty="0" smtClean="0">
                <a:solidFill>
                  <a:srgbClr val="FFC000"/>
                </a:solidFill>
              </a:rPr>
              <a:t> 2 клас)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56163"/>
          <a:ext cx="9144000" cy="7332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8992"/>
                <a:gridCol w="5715008"/>
              </a:tblGrid>
              <a:tr h="901267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000" dirty="0"/>
                    </a:p>
                  </a:txBody>
                  <a:tcPr/>
                </a:tc>
              </a:tr>
              <a:tr h="4030261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Табличне множення та ділення</a:t>
                      </a: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Арифметичні дії множення і ділення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Сутність дії множення.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Сутність дії ділення.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Знаки арифметичних дій множення і ділення.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Назви компонентів та результатів дій множення і ділення.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Переставний закон множення.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Взаємозв’язок між множенням і діленням.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множення як дію додавання  однакових доданків;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замінює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суму однакових доданків добутком, добуток – сумою однакових доданків;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назви компонентів та результатів дій множення і ділення;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ділення як дію, обернену до множення;</a:t>
                      </a:r>
                    </a:p>
                    <a:p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ділення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вміщення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і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ділення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рівні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частини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500462" y="2428892"/>
            <a:ext cx="5572132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71624"/>
          <a:ext cx="9144000" cy="588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8992"/>
                <a:gridCol w="5715008"/>
              </a:tblGrid>
              <a:tr h="914368"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/>
                    </a:p>
                  </a:txBody>
                  <a:tcPr/>
                </a:tc>
              </a:tr>
              <a:tr h="4081070">
                <a:tc>
                  <a:txBody>
                    <a:bodyPr/>
                    <a:lstStyle/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Властивості множення і ділення на 1, 10; множення на нуль, нуля на число; ділення нуля на число Неможливість ділення на нуль.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Ділення числа на рівне йому число.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властивості дій множення і ділення на 1,10,  множення на нуль, нуля на число, ділення нуля на число, ділення числа на рівне йому число;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 ділення на 0 неможливе;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взаємозв’язок між діями множення і ділення в обчисленнях;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обчисленнях переставний закон множення.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500462" y="2357454"/>
            <a:ext cx="5572132" cy="45005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7200" y="148292"/>
            <a:ext cx="8229600" cy="106613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Числа. Дії з числами</a:t>
            </a:r>
            <a:b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(Нова навчальна 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програма (</a:t>
            </a:r>
            <a:r>
              <a:rPr kumimoji="0" lang="uk-UA" sz="3600" b="1" i="0" u="none" strike="noStrike" kern="1200" cap="none" spc="0" normalizeH="0" baseline="0" noProof="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р.).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 клас)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6757"/>
          <a:ext cx="9144000" cy="6075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8992"/>
                <a:gridCol w="5715008"/>
              </a:tblGrid>
              <a:tr h="929235"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/>
                    </a:p>
                  </a:txBody>
                  <a:tcPr/>
                </a:tc>
              </a:tr>
              <a:tr h="4129667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Таблиці множення і ділення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Таблиці множення та ділення одноцифрових чисел.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Перевірка правильності виконання дій множення і ділення.</a:t>
                      </a: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способи складання таблиць множення і ділення;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 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напам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ять результати множення чисел 2 – 5 і ділення на числа 2 – 5;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обчисленнях знання таблиць множення і ділення на 2 – 5;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обчислює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вирази на множення і ділення чисел на 6 – 9 з опорою на таблицю множення;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перевіряє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правильність виконання дії множення діленням, а ділення – множенням.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500430" y="2357430"/>
            <a:ext cx="5572132" cy="53578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148292"/>
            <a:ext cx="8229600" cy="106613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Числа. Дії з числами</a:t>
            </a:r>
            <a:b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(Нова навчальна 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програма (</a:t>
            </a:r>
            <a:r>
              <a:rPr kumimoji="0" lang="uk-UA" sz="3600" b="1" i="0" u="none" strike="noStrike" kern="1200" cap="none" spc="0" normalizeH="0" baseline="0" noProof="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р.).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 клас)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6757"/>
          <a:ext cx="9144000" cy="5592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8992"/>
                <a:gridCol w="5715008"/>
              </a:tblGrid>
              <a:tr h="929235"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/>
                    </a:p>
                  </a:txBody>
                  <a:tcPr/>
                </a:tc>
              </a:tr>
              <a:tr h="4129667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Узагальнення і систематизація навчального матеріалу за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2-й клас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Арифметичні дії множення і ділення.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Взаємозв’язок між множенням і діленням. Знаходження невідомих компонентів арифметичних дій.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Переставний закон множення.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сутність арифметичних дій;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встановлює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взаємозв’язок між діями  множення і ділення;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таблиці множення чисел 2 – 5 і відповідні випадки ділення;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обчисленнях знання таблиць множення (чисел 2 – 5);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обчисленнях властивості дій множення на 1 та 0, ділення на 1, ділення нуля на число;  множення і ділення числа на 10;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обчисленнях правила знаходження невідомих компонентів арифметичних дій;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обчисленнях переставний закон множення;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500430" y="2357430"/>
            <a:ext cx="5572132" cy="53578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148292"/>
            <a:ext cx="8229600" cy="106613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Числа. Дії з числами</a:t>
            </a:r>
            <a:b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(Нова навчальна 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програма (</a:t>
            </a:r>
            <a:r>
              <a:rPr kumimoji="0" lang="uk-UA" sz="3600" b="1" i="0" u="none" strike="noStrike" kern="1200" cap="none" spc="0" normalizeH="0" baseline="0" noProof="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р.).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3 клас)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6757"/>
          <a:ext cx="9144000" cy="668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8992"/>
                <a:gridCol w="5715008"/>
              </a:tblGrid>
              <a:tr h="929235"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/>
                    </a:p>
                  </a:txBody>
                  <a:tcPr/>
                </a:tc>
              </a:tr>
              <a:tr h="4129667">
                <a:tc>
                  <a:txBody>
                    <a:bodyPr/>
                    <a:lstStyle/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Властивості множення і ділення.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Таблиці множення і ділення.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Збільшення і зменшення числа у кілька разів. Кратне порівняння.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Перевірка правильності виконання арифметичних дій.</a:t>
                      </a: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знаходить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число, яке у кілька разів більше (менше) за дане;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виконує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кратне порівняння чисел;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різні способи перевірки правильності виконання арифметичних дій.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500430" y="2357430"/>
            <a:ext cx="5572132" cy="53578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148292"/>
            <a:ext cx="8229600" cy="106613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Числа. Дії з числами</a:t>
            </a:r>
            <a:b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(Нова навчальна 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програма (</a:t>
            </a:r>
            <a:r>
              <a:rPr kumimoji="0" lang="uk-UA" sz="3600" b="1" i="0" u="none" strike="noStrike" kern="1200" cap="none" spc="0" normalizeH="0" baseline="0" noProof="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р.).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3 клас)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6757"/>
          <a:ext cx="9144000" cy="7599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8992"/>
                <a:gridCol w="5715008"/>
              </a:tblGrid>
              <a:tr h="929235"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/>
                    </a:p>
                  </a:txBody>
                  <a:tcPr/>
                </a:tc>
              </a:tr>
              <a:tr h="4129667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Таблиці множення і ділення (продовження)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Таблиці множення і ділення на 6 - 9.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Залежність результату дії множення від зміни одного з компонентів при сталому другому.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Залежність результату дії ділення від зміни одного з компонентів при сталому другому.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2600"/>
                        </a:lnSpc>
                      </a:pP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 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напам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ять результати множення чисел 6 – 9 і ділення на числа 6 – 9;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застосовує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обчисленнях знання таблиць множення і ділення на 2 – 9;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залежність результату дії множення від зміни одного з компонентів при сталому другому;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залежність результату дії ділення від зміни одного з компонентів при сталому другому.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500430" y="2357430"/>
            <a:ext cx="5572132" cy="53578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148292"/>
            <a:ext cx="8229600" cy="106613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Числа. Дії з числами</a:t>
            </a:r>
            <a:b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(Нова навчальна 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програма (</a:t>
            </a:r>
            <a:r>
              <a:rPr kumimoji="0" lang="uk-UA" sz="3600" b="1" i="0" u="none" strike="noStrike" kern="1200" cap="none" spc="0" normalizeH="0" baseline="0" noProof="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зі змінами 2015 р.).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3 клас)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952b864ec46241768bfa8dd2e487ea4517d3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9439</TotalTime>
  <Words>606</Words>
  <Application>Microsoft Office PowerPoint</Application>
  <PresentationFormat>Экран (4:3)</PresentationFormat>
  <Paragraphs>115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Зміст навчання теми за новою програмою  (2011 р.)</vt:lpstr>
      <vt:lpstr>Числа. Дії з числами (Нова навчальна програма (зі змінами 2015 р.). 2 клас)</vt:lpstr>
      <vt:lpstr>Слайд 3</vt:lpstr>
      <vt:lpstr>Слайд 4</vt:lpstr>
      <vt:lpstr>Слайд 5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9.   Методика формування обчислювальних навичок табличного множення та ділення</dc:title>
  <dc:creator>Светлана</dc:creator>
  <cp:lastModifiedBy>Marinochka</cp:lastModifiedBy>
  <cp:revision>473</cp:revision>
  <dcterms:created xsi:type="dcterms:W3CDTF">2013-03-24T06:26:47Z</dcterms:created>
  <dcterms:modified xsi:type="dcterms:W3CDTF">2016-02-02T16:23:01Z</dcterms:modified>
</cp:coreProperties>
</file>