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389" r:id="rId2"/>
    <p:sldId id="390" r:id="rId3"/>
    <p:sldId id="391" r:id="rId4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0066"/>
    <a:srgbClr val="56E507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87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42589-1098-4B75-B568-A6734D4A3FF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1A707-E4F9-4E31-8F46-69FE40E0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040" t="26201" r="26040" b="26447"/>
          <a:stretch>
            <a:fillRect/>
          </a:stretch>
        </p:blipFill>
        <p:spPr bwMode="auto">
          <a:xfrm>
            <a:off x="206528" y="1500174"/>
            <a:ext cx="879462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31969"/>
            <a:ext cx="5072098" cy="4483113"/>
          </a:xfrm>
        </p:spPr>
        <p:txBody>
          <a:bodyPr>
            <a:noAutofit/>
          </a:bodyPr>
          <a:lstStyle/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ru-RU" sz="2400" dirty="0" err="1" smtClean="0"/>
              <a:t>таблиці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множення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ділення</a:t>
            </a:r>
            <a:r>
              <a:rPr lang="ru-RU" sz="2400" dirty="0" smtClean="0"/>
              <a:t>;</a:t>
            </a:r>
          </a:p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ru-RU" sz="2400" dirty="0" err="1" smtClean="0"/>
              <a:t>набір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геометричних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фігур</a:t>
            </a:r>
            <a:r>
              <a:rPr lang="ru-RU" sz="2400" dirty="0" smtClean="0"/>
              <a:t>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15" y="4186262"/>
            <a:ext cx="6086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://russianmagnets.com/files/products/Geom%20figury%20dla%20s4eta_1200.800x600w.jpg?f083c4345dd282f7868aed603fa0a888"/>
          <p:cNvPicPr>
            <a:picLocks noChangeAspect="1" noChangeArrowheads="1"/>
          </p:cNvPicPr>
          <p:nvPr/>
        </p:nvPicPr>
        <p:blipFill>
          <a:blip r:embed="rId3" cstate="print"/>
          <a:srcRect t="15670"/>
          <a:stretch>
            <a:fillRect/>
          </a:stretch>
        </p:blipFill>
        <p:spPr bwMode="auto">
          <a:xfrm>
            <a:off x="5543360" y="4857760"/>
            <a:ext cx="3600640" cy="2000240"/>
          </a:xfrm>
          <a:prstGeom prst="rect">
            <a:avLst/>
          </a:prstGeom>
          <a:noFill/>
        </p:spPr>
      </p:pic>
      <p:pic>
        <p:nvPicPr>
          <p:cNvPr id="12" name="Picture 12" descr="http://festival.1september.ru/articles/552993/1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357430"/>
            <a:ext cx="476250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072098" cy="4483113"/>
          </a:xfrm>
        </p:spPr>
        <p:txBody>
          <a:bodyPr>
            <a:noAutofit/>
          </a:bodyPr>
          <a:lstStyle/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ru-RU" sz="2400" dirty="0" err="1" smtClean="0"/>
              <a:t>малюнки</a:t>
            </a:r>
            <a:r>
              <a:rPr lang="ru-RU" sz="2400" dirty="0" smtClean="0"/>
              <a:t> 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предметів</a:t>
            </a:r>
            <a:r>
              <a:rPr lang="ru-RU" sz="2400" dirty="0" smtClean="0"/>
              <a:t>;</a:t>
            </a:r>
          </a:p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ru-RU" sz="2400" dirty="0" err="1" smtClean="0"/>
              <a:t>пам</a:t>
            </a:r>
            <a:r>
              <a:rPr lang="en-US" sz="2400" dirty="0" smtClean="0"/>
              <a:t>’</a:t>
            </a:r>
            <a:r>
              <a:rPr lang="ru-RU" sz="2400" dirty="0" err="1" smtClean="0"/>
              <a:t>ятки</a:t>
            </a:r>
            <a:r>
              <a:rPr lang="ru-RU" sz="24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428736"/>
            <a:ext cx="2357454" cy="156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176" y="3000372"/>
            <a:ext cx="23558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b="11207"/>
          <a:stretch>
            <a:fillRect/>
          </a:stretch>
        </p:blipFill>
        <p:spPr bwMode="auto">
          <a:xfrm>
            <a:off x="104775" y="5457845"/>
            <a:ext cx="8934450" cy="14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l="2941" b="8709"/>
          <a:stretch>
            <a:fillRect/>
          </a:stretch>
        </p:blipFill>
        <p:spPr bwMode="auto">
          <a:xfrm>
            <a:off x="6786578" y="4360166"/>
            <a:ext cx="2357422" cy="149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14818"/>
            <a:ext cx="646189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2786058"/>
            <a:ext cx="29296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952b864ec46241768bfa8dd2e487ea4517d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9495</TotalTime>
  <Words>32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Модульная</vt:lpstr>
      <vt:lpstr>Наочні посібники і дидактичний матеріал</vt:lpstr>
      <vt:lpstr>Наочні посібники і дидактичний матеріал</vt:lpstr>
      <vt:lpstr>Наочні посібники і дидактичний матеріал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9.   Методика формування обчислювальних навичок табличного множення та ділення</dc:title>
  <dc:creator>Светлана</dc:creator>
  <cp:lastModifiedBy>Marinochka</cp:lastModifiedBy>
  <cp:revision>471</cp:revision>
  <dcterms:created xsi:type="dcterms:W3CDTF">2013-03-24T06:26:47Z</dcterms:created>
  <dcterms:modified xsi:type="dcterms:W3CDTF">2015-09-02T09:57:05Z</dcterms:modified>
</cp:coreProperties>
</file>