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443" r:id="rId2"/>
    <p:sldId id="444" r:id="rId3"/>
    <p:sldId id="348" r:id="rId4"/>
    <p:sldId id="349" r:id="rId5"/>
    <p:sldId id="350" r:id="rId6"/>
    <p:sldId id="351" r:id="rId7"/>
    <p:sldId id="352" r:id="rId8"/>
  </p:sldIdLst>
  <p:sldSz cx="9144000" cy="6858000" type="screen4x3"/>
  <p:notesSz cx="6858000" cy="9144000"/>
  <p:custDataLst>
    <p:tags r:id="rId1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clrMru>
    <a:srgbClr val="FF0066"/>
    <a:srgbClr val="56E507"/>
    <a:srgbClr val="FFCC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8" d="100"/>
          <a:sy n="68" d="100"/>
        </p:scale>
        <p:origin x="-876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F76B45-3691-4365-9A0B-11F99BFD8D93}" type="doc">
      <dgm:prSet loTypeId="urn:microsoft.com/office/officeart/2005/8/layout/hProcess4" loCatId="process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D259844F-FE3A-4D9B-82F9-E1ED17876F6C}">
      <dgm:prSet phldrT="[Текст]"/>
      <dgm:spPr/>
      <dgm:t>
        <a:bodyPr/>
        <a:lstStyle/>
        <a:p>
          <a:r>
            <a:rPr lang="uk-UA" dirty="0" smtClean="0"/>
            <a:t>Місце</a:t>
          </a:r>
          <a:endParaRPr lang="ru-RU" dirty="0"/>
        </a:p>
      </dgm:t>
    </dgm:pt>
    <dgm:pt modelId="{D8AB3260-B254-48FE-8C29-8C63DB3D65FE}" type="parTrans" cxnId="{14ADCB1D-568A-4E04-9FF3-C18CDEF440EE}">
      <dgm:prSet/>
      <dgm:spPr/>
      <dgm:t>
        <a:bodyPr/>
        <a:lstStyle/>
        <a:p>
          <a:endParaRPr lang="ru-RU"/>
        </a:p>
      </dgm:t>
    </dgm:pt>
    <dgm:pt modelId="{BC1C9E22-52AF-4EE3-BBCE-5945C166C939}" type="sibTrans" cxnId="{14ADCB1D-568A-4E04-9FF3-C18CDEF440EE}">
      <dgm:prSet/>
      <dgm:spPr/>
      <dgm:t>
        <a:bodyPr/>
        <a:lstStyle/>
        <a:p>
          <a:endParaRPr lang="ru-RU"/>
        </a:p>
      </dgm:t>
    </dgm:pt>
    <dgm:pt modelId="{C350EBC7-3E50-402A-81F5-F2537750B919}">
      <dgm:prSet phldrT="[Текст]" custT="1"/>
      <dgm:spPr/>
      <dgm:t>
        <a:bodyPr/>
        <a:lstStyle/>
        <a:p>
          <a:r>
            <a:rPr lang="uk-UA" sz="2400" dirty="0" smtClean="0"/>
            <a:t>Під час вивчення</a:t>
          </a:r>
          <a:r>
            <a:rPr lang="uk-UA" sz="2400" b="0" dirty="0" smtClean="0"/>
            <a:t> теми </a:t>
          </a:r>
          <a:r>
            <a:rPr lang="uk-UA" sz="2400" b="0" dirty="0" err="1" smtClean="0"/>
            <a:t>“Табличне</a:t>
          </a:r>
          <a:r>
            <a:rPr lang="uk-UA" sz="2400" b="0" dirty="0" smtClean="0"/>
            <a:t> множення та ділення. Арифметичні дії множення й </a:t>
          </a:r>
          <a:r>
            <a:rPr lang="uk-UA" sz="2400" b="0" dirty="0" err="1" smtClean="0"/>
            <a:t>ділення”</a:t>
          </a:r>
          <a:r>
            <a:rPr lang="uk-UA" sz="2400" b="0" dirty="0" smtClean="0"/>
            <a:t> (2-й  клас).</a:t>
          </a:r>
          <a:endParaRPr lang="ru-RU" sz="2400" b="0" dirty="0"/>
        </a:p>
      </dgm:t>
    </dgm:pt>
    <dgm:pt modelId="{E3C3D4B5-D2CB-4F38-9459-6DF6D0E3DCA3}" type="parTrans" cxnId="{65F3A1C0-F978-450F-A792-CA34766FBAFB}">
      <dgm:prSet/>
      <dgm:spPr/>
      <dgm:t>
        <a:bodyPr/>
        <a:lstStyle/>
        <a:p>
          <a:endParaRPr lang="ru-RU"/>
        </a:p>
      </dgm:t>
    </dgm:pt>
    <dgm:pt modelId="{2FE702A8-FA5A-4D73-B932-FA98433F6996}" type="sibTrans" cxnId="{65F3A1C0-F978-450F-A792-CA34766FBAFB}">
      <dgm:prSet/>
      <dgm:spPr/>
      <dgm:t>
        <a:bodyPr/>
        <a:lstStyle/>
        <a:p>
          <a:endParaRPr lang="ru-RU"/>
        </a:p>
      </dgm:t>
    </dgm:pt>
    <dgm:pt modelId="{1AEC3710-63F7-4E78-B3C9-877BEA726FDC}">
      <dgm:prSet phldrT="[Текст]"/>
      <dgm:spPr/>
      <dgm:t>
        <a:bodyPr/>
        <a:lstStyle/>
        <a:p>
          <a:r>
            <a:rPr lang="uk-UA" dirty="0" smtClean="0"/>
            <a:t>Мета</a:t>
          </a:r>
          <a:r>
            <a:rPr lang="en-US" dirty="0" smtClean="0"/>
            <a:t> </a:t>
          </a:r>
          <a:endParaRPr lang="ru-RU" dirty="0"/>
        </a:p>
      </dgm:t>
    </dgm:pt>
    <dgm:pt modelId="{D092F619-42BF-4325-BBB1-C6343BB7F643}" type="parTrans" cxnId="{C5657F98-571A-4E90-A8D6-5BBB1C7F0A55}">
      <dgm:prSet/>
      <dgm:spPr/>
      <dgm:t>
        <a:bodyPr/>
        <a:lstStyle/>
        <a:p>
          <a:endParaRPr lang="ru-RU"/>
        </a:p>
      </dgm:t>
    </dgm:pt>
    <dgm:pt modelId="{83AA3EF4-9735-47FD-8540-81B470C9655E}" type="sibTrans" cxnId="{C5657F98-571A-4E90-A8D6-5BBB1C7F0A55}">
      <dgm:prSet/>
      <dgm:spPr/>
      <dgm:t>
        <a:bodyPr/>
        <a:lstStyle/>
        <a:p>
          <a:endParaRPr lang="ru-RU"/>
        </a:p>
      </dgm:t>
    </dgm:pt>
    <dgm:pt modelId="{87AE578C-A7D6-4BA7-AC74-5F3910210EA0}">
      <dgm:prSet phldrT="[Текст]" custT="1"/>
      <dgm:spPr/>
      <dgm:t>
        <a:bodyPr/>
        <a:lstStyle/>
        <a:p>
          <a:r>
            <a:rPr lang="uk-UA" sz="2400" dirty="0" smtClean="0"/>
            <a:t>Формування поняття  про дію ділення на рівні частини.</a:t>
          </a:r>
          <a:endParaRPr lang="ru-RU" sz="2400" dirty="0"/>
        </a:p>
      </dgm:t>
    </dgm:pt>
    <dgm:pt modelId="{13FD96CB-CE7E-49DD-8E89-6D0EDA305D8C}" type="parTrans" cxnId="{9BBA0CD3-BE74-43E1-833C-5753453AB41A}">
      <dgm:prSet/>
      <dgm:spPr/>
      <dgm:t>
        <a:bodyPr/>
        <a:lstStyle/>
        <a:p>
          <a:endParaRPr lang="ru-RU"/>
        </a:p>
      </dgm:t>
    </dgm:pt>
    <dgm:pt modelId="{D9EF6CAD-C743-45C6-B97F-87B8CE100DEF}" type="sibTrans" cxnId="{9BBA0CD3-BE74-43E1-833C-5753453AB41A}">
      <dgm:prSet/>
      <dgm:spPr/>
      <dgm:t>
        <a:bodyPr/>
        <a:lstStyle/>
        <a:p>
          <a:endParaRPr lang="ru-RU"/>
        </a:p>
      </dgm:t>
    </dgm:pt>
    <dgm:pt modelId="{83DD4B08-01A5-4157-B0CE-0DB41A3F9500}">
      <dgm:prSet phldrT="[Текст]"/>
      <dgm:spPr/>
      <dgm:t>
        <a:bodyPr/>
        <a:lstStyle/>
        <a:p>
          <a:r>
            <a:rPr lang="uk-UA" dirty="0" smtClean="0"/>
            <a:t>Засіб</a:t>
          </a:r>
          <a:endParaRPr lang="ru-RU" dirty="0"/>
        </a:p>
      </dgm:t>
    </dgm:pt>
    <dgm:pt modelId="{B3824210-D86E-4903-B054-76D79ED46BAA}" type="parTrans" cxnId="{92382C1B-3BEF-415E-A340-33F839359715}">
      <dgm:prSet/>
      <dgm:spPr/>
      <dgm:t>
        <a:bodyPr/>
        <a:lstStyle/>
        <a:p>
          <a:endParaRPr lang="ru-RU"/>
        </a:p>
      </dgm:t>
    </dgm:pt>
    <dgm:pt modelId="{CDF722AA-F4CF-4DA3-985B-D3816EDD65AC}" type="sibTrans" cxnId="{92382C1B-3BEF-415E-A340-33F839359715}">
      <dgm:prSet/>
      <dgm:spPr/>
      <dgm:t>
        <a:bodyPr/>
        <a:lstStyle/>
        <a:p>
          <a:endParaRPr lang="ru-RU"/>
        </a:p>
      </dgm:t>
    </dgm:pt>
    <dgm:pt modelId="{707BCFB4-D36D-4B51-94E2-81ADF68B2B0B}">
      <dgm:prSet phldrT="[Текст]" custT="1"/>
      <dgm:spPr/>
      <dgm:t>
        <a:bodyPr/>
        <a:lstStyle/>
        <a:p>
          <a:r>
            <a:rPr lang="uk-UA" sz="2400" dirty="0" smtClean="0"/>
            <a:t>Схематична інтерпретація арифметичної дії ділення на рівні частини.</a:t>
          </a:r>
          <a:endParaRPr lang="ru-RU" sz="2400" dirty="0"/>
        </a:p>
      </dgm:t>
    </dgm:pt>
    <dgm:pt modelId="{A5971B03-2A0E-4AD3-BEAF-9725D1A23F06}" type="parTrans" cxnId="{BA52D44F-6F1C-43A5-BE12-D6D1FC0E2AAF}">
      <dgm:prSet/>
      <dgm:spPr/>
      <dgm:t>
        <a:bodyPr/>
        <a:lstStyle/>
        <a:p>
          <a:endParaRPr lang="ru-RU"/>
        </a:p>
      </dgm:t>
    </dgm:pt>
    <dgm:pt modelId="{64A74E74-C7E3-4ABE-AD93-3EFBD4C589D2}" type="sibTrans" cxnId="{BA52D44F-6F1C-43A5-BE12-D6D1FC0E2AAF}">
      <dgm:prSet/>
      <dgm:spPr/>
      <dgm:t>
        <a:bodyPr/>
        <a:lstStyle/>
        <a:p>
          <a:endParaRPr lang="ru-RU"/>
        </a:p>
      </dgm:t>
    </dgm:pt>
    <dgm:pt modelId="{DF81ACE1-3577-45A4-B575-4515BF90D5FE}" type="pres">
      <dgm:prSet presAssocID="{96F76B45-3691-4365-9A0B-11F99BFD8D9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C2077E-409A-464D-81C9-BB1E51232E5E}" type="pres">
      <dgm:prSet presAssocID="{96F76B45-3691-4365-9A0B-11F99BFD8D93}" presName="tSp" presStyleCnt="0"/>
      <dgm:spPr/>
      <dgm:t>
        <a:bodyPr/>
        <a:lstStyle/>
        <a:p>
          <a:endParaRPr lang="ru-RU"/>
        </a:p>
      </dgm:t>
    </dgm:pt>
    <dgm:pt modelId="{E0EE563E-3239-4801-BD98-CEEF4B31D503}" type="pres">
      <dgm:prSet presAssocID="{96F76B45-3691-4365-9A0B-11F99BFD8D93}" presName="bSp" presStyleCnt="0"/>
      <dgm:spPr/>
      <dgm:t>
        <a:bodyPr/>
        <a:lstStyle/>
        <a:p>
          <a:endParaRPr lang="ru-RU"/>
        </a:p>
      </dgm:t>
    </dgm:pt>
    <dgm:pt modelId="{1D15AC2B-DF65-4E9E-8CD1-E2E833E13FD3}" type="pres">
      <dgm:prSet presAssocID="{96F76B45-3691-4365-9A0B-11F99BFD8D93}" presName="process" presStyleCnt="0"/>
      <dgm:spPr/>
      <dgm:t>
        <a:bodyPr/>
        <a:lstStyle/>
        <a:p>
          <a:endParaRPr lang="ru-RU"/>
        </a:p>
      </dgm:t>
    </dgm:pt>
    <dgm:pt modelId="{006CEBB4-7233-4B61-BF6B-E6273D33EB9B}" type="pres">
      <dgm:prSet presAssocID="{D259844F-FE3A-4D9B-82F9-E1ED17876F6C}" presName="composite1" presStyleCnt="0"/>
      <dgm:spPr/>
      <dgm:t>
        <a:bodyPr/>
        <a:lstStyle/>
        <a:p>
          <a:endParaRPr lang="ru-RU"/>
        </a:p>
      </dgm:t>
    </dgm:pt>
    <dgm:pt modelId="{A3A33E5C-E3B3-4531-8593-876B45B658AD}" type="pres">
      <dgm:prSet presAssocID="{D259844F-FE3A-4D9B-82F9-E1ED17876F6C}" presName="dummyNode1" presStyleLbl="node1" presStyleIdx="0" presStyleCnt="3"/>
      <dgm:spPr/>
      <dgm:t>
        <a:bodyPr/>
        <a:lstStyle/>
        <a:p>
          <a:endParaRPr lang="ru-RU"/>
        </a:p>
      </dgm:t>
    </dgm:pt>
    <dgm:pt modelId="{70A5062C-0EAD-45A0-BD35-31E790C02EFA}" type="pres">
      <dgm:prSet presAssocID="{D259844F-FE3A-4D9B-82F9-E1ED17876F6C}" presName="childNode1" presStyleLbl="bgAcc1" presStyleIdx="0" presStyleCnt="3" custScaleX="135839" custScaleY="202975" custLinFactNeighborY="-115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30222D-04AE-433C-A833-824D8D007180}" type="pres">
      <dgm:prSet presAssocID="{D259844F-FE3A-4D9B-82F9-E1ED17876F6C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1E1C80-EC85-4BE6-A3C9-F2B9D3EE58E6}" type="pres">
      <dgm:prSet presAssocID="{D259844F-FE3A-4D9B-82F9-E1ED17876F6C}" presName="parentNode1" presStyleLbl="node1" presStyleIdx="0" presStyleCnt="3" custLinFactNeighborX="5524" custLinFactNeighborY="9770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1B3D76-7059-4476-88E2-E36BCA625A49}" type="pres">
      <dgm:prSet presAssocID="{D259844F-FE3A-4D9B-82F9-E1ED17876F6C}" presName="connSite1" presStyleCnt="0"/>
      <dgm:spPr/>
      <dgm:t>
        <a:bodyPr/>
        <a:lstStyle/>
        <a:p>
          <a:endParaRPr lang="ru-RU"/>
        </a:p>
      </dgm:t>
    </dgm:pt>
    <dgm:pt modelId="{C3B6A7A3-7646-48CF-BAA5-D7C32D7A6A73}" type="pres">
      <dgm:prSet presAssocID="{BC1C9E22-52AF-4EE3-BBCE-5945C166C939}" presName="Name9" presStyleLbl="sibTrans2D1" presStyleIdx="0" presStyleCnt="2"/>
      <dgm:spPr/>
      <dgm:t>
        <a:bodyPr/>
        <a:lstStyle/>
        <a:p>
          <a:endParaRPr lang="ru-RU"/>
        </a:p>
      </dgm:t>
    </dgm:pt>
    <dgm:pt modelId="{DA8C7963-69BC-4434-838E-DEE28BB21135}" type="pres">
      <dgm:prSet presAssocID="{1AEC3710-63F7-4E78-B3C9-877BEA726FDC}" presName="composite2" presStyleCnt="0"/>
      <dgm:spPr/>
      <dgm:t>
        <a:bodyPr/>
        <a:lstStyle/>
        <a:p>
          <a:endParaRPr lang="ru-RU"/>
        </a:p>
      </dgm:t>
    </dgm:pt>
    <dgm:pt modelId="{984DC2D7-EA2F-4408-830C-C3CB076B27F1}" type="pres">
      <dgm:prSet presAssocID="{1AEC3710-63F7-4E78-B3C9-877BEA726FDC}" presName="dummyNode2" presStyleLbl="node1" presStyleIdx="0" presStyleCnt="3"/>
      <dgm:spPr/>
      <dgm:t>
        <a:bodyPr/>
        <a:lstStyle/>
        <a:p>
          <a:endParaRPr lang="ru-RU"/>
        </a:p>
      </dgm:t>
    </dgm:pt>
    <dgm:pt modelId="{C304CC1A-50F7-41CE-B6E7-F54DA0D51C3E}" type="pres">
      <dgm:prSet presAssocID="{1AEC3710-63F7-4E78-B3C9-877BEA726FDC}" presName="childNode2" presStyleLbl="bgAcc1" presStyleIdx="1" presStyleCnt="3" custScaleX="133967" custScaleY="175488" custLinFactNeighborX="-5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93CB1B-FEA6-4216-99BD-1D32C0A8C8AD}" type="pres">
      <dgm:prSet presAssocID="{1AEC3710-63F7-4E78-B3C9-877BEA726FDC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81502A-2C5B-4DFE-A014-8674B1178172}" type="pres">
      <dgm:prSet presAssocID="{1AEC3710-63F7-4E78-B3C9-877BEA726FDC}" presName="parentNode2" presStyleLbl="node1" presStyleIdx="1" presStyleCnt="3" custLinFactNeighborX="9157" custLinFactNeighborY="-3608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2EBC7B-266B-4598-B90D-126AA56D036D}" type="pres">
      <dgm:prSet presAssocID="{1AEC3710-63F7-4E78-B3C9-877BEA726FDC}" presName="connSite2" presStyleCnt="0"/>
      <dgm:spPr/>
      <dgm:t>
        <a:bodyPr/>
        <a:lstStyle/>
        <a:p>
          <a:endParaRPr lang="ru-RU"/>
        </a:p>
      </dgm:t>
    </dgm:pt>
    <dgm:pt modelId="{5176D2B1-C7F7-41FB-A8A4-521C82426CEB}" type="pres">
      <dgm:prSet presAssocID="{83AA3EF4-9735-47FD-8540-81B470C9655E}" presName="Name18" presStyleLbl="sibTrans2D1" presStyleIdx="1" presStyleCnt="2"/>
      <dgm:spPr/>
      <dgm:t>
        <a:bodyPr/>
        <a:lstStyle/>
        <a:p>
          <a:endParaRPr lang="ru-RU"/>
        </a:p>
      </dgm:t>
    </dgm:pt>
    <dgm:pt modelId="{BF1FF5EF-7418-4278-B7FC-6957FB8DA29C}" type="pres">
      <dgm:prSet presAssocID="{83DD4B08-01A5-4157-B0CE-0DB41A3F9500}" presName="composite1" presStyleCnt="0"/>
      <dgm:spPr/>
      <dgm:t>
        <a:bodyPr/>
        <a:lstStyle/>
        <a:p>
          <a:endParaRPr lang="ru-RU"/>
        </a:p>
      </dgm:t>
    </dgm:pt>
    <dgm:pt modelId="{1A63297F-B01C-4728-A4AF-A39AB05F0CD4}" type="pres">
      <dgm:prSet presAssocID="{83DD4B08-01A5-4157-B0CE-0DB41A3F9500}" presName="dummyNode1" presStyleLbl="node1" presStyleIdx="1" presStyleCnt="3"/>
      <dgm:spPr/>
      <dgm:t>
        <a:bodyPr/>
        <a:lstStyle/>
        <a:p>
          <a:endParaRPr lang="ru-RU"/>
        </a:p>
      </dgm:t>
    </dgm:pt>
    <dgm:pt modelId="{96BFCEAD-BEFB-4A15-938A-EF0B00A0F4FF}" type="pres">
      <dgm:prSet presAssocID="{83DD4B08-01A5-4157-B0CE-0DB41A3F9500}" presName="childNode1" presStyleLbl="bgAcc1" presStyleIdx="2" presStyleCnt="3" custScaleX="148138" custScaleY="1416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BC15E3-C06F-4FE7-A6F6-E9D2FEBBC76D}" type="pres">
      <dgm:prSet presAssocID="{83DD4B08-01A5-4157-B0CE-0DB41A3F9500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1E31EA-9DE8-47CD-B15E-179BA534D703}" type="pres">
      <dgm:prSet presAssocID="{83DD4B08-01A5-4157-B0CE-0DB41A3F9500}" presName="parentNode1" presStyleLbl="node1" presStyleIdx="2" presStyleCnt="3" custLinFactNeighborY="1766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64CBB1-25C5-40FD-BD8D-0DBB2F07C04B}" type="pres">
      <dgm:prSet presAssocID="{83DD4B08-01A5-4157-B0CE-0DB41A3F9500}" presName="connSite1" presStyleCnt="0"/>
      <dgm:spPr/>
      <dgm:t>
        <a:bodyPr/>
        <a:lstStyle/>
        <a:p>
          <a:endParaRPr lang="ru-RU"/>
        </a:p>
      </dgm:t>
    </dgm:pt>
  </dgm:ptLst>
  <dgm:cxnLst>
    <dgm:cxn modelId="{65F3A1C0-F978-450F-A792-CA34766FBAFB}" srcId="{D259844F-FE3A-4D9B-82F9-E1ED17876F6C}" destId="{C350EBC7-3E50-402A-81F5-F2537750B919}" srcOrd="0" destOrd="0" parTransId="{E3C3D4B5-D2CB-4F38-9459-6DF6D0E3DCA3}" sibTransId="{2FE702A8-FA5A-4D73-B932-FA98433F6996}"/>
    <dgm:cxn modelId="{DE3AB66F-437D-48B0-8D7B-A6C1ADADEA5E}" type="presOf" srcId="{87AE578C-A7D6-4BA7-AC74-5F3910210EA0}" destId="{C304CC1A-50F7-41CE-B6E7-F54DA0D51C3E}" srcOrd="0" destOrd="0" presId="urn:microsoft.com/office/officeart/2005/8/layout/hProcess4"/>
    <dgm:cxn modelId="{BA52D44F-6F1C-43A5-BE12-D6D1FC0E2AAF}" srcId="{83DD4B08-01A5-4157-B0CE-0DB41A3F9500}" destId="{707BCFB4-D36D-4B51-94E2-81ADF68B2B0B}" srcOrd="0" destOrd="0" parTransId="{A5971B03-2A0E-4AD3-BEAF-9725D1A23F06}" sibTransId="{64A74E74-C7E3-4ABE-AD93-3EFBD4C589D2}"/>
    <dgm:cxn modelId="{9BBA0CD3-BE74-43E1-833C-5753453AB41A}" srcId="{1AEC3710-63F7-4E78-B3C9-877BEA726FDC}" destId="{87AE578C-A7D6-4BA7-AC74-5F3910210EA0}" srcOrd="0" destOrd="0" parTransId="{13FD96CB-CE7E-49DD-8E89-6D0EDA305D8C}" sibTransId="{D9EF6CAD-C743-45C6-B97F-87B8CE100DEF}"/>
    <dgm:cxn modelId="{2C84DC92-D0A2-4260-8CDE-F09C1D59E707}" type="presOf" srcId="{BC1C9E22-52AF-4EE3-BBCE-5945C166C939}" destId="{C3B6A7A3-7646-48CF-BAA5-D7C32D7A6A73}" srcOrd="0" destOrd="0" presId="urn:microsoft.com/office/officeart/2005/8/layout/hProcess4"/>
    <dgm:cxn modelId="{3534D78B-83BB-4501-96C9-C58A30C70E3E}" type="presOf" srcId="{D259844F-FE3A-4D9B-82F9-E1ED17876F6C}" destId="{7D1E1C80-EC85-4BE6-A3C9-F2B9D3EE58E6}" srcOrd="0" destOrd="0" presId="urn:microsoft.com/office/officeart/2005/8/layout/hProcess4"/>
    <dgm:cxn modelId="{0235D5DD-BFE2-48D6-9839-181965117D81}" type="presOf" srcId="{83DD4B08-01A5-4157-B0CE-0DB41A3F9500}" destId="{2A1E31EA-9DE8-47CD-B15E-179BA534D703}" srcOrd="0" destOrd="0" presId="urn:microsoft.com/office/officeart/2005/8/layout/hProcess4"/>
    <dgm:cxn modelId="{3CB23712-79AC-40BB-88CA-5D446B7FFDE5}" type="presOf" srcId="{C350EBC7-3E50-402A-81F5-F2537750B919}" destId="{70A5062C-0EAD-45A0-BD35-31E790C02EFA}" srcOrd="0" destOrd="0" presId="urn:microsoft.com/office/officeart/2005/8/layout/hProcess4"/>
    <dgm:cxn modelId="{2C5B3C96-2AEC-43D9-A055-15867973A03A}" type="presOf" srcId="{1AEC3710-63F7-4E78-B3C9-877BEA726FDC}" destId="{9781502A-2C5B-4DFE-A014-8674B1178172}" srcOrd="0" destOrd="0" presId="urn:microsoft.com/office/officeart/2005/8/layout/hProcess4"/>
    <dgm:cxn modelId="{8F314BF1-F071-48CA-8590-DE1274537A06}" type="presOf" srcId="{C350EBC7-3E50-402A-81F5-F2537750B919}" destId="{0730222D-04AE-433C-A833-824D8D007180}" srcOrd="1" destOrd="0" presId="urn:microsoft.com/office/officeart/2005/8/layout/hProcess4"/>
    <dgm:cxn modelId="{C2D0E63A-A4E3-4A17-8B9D-852B3E135843}" type="presOf" srcId="{707BCFB4-D36D-4B51-94E2-81ADF68B2B0B}" destId="{96BFCEAD-BEFB-4A15-938A-EF0B00A0F4FF}" srcOrd="0" destOrd="0" presId="urn:microsoft.com/office/officeart/2005/8/layout/hProcess4"/>
    <dgm:cxn modelId="{0F54E80F-732B-4753-B283-6A9EBD11C9F9}" type="presOf" srcId="{707BCFB4-D36D-4B51-94E2-81ADF68B2B0B}" destId="{E5BC15E3-C06F-4FE7-A6F6-E9D2FEBBC76D}" srcOrd="1" destOrd="0" presId="urn:microsoft.com/office/officeart/2005/8/layout/hProcess4"/>
    <dgm:cxn modelId="{2B15C28F-44CA-45F2-BF53-0B06954BED21}" type="presOf" srcId="{83AA3EF4-9735-47FD-8540-81B470C9655E}" destId="{5176D2B1-C7F7-41FB-A8A4-521C82426CEB}" srcOrd="0" destOrd="0" presId="urn:microsoft.com/office/officeart/2005/8/layout/hProcess4"/>
    <dgm:cxn modelId="{C5657F98-571A-4E90-A8D6-5BBB1C7F0A55}" srcId="{96F76B45-3691-4365-9A0B-11F99BFD8D93}" destId="{1AEC3710-63F7-4E78-B3C9-877BEA726FDC}" srcOrd="1" destOrd="0" parTransId="{D092F619-42BF-4325-BBB1-C6343BB7F643}" sibTransId="{83AA3EF4-9735-47FD-8540-81B470C9655E}"/>
    <dgm:cxn modelId="{92382C1B-3BEF-415E-A340-33F839359715}" srcId="{96F76B45-3691-4365-9A0B-11F99BFD8D93}" destId="{83DD4B08-01A5-4157-B0CE-0DB41A3F9500}" srcOrd="2" destOrd="0" parTransId="{B3824210-D86E-4903-B054-76D79ED46BAA}" sibTransId="{CDF722AA-F4CF-4DA3-985B-D3816EDD65AC}"/>
    <dgm:cxn modelId="{32CD7005-10B6-4626-9961-2E30852B873C}" type="presOf" srcId="{87AE578C-A7D6-4BA7-AC74-5F3910210EA0}" destId="{C793CB1B-FEA6-4216-99BD-1D32C0A8C8AD}" srcOrd="1" destOrd="0" presId="urn:microsoft.com/office/officeart/2005/8/layout/hProcess4"/>
    <dgm:cxn modelId="{D8C9EE61-87B5-4441-8ACC-FC05561FF47D}" type="presOf" srcId="{96F76B45-3691-4365-9A0B-11F99BFD8D93}" destId="{DF81ACE1-3577-45A4-B575-4515BF90D5FE}" srcOrd="0" destOrd="0" presId="urn:microsoft.com/office/officeart/2005/8/layout/hProcess4"/>
    <dgm:cxn modelId="{14ADCB1D-568A-4E04-9FF3-C18CDEF440EE}" srcId="{96F76B45-3691-4365-9A0B-11F99BFD8D93}" destId="{D259844F-FE3A-4D9B-82F9-E1ED17876F6C}" srcOrd="0" destOrd="0" parTransId="{D8AB3260-B254-48FE-8C29-8C63DB3D65FE}" sibTransId="{BC1C9E22-52AF-4EE3-BBCE-5945C166C939}"/>
    <dgm:cxn modelId="{C1EB7F1F-06D4-4D9F-BE2B-E41D293DEF23}" type="presParOf" srcId="{DF81ACE1-3577-45A4-B575-4515BF90D5FE}" destId="{D8C2077E-409A-464D-81C9-BB1E51232E5E}" srcOrd="0" destOrd="0" presId="urn:microsoft.com/office/officeart/2005/8/layout/hProcess4"/>
    <dgm:cxn modelId="{40088D19-5352-4C69-8928-58786E3A96DC}" type="presParOf" srcId="{DF81ACE1-3577-45A4-B575-4515BF90D5FE}" destId="{E0EE563E-3239-4801-BD98-CEEF4B31D503}" srcOrd="1" destOrd="0" presId="urn:microsoft.com/office/officeart/2005/8/layout/hProcess4"/>
    <dgm:cxn modelId="{FC16E1B3-6105-44AE-9E36-EB213861ECE1}" type="presParOf" srcId="{DF81ACE1-3577-45A4-B575-4515BF90D5FE}" destId="{1D15AC2B-DF65-4E9E-8CD1-E2E833E13FD3}" srcOrd="2" destOrd="0" presId="urn:microsoft.com/office/officeart/2005/8/layout/hProcess4"/>
    <dgm:cxn modelId="{7F07A054-BCA2-4BEB-8DC1-9DC7AEE140EF}" type="presParOf" srcId="{1D15AC2B-DF65-4E9E-8CD1-E2E833E13FD3}" destId="{006CEBB4-7233-4B61-BF6B-E6273D33EB9B}" srcOrd="0" destOrd="0" presId="urn:microsoft.com/office/officeart/2005/8/layout/hProcess4"/>
    <dgm:cxn modelId="{981A0E37-0BB3-48BF-AE2C-08C0282C0370}" type="presParOf" srcId="{006CEBB4-7233-4B61-BF6B-E6273D33EB9B}" destId="{A3A33E5C-E3B3-4531-8593-876B45B658AD}" srcOrd="0" destOrd="0" presId="urn:microsoft.com/office/officeart/2005/8/layout/hProcess4"/>
    <dgm:cxn modelId="{1A33E6B8-F6B8-46D2-9069-AC34896AEAAA}" type="presParOf" srcId="{006CEBB4-7233-4B61-BF6B-E6273D33EB9B}" destId="{70A5062C-0EAD-45A0-BD35-31E790C02EFA}" srcOrd="1" destOrd="0" presId="urn:microsoft.com/office/officeart/2005/8/layout/hProcess4"/>
    <dgm:cxn modelId="{08F491B8-132B-448F-81F3-E33C930E8ECA}" type="presParOf" srcId="{006CEBB4-7233-4B61-BF6B-E6273D33EB9B}" destId="{0730222D-04AE-433C-A833-824D8D007180}" srcOrd="2" destOrd="0" presId="urn:microsoft.com/office/officeart/2005/8/layout/hProcess4"/>
    <dgm:cxn modelId="{A62F1A06-2749-43D5-82F3-2B98FAE67149}" type="presParOf" srcId="{006CEBB4-7233-4B61-BF6B-E6273D33EB9B}" destId="{7D1E1C80-EC85-4BE6-A3C9-F2B9D3EE58E6}" srcOrd="3" destOrd="0" presId="urn:microsoft.com/office/officeart/2005/8/layout/hProcess4"/>
    <dgm:cxn modelId="{235CE8E7-6C24-4199-8749-88B20DF5921A}" type="presParOf" srcId="{006CEBB4-7233-4B61-BF6B-E6273D33EB9B}" destId="{8F1B3D76-7059-4476-88E2-E36BCA625A49}" srcOrd="4" destOrd="0" presId="urn:microsoft.com/office/officeart/2005/8/layout/hProcess4"/>
    <dgm:cxn modelId="{7A3C65EE-B73A-4480-BEA9-76BE15C6814B}" type="presParOf" srcId="{1D15AC2B-DF65-4E9E-8CD1-E2E833E13FD3}" destId="{C3B6A7A3-7646-48CF-BAA5-D7C32D7A6A73}" srcOrd="1" destOrd="0" presId="urn:microsoft.com/office/officeart/2005/8/layout/hProcess4"/>
    <dgm:cxn modelId="{6C01C336-3EC4-4979-94B0-1B2497ED9884}" type="presParOf" srcId="{1D15AC2B-DF65-4E9E-8CD1-E2E833E13FD3}" destId="{DA8C7963-69BC-4434-838E-DEE28BB21135}" srcOrd="2" destOrd="0" presId="urn:microsoft.com/office/officeart/2005/8/layout/hProcess4"/>
    <dgm:cxn modelId="{6F57A6A3-5ED1-4E3A-B9D4-E865E093F263}" type="presParOf" srcId="{DA8C7963-69BC-4434-838E-DEE28BB21135}" destId="{984DC2D7-EA2F-4408-830C-C3CB076B27F1}" srcOrd="0" destOrd="0" presId="urn:microsoft.com/office/officeart/2005/8/layout/hProcess4"/>
    <dgm:cxn modelId="{DE38A735-E823-43EF-B3E5-CE7DEC7CF239}" type="presParOf" srcId="{DA8C7963-69BC-4434-838E-DEE28BB21135}" destId="{C304CC1A-50F7-41CE-B6E7-F54DA0D51C3E}" srcOrd="1" destOrd="0" presId="urn:microsoft.com/office/officeart/2005/8/layout/hProcess4"/>
    <dgm:cxn modelId="{D5D53712-D017-46B1-A279-3215F76CDD87}" type="presParOf" srcId="{DA8C7963-69BC-4434-838E-DEE28BB21135}" destId="{C793CB1B-FEA6-4216-99BD-1D32C0A8C8AD}" srcOrd="2" destOrd="0" presId="urn:microsoft.com/office/officeart/2005/8/layout/hProcess4"/>
    <dgm:cxn modelId="{BB9BD20B-E5F2-4009-9355-49E9EDC53589}" type="presParOf" srcId="{DA8C7963-69BC-4434-838E-DEE28BB21135}" destId="{9781502A-2C5B-4DFE-A014-8674B1178172}" srcOrd="3" destOrd="0" presId="urn:microsoft.com/office/officeart/2005/8/layout/hProcess4"/>
    <dgm:cxn modelId="{1283652F-3852-440F-AE27-D076A4001BF5}" type="presParOf" srcId="{DA8C7963-69BC-4434-838E-DEE28BB21135}" destId="{112EBC7B-266B-4598-B90D-126AA56D036D}" srcOrd="4" destOrd="0" presId="urn:microsoft.com/office/officeart/2005/8/layout/hProcess4"/>
    <dgm:cxn modelId="{E4A72E4F-DDEB-4D91-9A8A-F818F01FB061}" type="presParOf" srcId="{1D15AC2B-DF65-4E9E-8CD1-E2E833E13FD3}" destId="{5176D2B1-C7F7-41FB-A8A4-521C82426CEB}" srcOrd="3" destOrd="0" presId="urn:microsoft.com/office/officeart/2005/8/layout/hProcess4"/>
    <dgm:cxn modelId="{8C9C89BF-2B3B-46A1-8922-6854CBE0E7CD}" type="presParOf" srcId="{1D15AC2B-DF65-4E9E-8CD1-E2E833E13FD3}" destId="{BF1FF5EF-7418-4278-B7FC-6957FB8DA29C}" srcOrd="4" destOrd="0" presId="urn:microsoft.com/office/officeart/2005/8/layout/hProcess4"/>
    <dgm:cxn modelId="{F2C9555A-F7AD-4FE6-B0ED-48EE41F90106}" type="presParOf" srcId="{BF1FF5EF-7418-4278-B7FC-6957FB8DA29C}" destId="{1A63297F-B01C-4728-A4AF-A39AB05F0CD4}" srcOrd="0" destOrd="0" presId="urn:microsoft.com/office/officeart/2005/8/layout/hProcess4"/>
    <dgm:cxn modelId="{1B3AD089-A890-457D-B6FD-E6B5ADD747AF}" type="presParOf" srcId="{BF1FF5EF-7418-4278-B7FC-6957FB8DA29C}" destId="{96BFCEAD-BEFB-4A15-938A-EF0B00A0F4FF}" srcOrd="1" destOrd="0" presId="urn:microsoft.com/office/officeart/2005/8/layout/hProcess4"/>
    <dgm:cxn modelId="{FDB1A3A3-BED2-4FF3-AC02-38BAC2A56B5C}" type="presParOf" srcId="{BF1FF5EF-7418-4278-B7FC-6957FB8DA29C}" destId="{E5BC15E3-C06F-4FE7-A6F6-E9D2FEBBC76D}" srcOrd="2" destOrd="0" presId="urn:microsoft.com/office/officeart/2005/8/layout/hProcess4"/>
    <dgm:cxn modelId="{ACD258EE-44AD-4CFD-8B6D-287FB56B29BB}" type="presParOf" srcId="{BF1FF5EF-7418-4278-B7FC-6957FB8DA29C}" destId="{2A1E31EA-9DE8-47CD-B15E-179BA534D703}" srcOrd="3" destOrd="0" presId="urn:microsoft.com/office/officeart/2005/8/layout/hProcess4"/>
    <dgm:cxn modelId="{741540A8-3772-4C2A-9D6A-1B67FBCB1CB9}" type="presParOf" srcId="{BF1FF5EF-7418-4278-B7FC-6957FB8DA29C}" destId="{CD64CBB1-25C5-40FD-BD8D-0DBB2F07C04B}" srcOrd="4" destOrd="0" presId="urn:microsoft.com/office/officeart/2005/8/layout/hProcess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42589-1098-4B75-B568-A6734D4A3FFF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A1A707-E4F9-4E31-8F46-69FE40E05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554C8D2-77E1-4B4B-A7FC-B7A6D269FB7E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300022"/>
            <a:ext cx="8715404" cy="914400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uk-UA" sz="3600" dirty="0" smtClean="0"/>
              <a:t>Ознайомлення з арифметичною дією   ділення на рівні частини</a:t>
            </a:r>
            <a:endParaRPr lang="ru-RU" sz="3600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6927" t="26201" r="26927" b="26447"/>
          <a:stretch>
            <a:fillRect/>
          </a:stretch>
        </p:blipFill>
        <p:spPr bwMode="auto">
          <a:xfrm>
            <a:off x="0" y="1521576"/>
            <a:ext cx="9144000" cy="533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Ділення на рівні частини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774825"/>
          <a:ext cx="9144000" cy="5083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D1E1C80-EC85-4BE6-A3C9-F2B9D3EE58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7D1E1C80-EC85-4BE6-A3C9-F2B9D3EE58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A5062C-0EAD-45A0-BD35-31E790C02E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70A5062C-0EAD-45A0-BD35-31E790C02E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3B6A7A3-7646-48CF-BAA5-D7C32D7A6A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C3B6A7A3-7646-48CF-BAA5-D7C32D7A6A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781502A-2C5B-4DFE-A014-8674B11781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9781502A-2C5B-4DFE-A014-8674B11781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304CC1A-50F7-41CE-B6E7-F54DA0D51C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C304CC1A-50F7-41CE-B6E7-F54DA0D51C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176D2B1-C7F7-41FB-A8A4-521C82426C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>
                                            <p:graphicEl>
                                              <a:dgm id="{5176D2B1-C7F7-41FB-A8A4-521C82426C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A1E31EA-9DE8-47CD-B15E-179BA534D7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">
                                            <p:graphicEl>
                                              <a:dgm id="{2A1E31EA-9DE8-47CD-B15E-179BA534D7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6BFCEAD-BEFB-4A15-938A-EF0B00A0F4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">
                                            <p:graphicEl>
                                              <a:dgm id="{96BFCEAD-BEFB-4A15-938A-EF0B00A0F4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00022"/>
            <a:ext cx="7772400" cy="914400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 smtClean="0">
                <a:solidFill>
                  <a:srgbClr val="FFC000"/>
                </a:solidFill>
              </a:rPr>
              <a:t>Ділення на рівні частини. Підготовка</a:t>
            </a:r>
            <a:endParaRPr lang="ru-RU" sz="3600" b="1" dirty="0">
              <a:solidFill>
                <a:srgbClr val="FFC000"/>
              </a:solidFill>
            </a:endParaRPr>
          </a:p>
        </p:txBody>
      </p:sp>
      <p:pic>
        <p:nvPicPr>
          <p:cNvPr id="542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07" y="1516040"/>
            <a:ext cx="4572032" cy="462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000240"/>
            <a:ext cx="8929718" cy="906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3015191"/>
            <a:ext cx="1693818" cy="1556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80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2454" y="5111557"/>
            <a:ext cx="1787045" cy="532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6" cstate="print"/>
          <a:srcRect r="67199"/>
          <a:stretch>
            <a:fillRect/>
          </a:stretch>
        </p:blipFill>
        <p:spPr bwMode="auto">
          <a:xfrm>
            <a:off x="2536396" y="2928933"/>
            <a:ext cx="1678414" cy="714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6" cstate="print"/>
          <a:srcRect l="32615" r="33879"/>
          <a:stretch>
            <a:fillRect/>
          </a:stretch>
        </p:blipFill>
        <p:spPr bwMode="auto">
          <a:xfrm>
            <a:off x="4214810" y="2928933"/>
            <a:ext cx="1714512" cy="714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6" cstate="print"/>
          <a:srcRect l="66307"/>
          <a:stretch>
            <a:fillRect/>
          </a:stretch>
        </p:blipFill>
        <p:spPr bwMode="auto">
          <a:xfrm>
            <a:off x="5929322" y="2928933"/>
            <a:ext cx="1724036" cy="714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Дуга 12"/>
          <p:cNvSpPr/>
          <p:nvPr/>
        </p:nvSpPr>
        <p:spPr>
          <a:xfrm rot="10800000">
            <a:off x="2571736" y="3214686"/>
            <a:ext cx="1571636" cy="642942"/>
          </a:xfrm>
          <a:prstGeom prst="arc">
            <a:avLst>
              <a:gd name="adj1" fmla="val 10827591"/>
              <a:gd name="adj2" fmla="val 0"/>
            </a:avLst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Дуга 13"/>
          <p:cNvSpPr/>
          <p:nvPr/>
        </p:nvSpPr>
        <p:spPr>
          <a:xfrm rot="10800000">
            <a:off x="4286249" y="3214686"/>
            <a:ext cx="1571636" cy="642942"/>
          </a:xfrm>
          <a:prstGeom prst="arc">
            <a:avLst>
              <a:gd name="adj1" fmla="val 10827591"/>
              <a:gd name="adj2" fmla="val 0"/>
            </a:avLst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Дуга 14"/>
          <p:cNvSpPr/>
          <p:nvPr/>
        </p:nvSpPr>
        <p:spPr>
          <a:xfrm rot="10800000">
            <a:off x="6000760" y="3214686"/>
            <a:ext cx="1571636" cy="642942"/>
          </a:xfrm>
          <a:prstGeom prst="arc">
            <a:avLst>
              <a:gd name="adj1" fmla="val 10827591"/>
              <a:gd name="adj2" fmla="val 0"/>
            </a:avLst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71676E-6 L 0.00781 0.37734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" y="1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71676E-6 L 0.00781 0.29364 " pathEditMode="relative" rAng="0" ptsTypes="AA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" y="1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71676E-6 L 0.00937 0.36694 " pathEditMode="relative" rAng="0" ptsTypes="AA">
                                      <p:cBhvr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" y="1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00022"/>
            <a:ext cx="7772400" cy="914400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 smtClean="0">
                <a:solidFill>
                  <a:srgbClr val="FFC000"/>
                </a:solidFill>
              </a:rPr>
              <a:t>Ділення на рівні частини. Ознайомлення</a:t>
            </a:r>
            <a:endParaRPr lang="ru-RU" sz="3600" b="1" dirty="0">
              <a:solidFill>
                <a:srgbClr val="FFC000"/>
              </a:solidFill>
            </a:endParaRPr>
          </a:p>
        </p:txBody>
      </p:sp>
      <p:pic>
        <p:nvPicPr>
          <p:cNvPr id="552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28735"/>
            <a:ext cx="9144000" cy="880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1968" y="2500306"/>
            <a:ext cx="2127750" cy="2159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5517233"/>
            <a:ext cx="3530581" cy="55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Овал 8"/>
          <p:cNvSpPr/>
          <p:nvPr/>
        </p:nvSpPr>
        <p:spPr>
          <a:xfrm>
            <a:off x="2214546" y="2643182"/>
            <a:ext cx="285752" cy="428628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571736" y="2643182"/>
            <a:ext cx="285752" cy="428628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2928926" y="2643182"/>
            <a:ext cx="285752" cy="428628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3286116" y="2643182"/>
            <a:ext cx="285752" cy="428628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3643306" y="2643182"/>
            <a:ext cx="285752" cy="428628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4000496" y="2643182"/>
            <a:ext cx="285752" cy="428628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4357686" y="2643182"/>
            <a:ext cx="285752" cy="428628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4714876" y="2643182"/>
            <a:ext cx="285752" cy="428628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5072066" y="2643182"/>
            <a:ext cx="285752" cy="428628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5429256" y="2643182"/>
            <a:ext cx="285752" cy="428628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5786446" y="2643182"/>
            <a:ext cx="285752" cy="428628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6143636" y="2643182"/>
            <a:ext cx="285752" cy="428628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Дуга 20"/>
          <p:cNvSpPr/>
          <p:nvPr/>
        </p:nvSpPr>
        <p:spPr>
          <a:xfrm rot="10800000">
            <a:off x="2214546" y="2643181"/>
            <a:ext cx="1000131" cy="571504"/>
          </a:xfrm>
          <a:prstGeom prst="arc">
            <a:avLst>
              <a:gd name="adj1" fmla="val 10827591"/>
              <a:gd name="adj2" fmla="val 0"/>
            </a:avLst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Дуга 27"/>
          <p:cNvSpPr/>
          <p:nvPr/>
        </p:nvSpPr>
        <p:spPr>
          <a:xfrm rot="10800000">
            <a:off x="3286116" y="2643181"/>
            <a:ext cx="1000131" cy="571504"/>
          </a:xfrm>
          <a:prstGeom prst="arc">
            <a:avLst>
              <a:gd name="adj1" fmla="val 10827591"/>
              <a:gd name="adj2" fmla="val 0"/>
            </a:avLst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Дуга 28"/>
          <p:cNvSpPr/>
          <p:nvPr/>
        </p:nvSpPr>
        <p:spPr>
          <a:xfrm rot="10800000">
            <a:off x="4357686" y="2643181"/>
            <a:ext cx="1000131" cy="571504"/>
          </a:xfrm>
          <a:prstGeom prst="arc">
            <a:avLst>
              <a:gd name="adj1" fmla="val 10827591"/>
              <a:gd name="adj2" fmla="val 0"/>
            </a:avLst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Дуга 29"/>
          <p:cNvSpPr/>
          <p:nvPr/>
        </p:nvSpPr>
        <p:spPr>
          <a:xfrm rot="10800000">
            <a:off x="5429256" y="2643182"/>
            <a:ext cx="1000131" cy="571504"/>
          </a:xfrm>
          <a:prstGeom prst="arc">
            <a:avLst>
              <a:gd name="adj1" fmla="val 10827591"/>
              <a:gd name="adj2" fmla="val 0"/>
            </a:avLst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animClr clrSpc="rgb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animClr clrSpc="rgb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animClr clrSpc="rgb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2.22222E-6 L -0.08663 0.30463 " pathEditMode="relative" rAng="0" ptsTypes="AA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" y="1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0.1007 0.30393 " pathEditMode="relative" rAng="0" ptsTypes="AA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" y="1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33333E-6 L 0.31371 0.29328 " pathEditMode="relative" rAng="0" ptsTypes="AA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" y="1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animClr clrSpc="rgb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animClr clrSpc="rgb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animClr clrSpc="rgb">
                                      <p:cBhvr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3.33333E-6 L -0.16632 0.30393 " pathEditMode="relative" rAng="0" ptsTypes="AA">
                                      <p:cBhvr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" y="1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33333E-6 L 0.02292 0.30393 " pathEditMode="relative" rAng="0" ptsTypes="AA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" y="1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0.23594 0.29328 " pathEditMode="relative" rAng="0" ptsTypes="AA">
                                      <p:cBhvr>
                                        <p:cTn id="7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" y="1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99"/>
                                      </p:to>
                                    </p:animClr>
                                    <p:animClr clrSpc="rgb">
                                      <p:cBhvr>
                                        <p:cTn id="8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99"/>
                                      </p:to>
                                    </p:animClr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99"/>
                                      </p:to>
                                    </p:animClr>
                                    <p:animClr clrSpc="rgb">
                                      <p:cBhvr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99"/>
                                      </p:to>
                                    </p:animClr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99"/>
                                      </p:to>
                                    </p:animClr>
                                    <p:animClr clrSpc="rgb">
                                      <p:cBhvr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99"/>
                                      </p:to>
                                    </p:animClr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33333E-6 L -0.2441 0.30393 " pathEditMode="relative" rAng="0" ptsTypes="AA">
                                      <p:cBhvr>
                                        <p:cTn id="10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" y="1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3333E-6 L -0.05486 0.30393 " pathEditMode="relative" rAng="0" ptsTypes="AA">
                                      <p:cBhvr>
                                        <p:cTn id="10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" y="1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33333E-6 L 0.15799 0.29328 " pathEditMode="relative" rAng="0" ptsTypes="AA">
                                      <p:cBhvr>
                                        <p:cTn id="1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" y="1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animClr clrSpc="rgb">
                                      <p:cBhvr>
                                        <p:cTn id="1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animClr clrSpc="rgb">
                                      <p:cBhvr>
                                        <p:cTn id="1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animClr clrSpc="rgb">
                                      <p:cBhvr>
                                        <p:cTn id="1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-0.32205 0.30393 " pathEditMode="relative" rAng="0" ptsTypes="AA">
                                      <p:cBhvr>
                                        <p:cTn id="1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" y="1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33333E-6 L -0.13264 0.30393 " pathEditMode="relative" rAng="0" ptsTypes="AA">
                                      <p:cBhvr>
                                        <p:cTn id="1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" y="1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3.33333E-6 L 0.08021 0.29328 " pathEditMode="relative" rAng="0" ptsTypes="AA">
                                      <p:cBhvr>
                                        <p:cTn id="1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" y="1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55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1" animBg="1"/>
      <p:bldP spid="21" grpId="0" animBg="1"/>
      <p:bldP spid="21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13175"/>
            <a:ext cx="9144000" cy="8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8933" y="503381"/>
            <a:ext cx="9152965" cy="1632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4414" y="2360769"/>
            <a:ext cx="2148413" cy="639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6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14810" y="2360769"/>
            <a:ext cx="4929222" cy="634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7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3596755"/>
            <a:ext cx="9121512" cy="794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" y="1514298"/>
            <a:ext cx="9144032" cy="4129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7772400" cy="914400"/>
          </a:xfrm>
        </p:spPr>
        <p:txBody>
          <a:bodyPr>
            <a:normAutofit/>
          </a:bodyPr>
          <a:lstStyle/>
          <a:p>
            <a:pPr algn="ctr"/>
            <a:r>
              <a:rPr lang="uk-UA" sz="3600" dirty="0" smtClean="0">
                <a:solidFill>
                  <a:srgbClr val="FFC000"/>
                </a:solidFill>
              </a:rPr>
              <a:t>Задачі на </a:t>
            </a:r>
            <a:r>
              <a:rPr lang="uk-UA" sz="3600" b="1" dirty="0" smtClean="0">
                <a:solidFill>
                  <a:srgbClr val="FFC000"/>
                </a:solidFill>
              </a:rPr>
              <a:t> ділення</a:t>
            </a:r>
            <a:endParaRPr lang="ru-RU" sz="36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7772400" cy="914400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 smtClean="0"/>
              <a:t>Первинне закріплення дії ділення на рівні частини</a:t>
            </a:r>
            <a:endParaRPr lang="ru-RU" sz="3600" b="1" dirty="0"/>
          </a:p>
        </p:txBody>
      </p:sp>
      <p:pic>
        <p:nvPicPr>
          <p:cNvPr id="583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44824"/>
            <a:ext cx="9144000" cy="2975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212690"/>
            <a:ext cx="9144000" cy="859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7952b864ec46241768bfa8dd2e487ea4517d3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НОГМ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9495</TotalTime>
  <Words>75</Words>
  <Application>Microsoft Office PowerPoint</Application>
  <PresentationFormat>Экран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Модульная</vt:lpstr>
      <vt:lpstr>Ознайомлення з арифметичною дією   ділення на рівні частини</vt:lpstr>
      <vt:lpstr>Ділення на рівні частини</vt:lpstr>
      <vt:lpstr>Ділення на рівні частини. Підготовка</vt:lpstr>
      <vt:lpstr>Ділення на рівні частини. Ознайомлення</vt:lpstr>
      <vt:lpstr>Слайд 5</vt:lpstr>
      <vt:lpstr>Задачі на  ділення</vt:lpstr>
      <vt:lpstr>Первинне закріплення дії ділення на рівні частини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9.   Методика формування обчислювальних навичок табличного множення та ділення</dc:title>
  <dc:creator>Светлана</dc:creator>
  <cp:lastModifiedBy>Marinochka</cp:lastModifiedBy>
  <cp:revision>471</cp:revision>
  <dcterms:created xsi:type="dcterms:W3CDTF">2013-03-24T06:26:47Z</dcterms:created>
  <dcterms:modified xsi:type="dcterms:W3CDTF">2015-09-02T10:31:37Z</dcterms:modified>
</cp:coreProperties>
</file>