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404" r:id="rId2"/>
    <p:sldId id="303" r:id="rId3"/>
    <p:sldId id="304" r:id="rId4"/>
    <p:sldId id="305" r:id="rId5"/>
    <p:sldId id="306" r:id="rId6"/>
    <p:sldId id="307" r:id="rId7"/>
    <p:sldId id="308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0066"/>
    <a:srgbClr val="56E507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7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2589-1098-4B75-B568-A6734D4A3FF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A707-E4F9-4E31-8F46-69FE40E05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54C8D2-77E1-4B4B-A7FC-B7A6D269FB7E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AD56239-599F-4455-9531-149F49DE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Ознайомлення з арифметичною дією множення</a:t>
            </a:r>
            <a:endParaRPr lang="ru-RU" sz="3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152" t="26201" r="26927" b="26447"/>
          <a:stretch>
            <a:fillRect/>
          </a:stretch>
        </p:blipFill>
        <p:spPr bwMode="auto">
          <a:xfrm>
            <a:off x="-31" y="1500174"/>
            <a:ext cx="914403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Ознайомлення з арифметичною дією множення. Підготовчі вправи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4362"/>
            <a:ext cx="9144354" cy="357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259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414338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по 2 взяти 9 разів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одержимо 18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1470" y="324411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2+2+2+2+2+2</a:t>
            </a:r>
            <a:r>
              <a:rPr lang="en-US" sz="2400" b="1" dirty="0" smtClean="0"/>
              <a:t>+2+2+2</a:t>
            </a:r>
            <a:r>
              <a:rPr lang="uk-UA" sz="2400" b="1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643314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9</a:t>
            </a:r>
            <a:r>
              <a:rPr lang="uk-UA" sz="3200" b="1" dirty="0" smtClean="0"/>
              <a:t> разів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214686"/>
            <a:ext cx="787395" cy="523220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/>
              <a:t>= </a:t>
            </a:r>
            <a:r>
              <a:rPr lang="uk-UA" sz="2400" b="1" dirty="0" smtClean="0"/>
              <a:t>1</a:t>
            </a:r>
            <a:r>
              <a:rPr lang="en-US" sz="2400" b="1" dirty="0" smtClean="0"/>
              <a:t>8</a:t>
            </a:r>
            <a:endParaRPr lang="ru-RU" sz="2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1406" y="3643314"/>
            <a:ext cx="2857520" cy="23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2807" y="324411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</a:t>
            </a:r>
            <a:r>
              <a:rPr lang="en-US" sz="2400" b="1" dirty="0" smtClean="0"/>
              <a:t>3 </a:t>
            </a:r>
            <a:r>
              <a:rPr lang="uk-UA" sz="2400" b="1" dirty="0" smtClean="0"/>
              <a:t>+</a:t>
            </a:r>
            <a:r>
              <a:rPr lang="en-US" sz="2400" b="1" dirty="0" smtClean="0"/>
              <a:t> 3 </a:t>
            </a:r>
            <a:r>
              <a:rPr lang="uk-UA" sz="2400" b="1" dirty="0" smtClean="0"/>
              <a:t>+</a:t>
            </a:r>
            <a:r>
              <a:rPr lang="en-US" sz="2400" b="1" dirty="0" smtClean="0"/>
              <a:t> 3</a:t>
            </a:r>
            <a:r>
              <a:rPr lang="uk-UA" sz="2400" b="1" dirty="0" smtClean="0"/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44524" y="3643314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3</a:t>
            </a:r>
            <a:r>
              <a:rPr lang="uk-UA" sz="3200" b="1" dirty="0" smtClean="0"/>
              <a:t> раз</a:t>
            </a:r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38691" y="3214686"/>
            <a:ext cx="633507" cy="523220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/>
              <a:t>= </a:t>
            </a:r>
            <a:r>
              <a:rPr lang="uk-UA" sz="2400" b="1" dirty="0" smtClean="0"/>
              <a:t>9</a:t>
            </a:r>
            <a:endParaRPr lang="ru-RU" sz="2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295683" y="3643314"/>
            <a:ext cx="1071570" cy="23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72330" y="324411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5 + 5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00892" y="3643314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2 </a:t>
            </a:r>
            <a:r>
              <a:rPr lang="uk-UA" sz="3200" b="1" dirty="0" smtClean="0"/>
              <a:t>рази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929586" y="3214686"/>
            <a:ext cx="787395" cy="523220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uk-UA" sz="2800" b="1" dirty="0" smtClean="0"/>
              <a:t>= </a:t>
            </a:r>
            <a:r>
              <a:rPr lang="uk-UA" sz="2400" b="1" dirty="0" smtClean="0"/>
              <a:t>1</a:t>
            </a:r>
            <a:r>
              <a:rPr lang="ru-RU" sz="2400" b="1" dirty="0" smtClean="0"/>
              <a:t>0</a:t>
            </a:r>
            <a:endParaRPr lang="ru-RU" sz="2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7561970" y="3295764"/>
            <a:ext cx="786" cy="69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43306" y="4169639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по 3 взяти 3 рази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одержимо 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0826" y="414338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по 5 взяти 2 разів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одержимо 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214950"/>
            <a:ext cx="1928826" cy="16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1428760"/>
            <a:ext cx="3429024" cy="178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57950" y="1285860"/>
            <a:ext cx="2786050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0" grpId="0"/>
      <p:bldP spid="21" grpId="0"/>
      <p:bldP spid="25" grpId="0"/>
      <p:bldP spid="26" grpId="0"/>
      <p:bldP spid="30" grpId="0"/>
      <p:bldP spid="31" grpId="0"/>
      <p:bldP spid="18" grpId="0" animBg="1"/>
      <p:bldP spid="2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Створення і розв'язування проблемної ситуації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403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2262838"/>
            <a:ext cx="96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20</a:t>
            </a:r>
            <a:endParaRPr lang="ru-RU" sz="2800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2928934"/>
            <a:ext cx="15716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43438" y="2357430"/>
            <a:ext cx="2571768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866" y="3286124"/>
            <a:ext cx="96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48</a:t>
            </a:r>
            <a:endParaRPr lang="ru-RU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2762904"/>
            <a:ext cx="96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88</a:t>
            </a:r>
            <a:endParaRPr lang="ru-RU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58214" y="3286124"/>
            <a:ext cx="96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= 56</a:t>
            </a:r>
            <a:endParaRPr lang="ru-RU" sz="28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107173" y="3929066"/>
            <a:ext cx="9358346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6" y="1499423"/>
            <a:ext cx="9059304" cy="371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107173" y="4071942"/>
            <a:ext cx="9358346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Створення і розв'язування проблемної ситуації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214554"/>
            <a:ext cx="392909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214686"/>
            <a:ext cx="392909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71744"/>
            <a:ext cx="1928826" cy="50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357430"/>
            <a:ext cx="21431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357430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2571744"/>
            <a:ext cx="78581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786058"/>
            <a:ext cx="78581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06" y="2285992"/>
            <a:ext cx="2500330" cy="50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Первинне закріплення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386666"/>
            <a:ext cx="9144000" cy="299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429132"/>
            <a:ext cx="8316668" cy="160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571744"/>
            <a:ext cx="142876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496"/>
            <a:ext cx="7143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857496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571744"/>
            <a:ext cx="92869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43174" y="2500306"/>
            <a:ext cx="147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3 6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2143116"/>
            <a:ext cx="92869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428868"/>
            <a:ext cx="4143372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457366" y="2500306"/>
            <a:ext cx="147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9 6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2722" y="3571876"/>
            <a:ext cx="147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3 0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3643314"/>
            <a:ext cx="4071966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15810" y="5214950"/>
            <a:ext cx="147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7970" y="5214950"/>
            <a:ext cx="147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5744" y="5643578"/>
            <a:ext cx="147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5226" y="5643578"/>
            <a:ext cx="147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768"/>
            <a:ext cx="9144000" cy="119675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Формування поняття про арифметичну дію множення</a:t>
            </a:r>
            <a:endParaRPr lang="ru-RU" sz="36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67606"/>
            <a:ext cx="8872510" cy="283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643182"/>
            <a:ext cx="8892480" cy="282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952b864ec46241768bfa8dd2e487ea4517d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9496</TotalTime>
  <Words>105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Ознайомлення з арифметичною дією множення</vt:lpstr>
      <vt:lpstr>Ознайомлення з арифметичною дією множення. Підготовчі вправи</vt:lpstr>
      <vt:lpstr>Слайд 3</vt:lpstr>
      <vt:lpstr>Створення і розв'язування проблемної ситуації</vt:lpstr>
      <vt:lpstr>Створення і розв'язування проблемної ситуації</vt:lpstr>
      <vt:lpstr>Первинне закріплення</vt:lpstr>
      <vt:lpstr>Формування поняття про арифметичну дію множення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9.   Методика формування обчислювальних навичок табличного множення та ділення</dc:title>
  <dc:creator>Светлана</dc:creator>
  <cp:lastModifiedBy>Marinochka</cp:lastModifiedBy>
  <cp:revision>471</cp:revision>
  <dcterms:created xsi:type="dcterms:W3CDTF">2013-03-24T06:26:47Z</dcterms:created>
  <dcterms:modified xsi:type="dcterms:W3CDTF">2015-09-02T10:19:40Z</dcterms:modified>
</cp:coreProperties>
</file>