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445" r:id="rId2"/>
    <p:sldId id="449" r:id="rId3"/>
    <p:sldId id="450" r:id="rId4"/>
    <p:sldId id="451" r:id="rId5"/>
    <p:sldId id="452" r:id="rId6"/>
  </p:sldIdLst>
  <p:sldSz cx="9144000" cy="6858000" type="screen4x3"/>
  <p:notesSz cx="6858000" cy="9144000"/>
  <p:custDataLst>
    <p:tags r:id="rId8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1"/>
  <p:clrMru>
    <a:srgbClr val="FF0066"/>
    <a:srgbClr val="56E507"/>
    <a:srgbClr val="FFCC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8" d="100"/>
          <a:sy n="68" d="100"/>
        </p:scale>
        <p:origin x="-876" y="-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F76B45-3691-4365-9A0B-11F99BFD8D93}" type="doc">
      <dgm:prSet loTypeId="urn:microsoft.com/office/officeart/2005/8/layout/hProcess4" loCatId="process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D259844F-FE3A-4D9B-82F9-E1ED17876F6C}">
      <dgm:prSet phldrT="[Текст]"/>
      <dgm:spPr/>
      <dgm:t>
        <a:bodyPr/>
        <a:lstStyle/>
        <a:p>
          <a:r>
            <a:rPr lang="uk-UA" dirty="0" smtClean="0"/>
            <a:t>Місце</a:t>
          </a:r>
          <a:endParaRPr lang="ru-RU" dirty="0"/>
        </a:p>
      </dgm:t>
    </dgm:pt>
    <dgm:pt modelId="{D8AB3260-B254-48FE-8C29-8C63DB3D65FE}" type="parTrans" cxnId="{14ADCB1D-568A-4E04-9FF3-C18CDEF440EE}">
      <dgm:prSet/>
      <dgm:spPr/>
      <dgm:t>
        <a:bodyPr/>
        <a:lstStyle/>
        <a:p>
          <a:endParaRPr lang="ru-RU"/>
        </a:p>
      </dgm:t>
    </dgm:pt>
    <dgm:pt modelId="{BC1C9E22-52AF-4EE3-BBCE-5945C166C939}" type="sibTrans" cxnId="{14ADCB1D-568A-4E04-9FF3-C18CDEF440EE}">
      <dgm:prSet/>
      <dgm:spPr/>
      <dgm:t>
        <a:bodyPr/>
        <a:lstStyle/>
        <a:p>
          <a:endParaRPr lang="ru-RU"/>
        </a:p>
      </dgm:t>
    </dgm:pt>
    <dgm:pt modelId="{C350EBC7-3E50-402A-81F5-F2537750B919}">
      <dgm:prSet phldrT="[Текст]" custT="1"/>
      <dgm:spPr/>
      <dgm:t>
        <a:bodyPr/>
        <a:lstStyle/>
        <a:p>
          <a:r>
            <a:rPr lang="uk-UA" sz="2400" dirty="0" smtClean="0"/>
            <a:t>Під час вивчення</a:t>
          </a:r>
          <a:r>
            <a:rPr lang="uk-UA" sz="2400" b="0" dirty="0" smtClean="0"/>
            <a:t> теми </a:t>
          </a:r>
          <a:r>
            <a:rPr lang="uk-UA" sz="2400" b="0" dirty="0" err="1" smtClean="0"/>
            <a:t>“Таблиці</a:t>
          </a:r>
          <a:r>
            <a:rPr lang="uk-UA" sz="2400" b="0" dirty="0" smtClean="0"/>
            <a:t> множення та </a:t>
          </a:r>
          <a:r>
            <a:rPr lang="uk-UA" sz="2400" b="0" dirty="0" err="1" smtClean="0"/>
            <a:t>ділення”</a:t>
          </a:r>
          <a:r>
            <a:rPr lang="uk-UA" sz="2400" b="0" dirty="0" smtClean="0"/>
            <a:t>.</a:t>
          </a:r>
          <a:endParaRPr lang="ru-RU" sz="2400" b="0" dirty="0"/>
        </a:p>
      </dgm:t>
    </dgm:pt>
    <dgm:pt modelId="{E3C3D4B5-D2CB-4F38-9459-6DF6D0E3DCA3}" type="parTrans" cxnId="{65F3A1C0-F978-450F-A792-CA34766FBAFB}">
      <dgm:prSet/>
      <dgm:spPr/>
      <dgm:t>
        <a:bodyPr/>
        <a:lstStyle/>
        <a:p>
          <a:endParaRPr lang="ru-RU"/>
        </a:p>
      </dgm:t>
    </dgm:pt>
    <dgm:pt modelId="{2FE702A8-FA5A-4D73-B932-FA98433F6996}" type="sibTrans" cxnId="{65F3A1C0-F978-450F-A792-CA34766FBAFB}">
      <dgm:prSet/>
      <dgm:spPr/>
      <dgm:t>
        <a:bodyPr/>
        <a:lstStyle/>
        <a:p>
          <a:endParaRPr lang="ru-RU"/>
        </a:p>
      </dgm:t>
    </dgm:pt>
    <dgm:pt modelId="{1AEC3710-63F7-4E78-B3C9-877BEA726FDC}">
      <dgm:prSet phldrT="[Текст]"/>
      <dgm:spPr/>
      <dgm:t>
        <a:bodyPr/>
        <a:lstStyle/>
        <a:p>
          <a:r>
            <a:rPr lang="uk-UA" dirty="0" smtClean="0"/>
            <a:t>Мета</a:t>
          </a:r>
          <a:r>
            <a:rPr lang="en-US" dirty="0" smtClean="0"/>
            <a:t> </a:t>
          </a:r>
          <a:endParaRPr lang="ru-RU" dirty="0"/>
        </a:p>
      </dgm:t>
    </dgm:pt>
    <dgm:pt modelId="{D092F619-42BF-4325-BBB1-C6343BB7F643}" type="parTrans" cxnId="{C5657F98-571A-4E90-A8D6-5BBB1C7F0A55}">
      <dgm:prSet/>
      <dgm:spPr/>
      <dgm:t>
        <a:bodyPr/>
        <a:lstStyle/>
        <a:p>
          <a:endParaRPr lang="ru-RU"/>
        </a:p>
      </dgm:t>
    </dgm:pt>
    <dgm:pt modelId="{83AA3EF4-9735-47FD-8540-81B470C9655E}" type="sibTrans" cxnId="{C5657F98-571A-4E90-A8D6-5BBB1C7F0A55}">
      <dgm:prSet/>
      <dgm:spPr/>
      <dgm:t>
        <a:bodyPr/>
        <a:lstStyle/>
        <a:p>
          <a:endParaRPr lang="ru-RU"/>
        </a:p>
      </dgm:t>
    </dgm:pt>
    <dgm:pt modelId="{87AE578C-A7D6-4BA7-AC74-5F3910210EA0}">
      <dgm:prSet phldrT="[Текст]" custT="1"/>
      <dgm:spPr/>
      <dgm:t>
        <a:bodyPr/>
        <a:lstStyle/>
        <a:p>
          <a:r>
            <a:rPr lang="uk-UA" sz="2400" dirty="0" smtClean="0"/>
            <a:t>Формування знання способів перевірки множення та ділення , уміння їх застосовувати. </a:t>
          </a:r>
          <a:endParaRPr lang="ru-RU" sz="2400" dirty="0"/>
        </a:p>
      </dgm:t>
    </dgm:pt>
    <dgm:pt modelId="{13FD96CB-CE7E-49DD-8E89-6D0EDA305D8C}" type="parTrans" cxnId="{9BBA0CD3-BE74-43E1-833C-5753453AB41A}">
      <dgm:prSet/>
      <dgm:spPr/>
      <dgm:t>
        <a:bodyPr/>
        <a:lstStyle/>
        <a:p>
          <a:endParaRPr lang="ru-RU"/>
        </a:p>
      </dgm:t>
    </dgm:pt>
    <dgm:pt modelId="{D9EF6CAD-C743-45C6-B97F-87B8CE100DEF}" type="sibTrans" cxnId="{9BBA0CD3-BE74-43E1-833C-5753453AB41A}">
      <dgm:prSet/>
      <dgm:spPr/>
      <dgm:t>
        <a:bodyPr/>
        <a:lstStyle/>
        <a:p>
          <a:endParaRPr lang="ru-RU"/>
        </a:p>
      </dgm:t>
    </dgm:pt>
    <dgm:pt modelId="{83DD4B08-01A5-4157-B0CE-0DB41A3F9500}">
      <dgm:prSet phldrT="[Текст]"/>
      <dgm:spPr/>
      <dgm:t>
        <a:bodyPr/>
        <a:lstStyle/>
        <a:p>
          <a:r>
            <a:rPr lang="uk-UA" dirty="0" smtClean="0"/>
            <a:t>Засіб</a:t>
          </a:r>
          <a:endParaRPr lang="ru-RU" dirty="0"/>
        </a:p>
      </dgm:t>
    </dgm:pt>
    <dgm:pt modelId="{B3824210-D86E-4903-B054-76D79ED46BAA}" type="parTrans" cxnId="{92382C1B-3BEF-415E-A340-33F839359715}">
      <dgm:prSet/>
      <dgm:spPr/>
      <dgm:t>
        <a:bodyPr/>
        <a:lstStyle/>
        <a:p>
          <a:endParaRPr lang="ru-RU"/>
        </a:p>
      </dgm:t>
    </dgm:pt>
    <dgm:pt modelId="{CDF722AA-F4CF-4DA3-985B-D3816EDD65AC}" type="sibTrans" cxnId="{92382C1B-3BEF-415E-A340-33F839359715}">
      <dgm:prSet/>
      <dgm:spPr/>
      <dgm:t>
        <a:bodyPr/>
        <a:lstStyle/>
        <a:p>
          <a:endParaRPr lang="ru-RU"/>
        </a:p>
      </dgm:t>
    </dgm:pt>
    <dgm:pt modelId="{707BCFB4-D36D-4B51-94E2-81ADF68B2B0B}">
      <dgm:prSet phldrT="[Текст]" custT="1"/>
      <dgm:spPr/>
      <dgm:t>
        <a:bodyPr/>
        <a:lstStyle/>
        <a:p>
          <a:r>
            <a:rPr lang="uk-UA" sz="2400" dirty="0" smtClean="0"/>
            <a:t>Схеми.</a:t>
          </a:r>
          <a:endParaRPr lang="ru-RU" sz="2400" dirty="0"/>
        </a:p>
      </dgm:t>
    </dgm:pt>
    <dgm:pt modelId="{A5971B03-2A0E-4AD3-BEAF-9725D1A23F06}" type="parTrans" cxnId="{BA52D44F-6F1C-43A5-BE12-D6D1FC0E2AAF}">
      <dgm:prSet/>
      <dgm:spPr/>
      <dgm:t>
        <a:bodyPr/>
        <a:lstStyle/>
        <a:p>
          <a:endParaRPr lang="ru-RU"/>
        </a:p>
      </dgm:t>
    </dgm:pt>
    <dgm:pt modelId="{64A74E74-C7E3-4ABE-AD93-3EFBD4C589D2}" type="sibTrans" cxnId="{BA52D44F-6F1C-43A5-BE12-D6D1FC0E2AAF}">
      <dgm:prSet/>
      <dgm:spPr/>
      <dgm:t>
        <a:bodyPr/>
        <a:lstStyle/>
        <a:p>
          <a:endParaRPr lang="ru-RU"/>
        </a:p>
      </dgm:t>
    </dgm:pt>
    <dgm:pt modelId="{DF81ACE1-3577-45A4-B575-4515BF90D5FE}" type="pres">
      <dgm:prSet presAssocID="{96F76B45-3691-4365-9A0B-11F99BFD8D9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8C2077E-409A-464D-81C9-BB1E51232E5E}" type="pres">
      <dgm:prSet presAssocID="{96F76B45-3691-4365-9A0B-11F99BFD8D93}" presName="tSp" presStyleCnt="0"/>
      <dgm:spPr/>
      <dgm:t>
        <a:bodyPr/>
        <a:lstStyle/>
        <a:p>
          <a:endParaRPr lang="ru-RU"/>
        </a:p>
      </dgm:t>
    </dgm:pt>
    <dgm:pt modelId="{E0EE563E-3239-4801-BD98-CEEF4B31D503}" type="pres">
      <dgm:prSet presAssocID="{96F76B45-3691-4365-9A0B-11F99BFD8D93}" presName="bSp" presStyleCnt="0"/>
      <dgm:spPr/>
      <dgm:t>
        <a:bodyPr/>
        <a:lstStyle/>
        <a:p>
          <a:endParaRPr lang="ru-RU"/>
        </a:p>
      </dgm:t>
    </dgm:pt>
    <dgm:pt modelId="{1D15AC2B-DF65-4E9E-8CD1-E2E833E13FD3}" type="pres">
      <dgm:prSet presAssocID="{96F76B45-3691-4365-9A0B-11F99BFD8D93}" presName="process" presStyleCnt="0"/>
      <dgm:spPr/>
      <dgm:t>
        <a:bodyPr/>
        <a:lstStyle/>
        <a:p>
          <a:endParaRPr lang="ru-RU"/>
        </a:p>
      </dgm:t>
    </dgm:pt>
    <dgm:pt modelId="{006CEBB4-7233-4B61-BF6B-E6273D33EB9B}" type="pres">
      <dgm:prSet presAssocID="{D259844F-FE3A-4D9B-82F9-E1ED17876F6C}" presName="composite1" presStyleCnt="0"/>
      <dgm:spPr/>
      <dgm:t>
        <a:bodyPr/>
        <a:lstStyle/>
        <a:p>
          <a:endParaRPr lang="ru-RU"/>
        </a:p>
      </dgm:t>
    </dgm:pt>
    <dgm:pt modelId="{A3A33E5C-E3B3-4531-8593-876B45B658AD}" type="pres">
      <dgm:prSet presAssocID="{D259844F-FE3A-4D9B-82F9-E1ED17876F6C}" presName="dummyNode1" presStyleLbl="node1" presStyleIdx="0" presStyleCnt="3"/>
      <dgm:spPr/>
      <dgm:t>
        <a:bodyPr/>
        <a:lstStyle/>
        <a:p>
          <a:endParaRPr lang="ru-RU"/>
        </a:p>
      </dgm:t>
    </dgm:pt>
    <dgm:pt modelId="{70A5062C-0EAD-45A0-BD35-31E790C02EFA}" type="pres">
      <dgm:prSet presAssocID="{D259844F-FE3A-4D9B-82F9-E1ED17876F6C}" presName="childNode1" presStyleLbl="bgAcc1" presStyleIdx="0" presStyleCnt="3" custScaleX="135839" custScaleY="202975" custLinFactNeighborY="-115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30222D-04AE-433C-A833-824D8D007180}" type="pres">
      <dgm:prSet presAssocID="{D259844F-FE3A-4D9B-82F9-E1ED17876F6C}" presName="childNode1tx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1E1C80-EC85-4BE6-A3C9-F2B9D3EE58E6}" type="pres">
      <dgm:prSet presAssocID="{D259844F-FE3A-4D9B-82F9-E1ED17876F6C}" presName="parentNode1" presStyleLbl="node1" presStyleIdx="0" presStyleCnt="3" custLinFactNeighborX="5524" custLinFactNeighborY="9770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1B3D76-7059-4476-88E2-E36BCA625A49}" type="pres">
      <dgm:prSet presAssocID="{D259844F-FE3A-4D9B-82F9-E1ED17876F6C}" presName="connSite1" presStyleCnt="0"/>
      <dgm:spPr/>
      <dgm:t>
        <a:bodyPr/>
        <a:lstStyle/>
        <a:p>
          <a:endParaRPr lang="ru-RU"/>
        </a:p>
      </dgm:t>
    </dgm:pt>
    <dgm:pt modelId="{C3B6A7A3-7646-48CF-BAA5-D7C32D7A6A73}" type="pres">
      <dgm:prSet presAssocID="{BC1C9E22-52AF-4EE3-BBCE-5945C166C939}" presName="Name9" presStyleLbl="sibTrans2D1" presStyleIdx="0" presStyleCnt="2"/>
      <dgm:spPr/>
      <dgm:t>
        <a:bodyPr/>
        <a:lstStyle/>
        <a:p>
          <a:endParaRPr lang="ru-RU"/>
        </a:p>
      </dgm:t>
    </dgm:pt>
    <dgm:pt modelId="{DA8C7963-69BC-4434-838E-DEE28BB21135}" type="pres">
      <dgm:prSet presAssocID="{1AEC3710-63F7-4E78-B3C9-877BEA726FDC}" presName="composite2" presStyleCnt="0"/>
      <dgm:spPr/>
      <dgm:t>
        <a:bodyPr/>
        <a:lstStyle/>
        <a:p>
          <a:endParaRPr lang="ru-RU"/>
        </a:p>
      </dgm:t>
    </dgm:pt>
    <dgm:pt modelId="{984DC2D7-EA2F-4408-830C-C3CB076B27F1}" type="pres">
      <dgm:prSet presAssocID="{1AEC3710-63F7-4E78-B3C9-877BEA726FDC}" presName="dummyNode2" presStyleLbl="node1" presStyleIdx="0" presStyleCnt="3"/>
      <dgm:spPr/>
      <dgm:t>
        <a:bodyPr/>
        <a:lstStyle/>
        <a:p>
          <a:endParaRPr lang="ru-RU"/>
        </a:p>
      </dgm:t>
    </dgm:pt>
    <dgm:pt modelId="{C304CC1A-50F7-41CE-B6E7-F54DA0D51C3E}" type="pres">
      <dgm:prSet presAssocID="{1AEC3710-63F7-4E78-B3C9-877BEA726FDC}" presName="childNode2" presStyleLbl="bgAcc1" presStyleIdx="1" presStyleCnt="3" custScaleX="188166" custScaleY="214940" custLinFactNeighborX="-66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93CB1B-FEA6-4216-99BD-1D32C0A8C8AD}" type="pres">
      <dgm:prSet presAssocID="{1AEC3710-63F7-4E78-B3C9-877BEA726FDC}" presName="childNode2tx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81502A-2C5B-4DFE-A014-8674B1178172}" type="pres">
      <dgm:prSet presAssocID="{1AEC3710-63F7-4E78-B3C9-877BEA726FDC}" presName="parentNode2" presStyleLbl="node1" presStyleIdx="1" presStyleCnt="3" custLinFactNeighborX="31440" custLinFactNeighborY="-8296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2EBC7B-266B-4598-B90D-126AA56D036D}" type="pres">
      <dgm:prSet presAssocID="{1AEC3710-63F7-4E78-B3C9-877BEA726FDC}" presName="connSite2" presStyleCnt="0"/>
      <dgm:spPr/>
      <dgm:t>
        <a:bodyPr/>
        <a:lstStyle/>
        <a:p>
          <a:endParaRPr lang="ru-RU"/>
        </a:p>
      </dgm:t>
    </dgm:pt>
    <dgm:pt modelId="{5176D2B1-C7F7-41FB-A8A4-521C82426CEB}" type="pres">
      <dgm:prSet presAssocID="{83AA3EF4-9735-47FD-8540-81B470C9655E}" presName="Name18" presStyleLbl="sibTrans2D1" presStyleIdx="1" presStyleCnt="2"/>
      <dgm:spPr/>
      <dgm:t>
        <a:bodyPr/>
        <a:lstStyle/>
        <a:p>
          <a:endParaRPr lang="ru-RU"/>
        </a:p>
      </dgm:t>
    </dgm:pt>
    <dgm:pt modelId="{BF1FF5EF-7418-4278-B7FC-6957FB8DA29C}" type="pres">
      <dgm:prSet presAssocID="{83DD4B08-01A5-4157-B0CE-0DB41A3F9500}" presName="composite1" presStyleCnt="0"/>
      <dgm:spPr/>
      <dgm:t>
        <a:bodyPr/>
        <a:lstStyle/>
        <a:p>
          <a:endParaRPr lang="ru-RU"/>
        </a:p>
      </dgm:t>
    </dgm:pt>
    <dgm:pt modelId="{1A63297F-B01C-4728-A4AF-A39AB05F0CD4}" type="pres">
      <dgm:prSet presAssocID="{83DD4B08-01A5-4157-B0CE-0DB41A3F9500}" presName="dummyNode1" presStyleLbl="node1" presStyleIdx="1" presStyleCnt="3"/>
      <dgm:spPr/>
      <dgm:t>
        <a:bodyPr/>
        <a:lstStyle/>
        <a:p>
          <a:endParaRPr lang="ru-RU"/>
        </a:p>
      </dgm:t>
    </dgm:pt>
    <dgm:pt modelId="{96BFCEAD-BEFB-4A15-938A-EF0B00A0F4FF}" type="pres">
      <dgm:prSet presAssocID="{83DD4B08-01A5-4157-B0CE-0DB41A3F9500}" presName="childNode1" presStyleLbl="bgAcc1" presStyleIdx="2" presStyleCnt="3" custScaleX="148138" custScaleY="14167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BC15E3-C06F-4FE7-A6F6-E9D2FEBBC76D}" type="pres">
      <dgm:prSet presAssocID="{83DD4B08-01A5-4157-B0CE-0DB41A3F9500}" presName="childNode1tx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1E31EA-9DE8-47CD-B15E-179BA534D703}" type="pres">
      <dgm:prSet presAssocID="{83DD4B08-01A5-4157-B0CE-0DB41A3F9500}" presName="parentNode1" presStyleLbl="node1" presStyleIdx="2" presStyleCnt="3" custLinFactNeighborY="1766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64CBB1-25C5-40FD-BD8D-0DBB2F07C04B}" type="pres">
      <dgm:prSet presAssocID="{83DD4B08-01A5-4157-B0CE-0DB41A3F9500}" presName="connSite1" presStyleCnt="0"/>
      <dgm:spPr/>
      <dgm:t>
        <a:bodyPr/>
        <a:lstStyle/>
        <a:p>
          <a:endParaRPr lang="ru-RU"/>
        </a:p>
      </dgm:t>
    </dgm:pt>
  </dgm:ptLst>
  <dgm:cxnLst>
    <dgm:cxn modelId="{65F3A1C0-F978-450F-A792-CA34766FBAFB}" srcId="{D259844F-FE3A-4D9B-82F9-E1ED17876F6C}" destId="{C350EBC7-3E50-402A-81F5-F2537750B919}" srcOrd="0" destOrd="0" parTransId="{E3C3D4B5-D2CB-4F38-9459-6DF6D0E3DCA3}" sibTransId="{2FE702A8-FA5A-4D73-B932-FA98433F6996}"/>
    <dgm:cxn modelId="{0F47AE97-E10C-411A-BE61-69AAFB5B0458}" type="presOf" srcId="{707BCFB4-D36D-4B51-94E2-81ADF68B2B0B}" destId="{E5BC15E3-C06F-4FE7-A6F6-E9D2FEBBC76D}" srcOrd="1" destOrd="0" presId="urn:microsoft.com/office/officeart/2005/8/layout/hProcess4"/>
    <dgm:cxn modelId="{FDAC6014-C1A9-498C-9892-94913075E8A9}" type="presOf" srcId="{83DD4B08-01A5-4157-B0CE-0DB41A3F9500}" destId="{2A1E31EA-9DE8-47CD-B15E-179BA534D703}" srcOrd="0" destOrd="0" presId="urn:microsoft.com/office/officeart/2005/8/layout/hProcess4"/>
    <dgm:cxn modelId="{7F053991-A61A-4BD3-97C9-D38DF6955C2A}" type="presOf" srcId="{96F76B45-3691-4365-9A0B-11F99BFD8D93}" destId="{DF81ACE1-3577-45A4-B575-4515BF90D5FE}" srcOrd="0" destOrd="0" presId="urn:microsoft.com/office/officeart/2005/8/layout/hProcess4"/>
    <dgm:cxn modelId="{E263915A-6E74-44A1-B5EE-5B0F6C27EE5B}" type="presOf" srcId="{1AEC3710-63F7-4E78-B3C9-877BEA726FDC}" destId="{9781502A-2C5B-4DFE-A014-8674B1178172}" srcOrd="0" destOrd="0" presId="urn:microsoft.com/office/officeart/2005/8/layout/hProcess4"/>
    <dgm:cxn modelId="{BA52D44F-6F1C-43A5-BE12-D6D1FC0E2AAF}" srcId="{83DD4B08-01A5-4157-B0CE-0DB41A3F9500}" destId="{707BCFB4-D36D-4B51-94E2-81ADF68B2B0B}" srcOrd="0" destOrd="0" parTransId="{A5971B03-2A0E-4AD3-BEAF-9725D1A23F06}" sibTransId="{64A74E74-C7E3-4ABE-AD93-3EFBD4C589D2}"/>
    <dgm:cxn modelId="{9BBA0CD3-BE74-43E1-833C-5753453AB41A}" srcId="{1AEC3710-63F7-4E78-B3C9-877BEA726FDC}" destId="{87AE578C-A7D6-4BA7-AC74-5F3910210EA0}" srcOrd="0" destOrd="0" parTransId="{13FD96CB-CE7E-49DD-8E89-6D0EDA305D8C}" sibTransId="{D9EF6CAD-C743-45C6-B97F-87B8CE100DEF}"/>
    <dgm:cxn modelId="{D91E2AFE-B01E-4146-A400-9A224AF2505D}" type="presOf" srcId="{87AE578C-A7D6-4BA7-AC74-5F3910210EA0}" destId="{C793CB1B-FEA6-4216-99BD-1D32C0A8C8AD}" srcOrd="1" destOrd="0" presId="urn:microsoft.com/office/officeart/2005/8/layout/hProcess4"/>
    <dgm:cxn modelId="{9C5A9BD6-0C72-496A-A8F5-D325247DCD17}" type="presOf" srcId="{C350EBC7-3E50-402A-81F5-F2537750B919}" destId="{70A5062C-0EAD-45A0-BD35-31E790C02EFA}" srcOrd="0" destOrd="0" presId="urn:microsoft.com/office/officeart/2005/8/layout/hProcess4"/>
    <dgm:cxn modelId="{100D198D-2F3D-469D-A92C-0175C8BB8F40}" type="presOf" srcId="{707BCFB4-D36D-4B51-94E2-81ADF68B2B0B}" destId="{96BFCEAD-BEFB-4A15-938A-EF0B00A0F4FF}" srcOrd="0" destOrd="0" presId="urn:microsoft.com/office/officeart/2005/8/layout/hProcess4"/>
    <dgm:cxn modelId="{5355A3A7-6BFE-4C29-9B93-20D3692072D3}" type="presOf" srcId="{BC1C9E22-52AF-4EE3-BBCE-5945C166C939}" destId="{C3B6A7A3-7646-48CF-BAA5-D7C32D7A6A73}" srcOrd="0" destOrd="0" presId="urn:microsoft.com/office/officeart/2005/8/layout/hProcess4"/>
    <dgm:cxn modelId="{17BA6AAE-36F9-4C69-A118-1349C5AD7B6D}" type="presOf" srcId="{83AA3EF4-9735-47FD-8540-81B470C9655E}" destId="{5176D2B1-C7F7-41FB-A8A4-521C82426CEB}" srcOrd="0" destOrd="0" presId="urn:microsoft.com/office/officeart/2005/8/layout/hProcess4"/>
    <dgm:cxn modelId="{95E11CA4-C9F6-49E7-8263-D13D63CBE6E1}" type="presOf" srcId="{87AE578C-A7D6-4BA7-AC74-5F3910210EA0}" destId="{C304CC1A-50F7-41CE-B6E7-F54DA0D51C3E}" srcOrd="0" destOrd="0" presId="urn:microsoft.com/office/officeart/2005/8/layout/hProcess4"/>
    <dgm:cxn modelId="{8AD6C883-09CF-4E67-AF8E-317387F447B8}" type="presOf" srcId="{D259844F-FE3A-4D9B-82F9-E1ED17876F6C}" destId="{7D1E1C80-EC85-4BE6-A3C9-F2B9D3EE58E6}" srcOrd="0" destOrd="0" presId="urn:microsoft.com/office/officeart/2005/8/layout/hProcess4"/>
    <dgm:cxn modelId="{1BCD1157-1D46-47A5-9EA1-59616AEB89E5}" type="presOf" srcId="{C350EBC7-3E50-402A-81F5-F2537750B919}" destId="{0730222D-04AE-433C-A833-824D8D007180}" srcOrd="1" destOrd="0" presId="urn:microsoft.com/office/officeart/2005/8/layout/hProcess4"/>
    <dgm:cxn modelId="{C5657F98-571A-4E90-A8D6-5BBB1C7F0A55}" srcId="{96F76B45-3691-4365-9A0B-11F99BFD8D93}" destId="{1AEC3710-63F7-4E78-B3C9-877BEA726FDC}" srcOrd="1" destOrd="0" parTransId="{D092F619-42BF-4325-BBB1-C6343BB7F643}" sibTransId="{83AA3EF4-9735-47FD-8540-81B470C9655E}"/>
    <dgm:cxn modelId="{92382C1B-3BEF-415E-A340-33F839359715}" srcId="{96F76B45-3691-4365-9A0B-11F99BFD8D93}" destId="{83DD4B08-01A5-4157-B0CE-0DB41A3F9500}" srcOrd="2" destOrd="0" parTransId="{B3824210-D86E-4903-B054-76D79ED46BAA}" sibTransId="{CDF722AA-F4CF-4DA3-985B-D3816EDD65AC}"/>
    <dgm:cxn modelId="{14ADCB1D-568A-4E04-9FF3-C18CDEF440EE}" srcId="{96F76B45-3691-4365-9A0B-11F99BFD8D93}" destId="{D259844F-FE3A-4D9B-82F9-E1ED17876F6C}" srcOrd="0" destOrd="0" parTransId="{D8AB3260-B254-48FE-8C29-8C63DB3D65FE}" sibTransId="{BC1C9E22-52AF-4EE3-BBCE-5945C166C939}"/>
    <dgm:cxn modelId="{2FB85BE6-4918-4FF3-B827-BC6724CBA94B}" type="presParOf" srcId="{DF81ACE1-3577-45A4-B575-4515BF90D5FE}" destId="{D8C2077E-409A-464D-81C9-BB1E51232E5E}" srcOrd="0" destOrd="0" presId="urn:microsoft.com/office/officeart/2005/8/layout/hProcess4"/>
    <dgm:cxn modelId="{D291DF10-A1B0-4F80-BF55-256B617AFA45}" type="presParOf" srcId="{DF81ACE1-3577-45A4-B575-4515BF90D5FE}" destId="{E0EE563E-3239-4801-BD98-CEEF4B31D503}" srcOrd="1" destOrd="0" presId="urn:microsoft.com/office/officeart/2005/8/layout/hProcess4"/>
    <dgm:cxn modelId="{71C62DF7-CFF1-4358-99A5-0CC4ABD0910C}" type="presParOf" srcId="{DF81ACE1-3577-45A4-B575-4515BF90D5FE}" destId="{1D15AC2B-DF65-4E9E-8CD1-E2E833E13FD3}" srcOrd="2" destOrd="0" presId="urn:microsoft.com/office/officeart/2005/8/layout/hProcess4"/>
    <dgm:cxn modelId="{EA74A1A6-F38C-476B-9500-2E9FB57F106E}" type="presParOf" srcId="{1D15AC2B-DF65-4E9E-8CD1-E2E833E13FD3}" destId="{006CEBB4-7233-4B61-BF6B-E6273D33EB9B}" srcOrd="0" destOrd="0" presId="urn:microsoft.com/office/officeart/2005/8/layout/hProcess4"/>
    <dgm:cxn modelId="{1049FCE4-AFCB-48B9-8C2B-2C9329A11E3E}" type="presParOf" srcId="{006CEBB4-7233-4B61-BF6B-E6273D33EB9B}" destId="{A3A33E5C-E3B3-4531-8593-876B45B658AD}" srcOrd="0" destOrd="0" presId="urn:microsoft.com/office/officeart/2005/8/layout/hProcess4"/>
    <dgm:cxn modelId="{31904FBD-5293-4C95-8F5E-6A802FB17B4B}" type="presParOf" srcId="{006CEBB4-7233-4B61-BF6B-E6273D33EB9B}" destId="{70A5062C-0EAD-45A0-BD35-31E790C02EFA}" srcOrd="1" destOrd="0" presId="urn:microsoft.com/office/officeart/2005/8/layout/hProcess4"/>
    <dgm:cxn modelId="{1B583625-A65B-42D0-B640-905C71DBEE66}" type="presParOf" srcId="{006CEBB4-7233-4B61-BF6B-E6273D33EB9B}" destId="{0730222D-04AE-433C-A833-824D8D007180}" srcOrd="2" destOrd="0" presId="urn:microsoft.com/office/officeart/2005/8/layout/hProcess4"/>
    <dgm:cxn modelId="{14DF6D9D-EA11-4A1D-883C-D58DAA4EBB70}" type="presParOf" srcId="{006CEBB4-7233-4B61-BF6B-E6273D33EB9B}" destId="{7D1E1C80-EC85-4BE6-A3C9-F2B9D3EE58E6}" srcOrd="3" destOrd="0" presId="urn:microsoft.com/office/officeart/2005/8/layout/hProcess4"/>
    <dgm:cxn modelId="{4662028A-67E8-4CC5-BCFB-19541FBC3317}" type="presParOf" srcId="{006CEBB4-7233-4B61-BF6B-E6273D33EB9B}" destId="{8F1B3D76-7059-4476-88E2-E36BCA625A49}" srcOrd="4" destOrd="0" presId="urn:microsoft.com/office/officeart/2005/8/layout/hProcess4"/>
    <dgm:cxn modelId="{49833A1B-0465-4BD1-9B40-15CD496EF91F}" type="presParOf" srcId="{1D15AC2B-DF65-4E9E-8CD1-E2E833E13FD3}" destId="{C3B6A7A3-7646-48CF-BAA5-D7C32D7A6A73}" srcOrd="1" destOrd="0" presId="urn:microsoft.com/office/officeart/2005/8/layout/hProcess4"/>
    <dgm:cxn modelId="{64A500AC-3638-4A4B-B9A1-170D0D5CC126}" type="presParOf" srcId="{1D15AC2B-DF65-4E9E-8CD1-E2E833E13FD3}" destId="{DA8C7963-69BC-4434-838E-DEE28BB21135}" srcOrd="2" destOrd="0" presId="urn:microsoft.com/office/officeart/2005/8/layout/hProcess4"/>
    <dgm:cxn modelId="{891145E5-1D43-44C1-ABF3-9113F30BEB63}" type="presParOf" srcId="{DA8C7963-69BC-4434-838E-DEE28BB21135}" destId="{984DC2D7-EA2F-4408-830C-C3CB076B27F1}" srcOrd="0" destOrd="0" presId="urn:microsoft.com/office/officeart/2005/8/layout/hProcess4"/>
    <dgm:cxn modelId="{29D772C0-B14D-4719-B349-EA215D4D812E}" type="presParOf" srcId="{DA8C7963-69BC-4434-838E-DEE28BB21135}" destId="{C304CC1A-50F7-41CE-B6E7-F54DA0D51C3E}" srcOrd="1" destOrd="0" presId="urn:microsoft.com/office/officeart/2005/8/layout/hProcess4"/>
    <dgm:cxn modelId="{BF7A7336-2BA8-4505-9E71-DC3C6670E605}" type="presParOf" srcId="{DA8C7963-69BC-4434-838E-DEE28BB21135}" destId="{C793CB1B-FEA6-4216-99BD-1D32C0A8C8AD}" srcOrd="2" destOrd="0" presId="urn:microsoft.com/office/officeart/2005/8/layout/hProcess4"/>
    <dgm:cxn modelId="{32CB176F-2449-4E41-ACC5-D8A32ABD3BD2}" type="presParOf" srcId="{DA8C7963-69BC-4434-838E-DEE28BB21135}" destId="{9781502A-2C5B-4DFE-A014-8674B1178172}" srcOrd="3" destOrd="0" presId="urn:microsoft.com/office/officeart/2005/8/layout/hProcess4"/>
    <dgm:cxn modelId="{0CA81C69-CC9C-46FD-B6C7-1FF1F764E86A}" type="presParOf" srcId="{DA8C7963-69BC-4434-838E-DEE28BB21135}" destId="{112EBC7B-266B-4598-B90D-126AA56D036D}" srcOrd="4" destOrd="0" presId="urn:microsoft.com/office/officeart/2005/8/layout/hProcess4"/>
    <dgm:cxn modelId="{A9FFF1BC-E089-4F0E-9E65-F44BB1CBCF54}" type="presParOf" srcId="{1D15AC2B-DF65-4E9E-8CD1-E2E833E13FD3}" destId="{5176D2B1-C7F7-41FB-A8A4-521C82426CEB}" srcOrd="3" destOrd="0" presId="urn:microsoft.com/office/officeart/2005/8/layout/hProcess4"/>
    <dgm:cxn modelId="{458A5B79-1197-4237-B4A0-C91107DB0298}" type="presParOf" srcId="{1D15AC2B-DF65-4E9E-8CD1-E2E833E13FD3}" destId="{BF1FF5EF-7418-4278-B7FC-6957FB8DA29C}" srcOrd="4" destOrd="0" presId="urn:microsoft.com/office/officeart/2005/8/layout/hProcess4"/>
    <dgm:cxn modelId="{9FA895A5-565C-4D44-B852-36115A8D18D6}" type="presParOf" srcId="{BF1FF5EF-7418-4278-B7FC-6957FB8DA29C}" destId="{1A63297F-B01C-4728-A4AF-A39AB05F0CD4}" srcOrd="0" destOrd="0" presId="urn:microsoft.com/office/officeart/2005/8/layout/hProcess4"/>
    <dgm:cxn modelId="{61382705-331B-45AD-85EC-7CA50A705875}" type="presParOf" srcId="{BF1FF5EF-7418-4278-B7FC-6957FB8DA29C}" destId="{96BFCEAD-BEFB-4A15-938A-EF0B00A0F4FF}" srcOrd="1" destOrd="0" presId="urn:microsoft.com/office/officeart/2005/8/layout/hProcess4"/>
    <dgm:cxn modelId="{D3E4A400-5260-44FD-AB78-B89BB459DE4B}" type="presParOf" srcId="{BF1FF5EF-7418-4278-B7FC-6957FB8DA29C}" destId="{E5BC15E3-C06F-4FE7-A6F6-E9D2FEBBC76D}" srcOrd="2" destOrd="0" presId="urn:microsoft.com/office/officeart/2005/8/layout/hProcess4"/>
    <dgm:cxn modelId="{438AEA53-9BB5-4E6A-8123-E157365EC5F4}" type="presParOf" srcId="{BF1FF5EF-7418-4278-B7FC-6957FB8DA29C}" destId="{2A1E31EA-9DE8-47CD-B15E-179BA534D703}" srcOrd="3" destOrd="0" presId="urn:microsoft.com/office/officeart/2005/8/layout/hProcess4"/>
    <dgm:cxn modelId="{CA5F8CA5-B94A-4D44-84DA-61129855F464}" type="presParOf" srcId="{BF1FF5EF-7418-4278-B7FC-6957FB8DA29C}" destId="{CD64CBB1-25C5-40FD-BD8D-0DBB2F07C04B}" srcOrd="4" destOrd="0" presId="urn:microsoft.com/office/officeart/2005/8/layout/hProcess4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242589-1098-4B75-B568-A6734D4A3FFF}" type="datetimeFigureOut">
              <a:rPr lang="ru-RU" smtClean="0"/>
              <a:pPr/>
              <a:t>02.09.2015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A1A707-E4F9-4E31-8F46-69FE40E0515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C8D2-77E1-4B4B-A7FC-B7A6D269FB7E}" type="datetimeFigureOut">
              <a:rPr lang="ru-RU" smtClean="0"/>
              <a:pPr/>
              <a:t>02.09.2015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56239-599F-4455-9531-149F49DE80B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C8D2-77E1-4B4B-A7FC-B7A6D269FB7E}" type="datetimeFigureOut">
              <a:rPr lang="ru-RU" smtClean="0"/>
              <a:pPr/>
              <a:t>02.09.2015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56239-599F-4455-9531-149F49DE80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C8D2-77E1-4B4B-A7FC-B7A6D269FB7E}" type="datetimeFigureOut">
              <a:rPr lang="ru-RU" smtClean="0"/>
              <a:pPr/>
              <a:t>02.09.2015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56239-599F-4455-9531-149F49DE80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C8D2-77E1-4B4B-A7FC-B7A6D269FB7E}" type="datetimeFigureOut">
              <a:rPr lang="ru-RU" smtClean="0"/>
              <a:pPr/>
              <a:t>02.09.2015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56239-599F-4455-9531-149F49DE80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C8D2-77E1-4B4B-A7FC-B7A6D269FB7E}" type="datetimeFigureOut">
              <a:rPr lang="ru-RU" smtClean="0"/>
              <a:pPr/>
              <a:t>02.09.2015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56239-599F-4455-9531-149F49DE80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C8D2-77E1-4B4B-A7FC-B7A6D269FB7E}" type="datetimeFigureOut">
              <a:rPr lang="ru-RU" smtClean="0"/>
              <a:pPr/>
              <a:t>02.09.2015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56239-599F-4455-9531-149F49DE80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C8D2-77E1-4B4B-A7FC-B7A6D269FB7E}" type="datetimeFigureOut">
              <a:rPr lang="ru-RU" smtClean="0"/>
              <a:pPr/>
              <a:t>02.09.2015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56239-599F-4455-9531-149F49DE80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C8D2-77E1-4B4B-A7FC-B7A6D269FB7E}" type="datetimeFigureOut">
              <a:rPr lang="ru-RU" smtClean="0"/>
              <a:pPr/>
              <a:t>02.09.2015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56239-599F-4455-9531-149F49DE80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C8D2-77E1-4B4B-A7FC-B7A6D269FB7E}" type="datetimeFigureOut">
              <a:rPr lang="ru-RU" smtClean="0"/>
              <a:pPr/>
              <a:t>02.09.2015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56239-599F-4455-9531-149F49DE80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C8D2-77E1-4B4B-A7FC-B7A6D269FB7E}" type="datetimeFigureOut">
              <a:rPr lang="ru-RU" smtClean="0"/>
              <a:pPr/>
              <a:t>02.09.2015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56239-599F-4455-9531-149F49DE80B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0554C8D2-77E1-4B4B-A7FC-B7A6D269FB7E}" type="datetimeFigureOut">
              <a:rPr lang="ru-RU" smtClean="0"/>
              <a:pPr/>
              <a:t>02.09.2015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7AD56239-599F-4455-9531-149F49DE80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0554C8D2-77E1-4B4B-A7FC-B7A6D269FB7E}" type="datetimeFigureOut">
              <a:rPr lang="ru-RU" smtClean="0"/>
              <a:pPr/>
              <a:t>02.09.2015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7AD56239-599F-4455-9531-149F49DE80B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dirty="0" smtClean="0"/>
              <a:t>Перевірка множення та ділення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/>
          </p:cNvGraphicFramePr>
          <p:nvPr/>
        </p:nvGraphicFramePr>
        <p:xfrm>
          <a:off x="457200" y="1774825"/>
          <a:ext cx="8229600" cy="4625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D1E1C80-EC85-4BE6-A3C9-F2B9D3EE58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7D1E1C80-EC85-4BE6-A3C9-F2B9D3EE58E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0A5062C-0EAD-45A0-BD35-31E790C02E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70A5062C-0EAD-45A0-BD35-31E790C02EF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3B6A7A3-7646-48CF-BAA5-D7C32D7A6A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dgm id="{C3B6A7A3-7646-48CF-BAA5-D7C32D7A6A7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781502A-2C5B-4DFE-A014-8674B11781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">
                                            <p:graphicEl>
                                              <a:dgm id="{9781502A-2C5B-4DFE-A014-8674B117817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304CC1A-50F7-41CE-B6E7-F54DA0D51C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">
                                            <p:graphicEl>
                                              <a:dgm id="{C304CC1A-50F7-41CE-B6E7-F54DA0D51C3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176D2B1-C7F7-41FB-A8A4-521C82426C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4">
                                            <p:graphicEl>
                                              <a:dgm id="{5176D2B1-C7F7-41FB-A8A4-521C82426CE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A1E31EA-9DE8-47CD-B15E-179BA534D7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4">
                                            <p:graphicEl>
                                              <a:dgm id="{2A1E31EA-9DE8-47CD-B15E-179BA534D70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6BFCEAD-BEFB-4A15-938A-EF0B00A0F4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4">
                                            <p:graphicEl>
                                              <a:dgm id="{96BFCEAD-BEFB-4A15-938A-EF0B00A0F4F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>
            <a:normAutofit/>
          </a:bodyPr>
          <a:lstStyle/>
          <a:p>
            <a:pPr algn="ctr"/>
            <a:r>
              <a:rPr lang="uk-UA" sz="3600" dirty="0" smtClean="0"/>
              <a:t>Перевірка множення та ділення. Підготовча робота</a:t>
            </a:r>
            <a:endParaRPr lang="ru-RU" sz="3600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69" y="1843087"/>
            <a:ext cx="9001125" cy="151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63" y="3786190"/>
            <a:ext cx="9058275" cy="2343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1136706" y="4548854"/>
            <a:ext cx="7920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i="1" dirty="0" smtClean="0"/>
              <a:t>5 6</a:t>
            </a:r>
            <a:endParaRPr lang="ru-RU" sz="2800" b="1" i="1" dirty="0"/>
          </a:p>
        </p:txBody>
      </p:sp>
      <p:sp>
        <p:nvSpPr>
          <p:cNvPr id="10" name="TextBox 9"/>
          <p:cNvSpPr txBox="1"/>
          <p:nvPr/>
        </p:nvSpPr>
        <p:spPr>
          <a:xfrm>
            <a:off x="142844" y="5048920"/>
            <a:ext cx="26432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i="1" dirty="0" smtClean="0"/>
              <a:t>5 6 : 7 = 8</a:t>
            </a:r>
            <a:endParaRPr lang="ru-RU" sz="2800" b="1" i="1" dirty="0"/>
          </a:p>
        </p:txBody>
      </p:sp>
      <p:sp>
        <p:nvSpPr>
          <p:cNvPr id="11" name="TextBox 10"/>
          <p:cNvSpPr txBox="1"/>
          <p:nvPr/>
        </p:nvSpPr>
        <p:spPr>
          <a:xfrm>
            <a:off x="142844" y="5572140"/>
            <a:ext cx="26432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i="1" dirty="0" smtClean="0"/>
              <a:t>5 6 : 8 = 7</a:t>
            </a:r>
            <a:endParaRPr lang="ru-RU" sz="2800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>
            <a:normAutofit/>
          </a:bodyPr>
          <a:lstStyle/>
          <a:p>
            <a:pPr algn="ctr"/>
            <a:r>
              <a:rPr lang="uk-UA" sz="3600" dirty="0" smtClean="0"/>
              <a:t>Перевірка множення та ділення. Підготовча робота</a:t>
            </a:r>
            <a:endParaRPr lang="ru-RU" sz="36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176" y="1616001"/>
            <a:ext cx="9086824" cy="160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1422458" y="2119962"/>
            <a:ext cx="7920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i="1" dirty="0" smtClean="0"/>
              <a:t>7 </a:t>
            </a:r>
            <a:endParaRPr lang="ru-RU" sz="2800" b="1" i="1" dirty="0"/>
          </a:p>
        </p:txBody>
      </p:sp>
      <p:sp>
        <p:nvSpPr>
          <p:cNvPr id="7" name="TextBox 6"/>
          <p:cNvSpPr txBox="1"/>
          <p:nvPr/>
        </p:nvSpPr>
        <p:spPr>
          <a:xfrm>
            <a:off x="1922524" y="2119962"/>
            <a:ext cx="21494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i="1" dirty="0" smtClean="0"/>
              <a:t>7   6    4 2</a:t>
            </a:r>
            <a:endParaRPr lang="ru-RU" sz="2800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>
            <a:normAutofit/>
          </a:bodyPr>
          <a:lstStyle/>
          <a:p>
            <a:pPr algn="ctr"/>
            <a:r>
              <a:rPr lang="uk-UA" sz="3600" dirty="0" smtClean="0"/>
              <a:t>Перевірка множення та ділення. Ознайомлення</a:t>
            </a:r>
            <a:endParaRPr lang="ru-RU" sz="36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500174"/>
            <a:ext cx="9163050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2571744"/>
            <a:ext cx="248602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00425" y="2647949"/>
            <a:ext cx="2343150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191278" y="2647949"/>
            <a:ext cx="2381250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6"/>
          <a:srcRect r="10753"/>
          <a:stretch>
            <a:fillRect/>
          </a:stretch>
        </p:blipFill>
        <p:spPr bwMode="auto">
          <a:xfrm>
            <a:off x="414327" y="3519493"/>
            <a:ext cx="2371723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82" name="Picture 10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428992" y="3519493"/>
            <a:ext cx="2447925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83" name="Picture 11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215091" y="3500438"/>
            <a:ext cx="242887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84" name="Picture 12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257177" y="2249943"/>
            <a:ext cx="8529665" cy="2107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85" name="Picture 13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285720" y="2285992"/>
            <a:ext cx="8358246" cy="20544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3.33333E-6 L 0.00208 0.27246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1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4.44444E-6 L -0.36771 0.14398 " pathEditMode="relative" rAng="0" ptsTypes="AA">
                                      <p:cBhvr>
                                        <p:cTn id="10" dur="5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4" y="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.27246 L 0.25 0.27246 " pathEditMode="relative" rAng="0" ptsTypes="AA">
                                      <p:cBhvr>
                                        <p:cTn id="14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0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6771 0.14398 L -0.67274 0.14398 " pathEditMode="relative" rAng="0" ptsTypes="AA">
                                      <p:cBhvr>
                                        <p:cTn id="16" dur="5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1.11111E-6 L -0.03716 0.24051 " pathEditMode="relative" rAng="0" ptsTypes="AA">
                                      <p:cBhvr>
                                        <p:cTn id="20" dur="5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" y="1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11111E-6 L -0.07882 0.36134 " pathEditMode="relative" rAng="0" ptsTypes="AA">
                                      <p:cBhvr>
                                        <p:cTn id="24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" y="1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1.11111E-6 L -0.37118 0.33518 " pathEditMode="relative" rAng="0" ptsTypes="AA">
                                      <p:cBhvr>
                                        <p:cTn id="28" dur="5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6" y="1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1.11111E-6 L -0.37812 0.45579 " pathEditMode="relative" rAng="0" ptsTypes="AA">
                                      <p:cBhvr>
                                        <p:cTn id="32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9" y="2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5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0" dur="5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>
            <a:normAutofit/>
          </a:bodyPr>
          <a:lstStyle/>
          <a:p>
            <a:pPr algn="ctr"/>
            <a:r>
              <a:rPr lang="uk-UA" sz="3600" dirty="0" smtClean="0"/>
              <a:t>Перевірка множення та ділення. Закріплення</a:t>
            </a:r>
            <a:endParaRPr lang="ru-RU" sz="3600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2" y="1785926"/>
            <a:ext cx="9058441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7952b864ec46241768bfa8dd2e487ea4517d39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одульн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МНОГМ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9496</TotalTime>
  <Words>76</Words>
  <Application>Microsoft Office PowerPoint</Application>
  <PresentationFormat>Экран (4:3)</PresentationFormat>
  <Paragraphs>16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Модульная</vt:lpstr>
      <vt:lpstr>Перевірка множення та ділення</vt:lpstr>
      <vt:lpstr>Перевірка множення та ділення. Підготовча робота</vt:lpstr>
      <vt:lpstr>Перевірка множення та ділення. Підготовча робота</vt:lpstr>
      <vt:lpstr>Перевірка множення та ділення. Ознайомлення</vt:lpstr>
      <vt:lpstr>Перевірка множення та ділення. Закріплення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9.   Методика формування обчислювальних навичок табличного множення та ділення</dc:title>
  <dc:creator>Светлана</dc:creator>
  <cp:lastModifiedBy>Marinochka</cp:lastModifiedBy>
  <cp:revision>471</cp:revision>
  <dcterms:created xsi:type="dcterms:W3CDTF">2013-03-24T06:26:47Z</dcterms:created>
  <dcterms:modified xsi:type="dcterms:W3CDTF">2015-09-02T10:38:05Z</dcterms:modified>
</cp:coreProperties>
</file>