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6"/>
  </p:notesMasterIdLst>
  <p:sldIdLst>
    <p:sldId id="407" r:id="rId2"/>
    <p:sldId id="419" r:id="rId3"/>
    <p:sldId id="329" r:id="rId4"/>
    <p:sldId id="330" r:id="rId5"/>
  </p:sldIdLst>
  <p:sldSz cx="9144000" cy="6858000" type="screen4x3"/>
  <p:notesSz cx="6858000" cy="9144000"/>
  <p:custDataLst>
    <p:tags r:id="rId7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encoding="windows-1251"/>
  <p:clrMru>
    <a:srgbClr val="FF0066"/>
    <a:srgbClr val="56E507"/>
    <a:srgbClr val="FFCC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68" d="100"/>
          <a:sy n="68" d="100"/>
        </p:scale>
        <p:origin x="-876" y="-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tags" Target="tags/tag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6F76B45-3691-4365-9A0B-11F99BFD8D93}" type="doc">
      <dgm:prSet loTypeId="urn:microsoft.com/office/officeart/2005/8/layout/hProcess4" loCatId="process" qsTypeId="urn:microsoft.com/office/officeart/2005/8/quickstyle/3d1" qsCatId="3D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D259844F-FE3A-4D9B-82F9-E1ED17876F6C}">
      <dgm:prSet phldrT="[Текст]"/>
      <dgm:spPr/>
      <dgm:t>
        <a:bodyPr/>
        <a:lstStyle/>
        <a:p>
          <a:r>
            <a:rPr lang="uk-UA" dirty="0" smtClean="0"/>
            <a:t>Місце</a:t>
          </a:r>
          <a:endParaRPr lang="ru-RU" dirty="0"/>
        </a:p>
      </dgm:t>
    </dgm:pt>
    <dgm:pt modelId="{D8AB3260-B254-48FE-8C29-8C63DB3D65FE}" type="parTrans" cxnId="{14ADCB1D-568A-4E04-9FF3-C18CDEF440EE}">
      <dgm:prSet/>
      <dgm:spPr/>
      <dgm:t>
        <a:bodyPr/>
        <a:lstStyle/>
        <a:p>
          <a:endParaRPr lang="ru-RU"/>
        </a:p>
      </dgm:t>
    </dgm:pt>
    <dgm:pt modelId="{BC1C9E22-52AF-4EE3-BBCE-5945C166C939}" type="sibTrans" cxnId="{14ADCB1D-568A-4E04-9FF3-C18CDEF440EE}">
      <dgm:prSet/>
      <dgm:spPr/>
      <dgm:t>
        <a:bodyPr/>
        <a:lstStyle/>
        <a:p>
          <a:endParaRPr lang="ru-RU"/>
        </a:p>
      </dgm:t>
    </dgm:pt>
    <dgm:pt modelId="{C350EBC7-3E50-402A-81F5-F2537750B919}">
      <dgm:prSet phldrT="[Текст]" custT="1"/>
      <dgm:spPr/>
      <dgm:t>
        <a:bodyPr/>
        <a:lstStyle/>
        <a:p>
          <a:r>
            <a:rPr lang="uk-UA" sz="2400" dirty="0" smtClean="0"/>
            <a:t>В межах теми </a:t>
          </a:r>
          <a:r>
            <a:rPr lang="uk-UA" sz="2400" b="0" dirty="0" err="1" smtClean="0"/>
            <a:t>“</a:t>
          </a:r>
          <a:r>
            <a:rPr lang="uk-UA" sz="2400" b="0" dirty="0" err="1" smtClean="0">
              <a:solidFill>
                <a:schemeClr val="dk1"/>
              </a:solidFill>
              <a:latin typeface="+mn-lt"/>
              <a:ea typeface="+mn-ea"/>
              <a:cs typeface="+mn-cs"/>
            </a:rPr>
            <a:t>Арифметичні</a:t>
          </a:r>
          <a:r>
            <a:rPr lang="uk-UA" sz="2400" b="0" dirty="0" smtClean="0">
              <a:solidFill>
                <a:schemeClr val="dk1"/>
              </a:solidFill>
              <a:latin typeface="+mn-lt"/>
              <a:ea typeface="+mn-ea"/>
              <a:cs typeface="+mn-cs"/>
            </a:rPr>
            <a:t> дії множення і </a:t>
          </a:r>
          <a:r>
            <a:rPr lang="uk-UA" sz="2400" b="0" dirty="0" err="1" smtClean="0">
              <a:solidFill>
                <a:schemeClr val="dk1"/>
              </a:solidFill>
              <a:latin typeface="+mn-lt"/>
              <a:ea typeface="+mn-ea"/>
              <a:cs typeface="+mn-cs"/>
            </a:rPr>
            <a:t>ділення</a:t>
          </a:r>
          <a:r>
            <a:rPr lang="uk-UA" sz="2400" b="0" dirty="0" err="1" smtClean="0"/>
            <a:t>”</a:t>
          </a:r>
          <a:r>
            <a:rPr lang="uk-UA" sz="2400" b="0" dirty="0" smtClean="0"/>
            <a:t>.</a:t>
          </a:r>
          <a:endParaRPr lang="ru-RU" sz="2400" b="0" dirty="0"/>
        </a:p>
      </dgm:t>
    </dgm:pt>
    <dgm:pt modelId="{E3C3D4B5-D2CB-4F38-9459-6DF6D0E3DCA3}" type="parTrans" cxnId="{65F3A1C0-F978-450F-A792-CA34766FBAFB}">
      <dgm:prSet/>
      <dgm:spPr/>
      <dgm:t>
        <a:bodyPr/>
        <a:lstStyle/>
        <a:p>
          <a:endParaRPr lang="ru-RU"/>
        </a:p>
      </dgm:t>
    </dgm:pt>
    <dgm:pt modelId="{2FE702A8-FA5A-4D73-B932-FA98433F6996}" type="sibTrans" cxnId="{65F3A1C0-F978-450F-A792-CA34766FBAFB}">
      <dgm:prSet/>
      <dgm:spPr/>
      <dgm:t>
        <a:bodyPr/>
        <a:lstStyle/>
        <a:p>
          <a:endParaRPr lang="ru-RU"/>
        </a:p>
      </dgm:t>
    </dgm:pt>
    <dgm:pt modelId="{1AEC3710-63F7-4E78-B3C9-877BEA726FDC}">
      <dgm:prSet phldrT="[Текст]"/>
      <dgm:spPr/>
      <dgm:t>
        <a:bodyPr/>
        <a:lstStyle/>
        <a:p>
          <a:r>
            <a:rPr lang="uk-UA" dirty="0" smtClean="0"/>
            <a:t>Мета</a:t>
          </a:r>
          <a:endParaRPr lang="ru-RU" dirty="0"/>
        </a:p>
      </dgm:t>
    </dgm:pt>
    <dgm:pt modelId="{D092F619-42BF-4325-BBB1-C6343BB7F643}" type="parTrans" cxnId="{C5657F98-571A-4E90-A8D6-5BBB1C7F0A55}">
      <dgm:prSet/>
      <dgm:spPr/>
      <dgm:t>
        <a:bodyPr/>
        <a:lstStyle/>
        <a:p>
          <a:endParaRPr lang="ru-RU"/>
        </a:p>
      </dgm:t>
    </dgm:pt>
    <dgm:pt modelId="{83AA3EF4-9735-47FD-8540-81B470C9655E}" type="sibTrans" cxnId="{C5657F98-571A-4E90-A8D6-5BBB1C7F0A55}">
      <dgm:prSet/>
      <dgm:spPr/>
      <dgm:t>
        <a:bodyPr/>
        <a:lstStyle/>
        <a:p>
          <a:endParaRPr lang="ru-RU"/>
        </a:p>
      </dgm:t>
    </dgm:pt>
    <dgm:pt modelId="{87AE578C-A7D6-4BA7-AC74-5F3910210EA0}">
      <dgm:prSet phldrT="[Текст]" custT="1"/>
      <dgm:spPr/>
      <dgm:t>
        <a:bodyPr/>
        <a:lstStyle/>
        <a:p>
          <a:r>
            <a:rPr lang="uk-UA" sz="2400" dirty="0" smtClean="0"/>
            <a:t>Формування знання переставного закону множення та уміння його застосовувати у обчисленнях.</a:t>
          </a:r>
          <a:endParaRPr lang="ru-RU" sz="2400" dirty="0"/>
        </a:p>
      </dgm:t>
    </dgm:pt>
    <dgm:pt modelId="{13FD96CB-CE7E-49DD-8E89-6D0EDA305D8C}" type="parTrans" cxnId="{9BBA0CD3-BE74-43E1-833C-5753453AB41A}">
      <dgm:prSet/>
      <dgm:spPr/>
      <dgm:t>
        <a:bodyPr/>
        <a:lstStyle/>
        <a:p>
          <a:endParaRPr lang="ru-RU"/>
        </a:p>
      </dgm:t>
    </dgm:pt>
    <dgm:pt modelId="{D9EF6CAD-C743-45C6-B97F-87B8CE100DEF}" type="sibTrans" cxnId="{9BBA0CD3-BE74-43E1-833C-5753453AB41A}">
      <dgm:prSet/>
      <dgm:spPr/>
      <dgm:t>
        <a:bodyPr/>
        <a:lstStyle/>
        <a:p>
          <a:endParaRPr lang="ru-RU"/>
        </a:p>
      </dgm:t>
    </dgm:pt>
    <dgm:pt modelId="{83DD4B08-01A5-4157-B0CE-0DB41A3F9500}">
      <dgm:prSet phldrT="[Текст]"/>
      <dgm:spPr/>
      <dgm:t>
        <a:bodyPr/>
        <a:lstStyle/>
        <a:p>
          <a:r>
            <a:rPr lang="uk-UA" dirty="0" smtClean="0"/>
            <a:t>Засіб</a:t>
          </a:r>
          <a:endParaRPr lang="ru-RU" dirty="0"/>
        </a:p>
      </dgm:t>
    </dgm:pt>
    <dgm:pt modelId="{B3824210-D86E-4903-B054-76D79ED46BAA}" type="parTrans" cxnId="{92382C1B-3BEF-415E-A340-33F839359715}">
      <dgm:prSet/>
      <dgm:spPr/>
      <dgm:t>
        <a:bodyPr/>
        <a:lstStyle/>
        <a:p>
          <a:endParaRPr lang="ru-RU"/>
        </a:p>
      </dgm:t>
    </dgm:pt>
    <dgm:pt modelId="{CDF722AA-F4CF-4DA3-985B-D3816EDD65AC}" type="sibTrans" cxnId="{92382C1B-3BEF-415E-A340-33F839359715}">
      <dgm:prSet/>
      <dgm:spPr/>
      <dgm:t>
        <a:bodyPr/>
        <a:lstStyle/>
        <a:p>
          <a:endParaRPr lang="ru-RU"/>
        </a:p>
      </dgm:t>
    </dgm:pt>
    <dgm:pt modelId="{707BCFB4-D36D-4B51-94E2-81ADF68B2B0B}">
      <dgm:prSet phldrT="[Текст]" custT="1"/>
      <dgm:spPr/>
      <dgm:t>
        <a:bodyPr/>
        <a:lstStyle/>
        <a:p>
          <a:r>
            <a:rPr lang="uk-UA" sz="2400" dirty="0" smtClean="0"/>
            <a:t>Пам'ятки.</a:t>
          </a:r>
          <a:endParaRPr lang="ru-RU" sz="2400" dirty="0"/>
        </a:p>
      </dgm:t>
    </dgm:pt>
    <dgm:pt modelId="{A5971B03-2A0E-4AD3-BEAF-9725D1A23F06}" type="parTrans" cxnId="{BA52D44F-6F1C-43A5-BE12-D6D1FC0E2AAF}">
      <dgm:prSet/>
      <dgm:spPr/>
      <dgm:t>
        <a:bodyPr/>
        <a:lstStyle/>
        <a:p>
          <a:endParaRPr lang="ru-RU"/>
        </a:p>
      </dgm:t>
    </dgm:pt>
    <dgm:pt modelId="{64A74E74-C7E3-4ABE-AD93-3EFBD4C589D2}" type="sibTrans" cxnId="{BA52D44F-6F1C-43A5-BE12-D6D1FC0E2AAF}">
      <dgm:prSet/>
      <dgm:spPr/>
      <dgm:t>
        <a:bodyPr/>
        <a:lstStyle/>
        <a:p>
          <a:endParaRPr lang="ru-RU"/>
        </a:p>
      </dgm:t>
    </dgm:pt>
    <dgm:pt modelId="{E0289C92-3FEC-42CF-8A74-C5EFD1D778BF}">
      <dgm:prSet phldrT="[Текст]" custT="1"/>
      <dgm:spPr/>
      <dgm:t>
        <a:bodyPr/>
        <a:lstStyle/>
        <a:p>
          <a:r>
            <a:rPr lang="uk-UA" sz="2400" dirty="0" smtClean="0"/>
            <a:t>Схеми  розв'язання.</a:t>
          </a:r>
          <a:endParaRPr lang="ru-RU" sz="2400" dirty="0"/>
        </a:p>
      </dgm:t>
    </dgm:pt>
    <dgm:pt modelId="{02A05D51-7DEB-4763-8C3B-37ADC45FE1D8}" type="parTrans" cxnId="{8139FB24-BD60-41E3-BBCF-509A8BFC7CAD}">
      <dgm:prSet/>
      <dgm:spPr/>
      <dgm:t>
        <a:bodyPr/>
        <a:lstStyle/>
        <a:p>
          <a:endParaRPr lang="ru-RU"/>
        </a:p>
      </dgm:t>
    </dgm:pt>
    <dgm:pt modelId="{9D1FD61D-5586-423E-B6B1-31B7D46B6CB2}" type="sibTrans" cxnId="{8139FB24-BD60-41E3-BBCF-509A8BFC7CAD}">
      <dgm:prSet/>
      <dgm:spPr/>
      <dgm:t>
        <a:bodyPr/>
        <a:lstStyle/>
        <a:p>
          <a:endParaRPr lang="ru-RU"/>
        </a:p>
      </dgm:t>
    </dgm:pt>
    <dgm:pt modelId="{DF81ACE1-3577-45A4-B575-4515BF90D5FE}" type="pres">
      <dgm:prSet presAssocID="{96F76B45-3691-4365-9A0B-11F99BFD8D93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8C2077E-409A-464D-81C9-BB1E51232E5E}" type="pres">
      <dgm:prSet presAssocID="{96F76B45-3691-4365-9A0B-11F99BFD8D93}" presName="tSp" presStyleCnt="0"/>
      <dgm:spPr/>
      <dgm:t>
        <a:bodyPr/>
        <a:lstStyle/>
        <a:p>
          <a:endParaRPr lang="ru-RU"/>
        </a:p>
      </dgm:t>
    </dgm:pt>
    <dgm:pt modelId="{E0EE563E-3239-4801-BD98-CEEF4B31D503}" type="pres">
      <dgm:prSet presAssocID="{96F76B45-3691-4365-9A0B-11F99BFD8D93}" presName="bSp" presStyleCnt="0"/>
      <dgm:spPr/>
      <dgm:t>
        <a:bodyPr/>
        <a:lstStyle/>
        <a:p>
          <a:endParaRPr lang="ru-RU"/>
        </a:p>
      </dgm:t>
    </dgm:pt>
    <dgm:pt modelId="{1D15AC2B-DF65-4E9E-8CD1-E2E833E13FD3}" type="pres">
      <dgm:prSet presAssocID="{96F76B45-3691-4365-9A0B-11F99BFD8D93}" presName="process" presStyleCnt="0"/>
      <dgm:spPr/>
      <dgm:t>
        <a:bodyPr/>
        <a:lstStyle/>
        <a:p>
          <a:endParaRPr lang="ru-RU"/>
        </a:p>
      </dgm:t>
    </dgm:pt>
    <dgm:pt modelId="{006CEBB4-7233-4B61-BF6B-E6273D33EB9B}" type="pres">
      <dgm:prSet presAssocID="{D259844F-FE3A-4D9B-82F9-E1ED17876F6C}" presName="composite1" presStyleCnt="0"/>
      <dgm:spPr/>
      <dgm:t>
        <a:bodyPr/>
        <a:lstStyle/>
        <a:p>
          <a:endParaRPr lang="ru-RU"/>
        </a:p>
      </dgm:t>
    </dgm:pt>
    <dgm:pt modelId="{A3A33E5C-E3B3-4531-8593-876B45B658AD}" type="pres">
      <dgm:prSet presAssocID="{D259844F-FE3A-4D9B-82F9-E1ED17876F6C}" presName="dummyNode1" presStyleLbl="node1" presStyleIdx="0" presStyleCnt="3"/>
      <dgm:spPr/>
      <dgm:t>
        <a:bodyPr/>
        <a:lstStyle/>
        <a:p>
          <a:endParaRPr lang="ru-RU"/>
        </a:p>
      </dgm:t>
    </dgm:pt>
    <dgm:pt modelId="{70A5062C-0EAD-45A0-BD35-31E790C02EFA}" type="pres">
      <dgm:prSet presAssocID="{D259844F-FE3A-4D9B-82F9-E1ED17876F6C}" presName="childNode1" presStyleLbl="bgAcc1" presStyleIdx="0" presStyleCnt="3" custScaleX="117168" custLinFactNeighborY="-515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730222D-04AE-433C-A833-824D8D007180}" type="pres">
      <dgm:prSet presAssocID="{D259844F-FE3A-4D9B-82F9-E1ED17876F6C}" presName="childNode1tx" presStyleLbl="bgAcc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D1E1C80-EC85-4BE6-A3C9-F2B9D3EE58E6}" type="pres">
      <dgm:prSet presAssocID="{D259844F-FE3A-4D9B-82F9-E1ED17876F6C}" presName="parentNode1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F1B3D76-7059-4476-88E2-E36BCA625A49}" type="pres">
      <dgm:prSet presAssocID="{D259844F-FE3A-4D9B-82F9-E1ED17876F6C}" presName="connSite1" presStyleCnt="0"/>
      <dgm:spPr/>
      <dgm:t>
        <a:bodyPr/>
        <a:lstStyle/>
        <a:p>
          <a:endParaRPr lang="ru-RU"/>
        </a:p>
      </dgm:t>
    </dgm:pt>
    <dgm:pt modelId="{C3B6A7A3-7646-48CF-BAA5-D7C32D7A6A73}" type="pres">
      <dgm:prSet presAssocID="{BC1C9E22-52AF-4EE3-BBCE-5945C166C939}" presName="Name9" presStyleLbl="sibTrans2D1" presStyleIdx="0" presStyleCnt="2"/>
      <dgm:spPr/>
      <dgm:t>
        <a:bodyPr/>
        <a:lstStyle/>
        <a:p>
          <a:endParaRPr lang="ru-RU"/>
        </a:p>
      </dgm:t>
    </dgm:pt>
    <dgm:pt modelId="{DA8C7963-69BC-4434-838E-DEE28BB21135}" type="pres">
      <dgm:prSet presAssocID="{1AEC3710-63F7-4E78-B3C9-877BEA726FDC}" presName="composite2" presStyleCnt="0"/>
      <dgm:spPr/>
      <dgm:t>
        <a:bodyPr/>
        <a:lstStyle/>
        <a:p>
          <a:endParaRPr lang="ru-RU"/>
        </a:p>
      </dgm:t>
    </dgm:pt>
    <dgm:pt modelId="{984DC2D7-EA2F-4408-830C-C3CB076B27F1}" type="pres">
      <dgm:prSet presAssocID="{1AEC3710-63F7-4E78-B3C9-877BEA726FDC}" presName="dummyNode2" presStyleLbl="node1" presStyleIdx="0" presStyleCnt="3"/>
      <dgm:spPr/>
      <dgm:t>
        <a:bodyPr/>
        <a:lstStyle/>
        <a:p>
          <a:endParaRPr lang="ru-RU"/>
        </a:p>
      </dgm:t>
    </dgm:pt>
    <dgm:pt modelId="{C304CC1A-50F7-41CE-B6E7-F54DA0D51C3E}" type="pres">
      <dgm:prSet presAssocID="{1AEC3710-63F7-4E78-B3C9-877BEA726FDC}" presName="childNode2" presStyleLbl="bgAcc1" presStyleIdx="1" presStyleCnt="3" custScaleX="116320" custScaleY="19019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793CB1B-FEA6-4216-99BD-1D32C0A8C8AD}" type="pres">
      <dgm:prSet presAssocID="{1AEC3710-63F7-4E78-B3C9-877BEA726FDC}" presName="childNode2tx" presStyleLbl="bgAcc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781502A-2C5B-4DFE-A014-8674B1178172}" type="pres">
      <dgm:prSet presAssocID="{1AEC3710-63F7-4E78-B3C9-877BEA726FDC}" presName="parentNode2" presStyleLbl="node1" presStyleIdx="1" presStyleCnt="3" custLinFactNeighborX="1810" custLinFactNeighborY="-6855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12EBC7B-266B-4598-B90D-126AA56D036D}" type="pres">
      <dgm:prSet presAssocID="{1AEC3710-63F7-4E78-B3C9-877BEA726FDC}" presName="connSite2" presStyleCnt="0"/>
      <dgm:spPr/>
      <dgm:t>
        <a:bodyPr/>
        <a:lstStyle/>
        <a:p>
          <a:endParaRPr lang="ru-RU"/>
        </a:p>
      </dgm:t>
    </dgm:pt>
    <dgm:pt modelId="{5176D2B1-C7F7-41FB-A8A4-521C82426CEB}" type="pres">
      <dgm:prSet presAssocID="{83AA3EF4-9735-47FD-8540-81B470C9655E}" presName="Name18" presStyleLbl="sibTrans2D1" presStyleIdx="1" presStyleCnt="2" custLinFactNeighborX="-6025" custLinFactNeighborY="3750"/>
      <dgm:spPr/>
      <dgm:t>
        <a:bodyPr/>
        <a:lstStyle/>
        <a:p>
          <a:endParaRPr lang="ru-RU"/>
        </a:p>
      </dgm:t>
    </dgm:pt>
    <dgm:pt modelId="{BF1FF5EF-7418-4278-B7FC-6957FB8DA29C}" type="pres">
      <dgm:prSet presAssocID="{83DD4B08-01A5-4157-B0CE-0DB41A3F9500}" presName="composite1" presStyleCnt="0"/>
      <dgm:spPr/>
      <dgm:t>
        <a:bodyPr/>
        <a:lstStyle/>
        <a:p>
          <a:endParaRPr lang="ru-RU"/>
        </a:p>
      </dgm:t>
    </dgm:pt>
    <dgm:pt modelId="{1A63297F-B01C-4728-A4AF-A39AB05F0CD4}" type="pres">
      <dgm:prSet presAssocID="{83DD4B08-01A5-4157-B0CE-0DB41A3F9500}" presName="dummyNode1" presStyleLbl="node1" presStyleIdx="1" presStyleCnt="3"/>
      <dgm:spPr/>
      <dgm:t>
        <a:bodyPr/>
        <a:lstStyle/>
        <a:p>
          <a:endParaRPr lang="ru-RU"/>
        </a:p>
      </dgm:t>
    </dgm:pt>
    <dgm:pt modelId="{96BFCEAD-BEFB-4A15-938A-EF0B00A0F4FF}" type="pres">
      <dgm:prSet presAssocID="{83DD4B08-01A5-4157-B0CE-0DB41A3F9500}" presName="childNode1" presStyleLbl="bgAcc1" presStyleIdx="2" presStyleCnt="3" custLinFactNeighborX="-1343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5BC15E3-C06F-4FE7-A6F6-E9D2FEBBC76D}" type="pres">
      <dgm:prSet presAssocID="{83DD4B08-01A5-4157-B0CE-0DB41A3F9500}" presName="childNode1tx" presStyleLbl="bgAcc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A1E31EA-9DE8-47CD-B15E-179BA534D703}" type="pres">
      <dgm:prSet presAssocID="{83DD4B08-01A5-4157-B0CE-0DB41A3F9500}" presName="parentNode1" presStyleLbl="node1" presStyleIdx="2" presStyleCnt="3" custLinFactNeighborX="-24529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D64CBB1-25C5-40FD-BD8D-0DBB2F07C04B}" type="pres">
      <dgm:prSet presAssocID="{83DD4B08-01A5-4157-B0CE-0DB41A3F9500}" presName="connSite1" presStyleCnt="0"/>
      <dgm:spPr/>
      <dgm:t>
        <a:bodyPr/>
        <a:lstStyle/>
        <a:p>
          <a:endParaRPr lang="ru-RU"/>
        </a:p>
      </dgm:t>
    </dgm:pt>
  </dgm:ptLst>
  <dgm:cxnLst>
    <dgm:cxn modelId="{D292EC99-1FCF-4038-853B-21B2F19A5750}" type="presOf" srcId="{D259844F-FE3A-4D9B-82F9-E1ED17876F6C}" destId="{7D1E1C80-EC85-4BE6-A3C9-F2B9D3EE58E6}" srcOrd="0" destOrd="0" presId="urn:microsoft.com/office/officeart/2005/8/layout/hProcess4"/>
    <dgm:cxn modelId="{14ADCB1D-568A-4E04-9FF3-C18CDEF440EE}" srcId="{96F76B45-3691-4365-9A0B-11F99BFD8D93}" destId="{D259844F-FE3A-4D9B-82F9-E1ED17876F6C}" srcOrd="0" destOrd="0" parTransId="{D8AB3260-B254-48FE-8C29-8C63DB3D65FE}" sibTransId="{BC1C9E22-52AF-4EE3-BBCE-5945C166C939}"/>
    <dgm:cxn modelId="{F162DDA6-8520-4EC1-A978-7E52ED7C6D7B}" type="presOf" srcId="{E0289C92-3FEC-42CF-8A74-C5EFD1D778BF}" destId="{E5BC15E3-C06F-4FE7-A6F6-E9D2FEBBC76D}" srcOrd="1" destOrd="1" presId="urn:microsoft.com/office/officeart/2005/8/layout/hProcess4"/>
    <dgm:cxn modelId="{D2A8C182-EDDA-4641-96EA-9C5BA7AE83EB}" type="presOf" srcId="{E0289C92-3FEC-42CF-8A74-C5EFD1D778BF}" destId="{96BFCEAD-BEFB-4A15-938A-EF0B00A0F4FF}" srcOrd="0" destOrd="1" presId="urn:microsoft.com/office/officeart/2005/8/layout/hProcess4"/>
    <dgm:cxn modelId="{65F3A1C0-F978-450F-A792-CA34766FBAFB}" srcId="{D259844F-FE3A-4D9B-82F9-E1ED17876F6C}" destId="{C350EBC7-3E50-402A-81F5-F2537750B919}" srcOrd="0" destOrd="0" parTransId="{E3C3D4B5-D2CB-4F38-9459-6DF6D0E3DCA3}" sibTransId="{2FE702A8-FA5A-4D73-B932-FA98433F6996}"/>
    <dgm:cxn modelId="{C5657F98-571A-4E90-A8D6-5BBB1C7F0A55}" srcId="{96F76B45-3691-4365-9A0B-11F99BFD8D93}" destId="{1AEC3710-63F7-4E78-B3C9-877BEA726FDC}" srcOrd="1" destOrd="0" parTransId="{D092F619-42BF-4325-BBB1-C6343BB7F643}" sibTransId="{83AA3EF4-9735-47FD-8540-81B470C9655E}"/>
    <dgm:cxn modelId="{96F3DFFA-E5FC-4513-975D-26E562C00D2B}" type="presOf" srcId="{707BCFB4-D36D-4B51-94E2-81ADF68B2B0B}" destId="{96BFCEAD-BEFB-4A15-938A-EF0B00A0F4FF}" srcOrd="0" destOrd="0" presId="urn:microsoft.com/office/officeart/2005/8/layout/hProcess4"/>
    <dgm:cxn modelId="{7FC163AC-A8D7-49A5-A771-40D756DBC8F0}" type="presOf" srcId="{87AE578C-A7D6-4BA7-AC74-5F3910210EA0}" destId="{C793CB1B-FEA6-4216-99BD-1D32C0A8C8AD}" srcOrd="1" destOrd="0" presId="urn:microsoft.com/office/officeart/2005/8/layout/hProcess4"/>
    <dgm:cxn modelId="{43B735E7-DB2A-4D79-8CE5-0630B09E5D22}" type="presOf" srcId="{C350EBC7-3E50-402A-81F5-F2537750B919}" destId="{70A5062C-0EAD-45A0-BD35-31E790C02EFA}" srcOrd="0" destOrd="0" presId="urn:microsoft.com/office/officeart/2005/8/layout/hProcess4"/>
    <dgm:cxn modelId="{5671EAE6-687A-4F30-9F26-7FB662EC22D2}" type="presOf" srcId="{C350EBC7-3E50-402A-81F5-F2537750B919}" destId="{0730222D-04AE-433C-A833-824D8D007180}" srcOrd="1" destOrd="0" presId="urn:microsoft.com/office/officeart/2005/8/layout/hProcess4"/>
    <dgm:cxn modelId="{48DB5A57-0BDD-45D4-83D7-94E850E1B92C}" type="presOf" srcId="{1AEC3710-63F7-4E78-B3C9-877BEA726FDC}" destId="{9781502A-2C5B-4DFE-A014-8674B1178172}" srcOrd="0" destOrd="0" presId="urn:microsoft.com/office/officeart/2005/8/layout/hProcess4"/>
    <dgm:cxn modelId="{232C4414-0EB0-4DB5-8F2B-AB55B75C2C5F}" type="presOf" srcId="{707BCFB4-D36D-4B51-94E2-81ADF68B2B0B}" destId="{E5BC15E3-C06F-4FE7-A6F6-E9D2FEBBC76D}" srcOrd="1" destOrd="0" presId="urn:microsoft.com/office/officeart/2005/8/layout/hProcess4"/>
    <dgm:cxn modelId="{BA52D44F-6F1C-43A5-BE12-D6D1FC0E2AAF}" srcId="{83DD4B08-01A5-4157-B0CE-0DB41A3F9500}" destId="{707BCFB4-D36D-4B51-94E2-81ADF68B2B0B}" srcOrd="0" destOrd="0" parTransId="{A5971B03-2A0E-4AD3-BEAF-9725D1A23F06}" sibTransId="{64A74E74-C7E3-4ABE-AD93-3EFBD4C589D2}"/>
    <dgm:cxn modelId="{282F6CCE-2A80-402F-83E7-3F59D2CE588E}" type="presOf" srcId="{83DD4B08-01A5-4157-B0CE-0DB41A3F9500}" destId="{2A1E31EA-9DE8-47CD-B15E-179BA534D703}" srcOrd="0" destOrd="0" presId="urn:microsoft.com/office/officeart/2005/8/layout/hProcess4"/>
    <dgm:cxn modelId="{220D97B2-C254-47C0-9181-DF273AF0B42B}" type="presOf" srcId="{83AA3EF4-9735-47FD-8540-81B470C9655E}" destId="{5176D2B1-C7F7-41FB-A8A4-521C82426CEB}" srcOrd="0" destOrd="0" presId="urn:microsoft.com/office/officeart/2005/8/layout/hProcess4"/>
    <dgm:cxn modelId="{79A860FA-CAFF-48CC-A711-8F935CC52369}" type="presOf" srcId="{87AE578C-A7D6-4BA7-AC74-5F3910210EA0}" destId="{C304CC1A-50F7-41CE-B6E7-F54DA0D51C3E}" srcOrd="0" destOrd="0" presId="urn:microsoft.com/office/officeart/2005/8/layout/hProcess4"/>
    <dgm:cxn modelId="{9BBA0CD3-BE74-43E1-833C-5753453AB41A}" srcId="{1AEC3710-63F7-4E78-B3C9-877BEA726FDC}" destId="{87AE578C-A7D6-4BA7-AC74-5F3910210EA0}" srcOrd="0" destOrd="0" parTransId="{13FD96CB-CE7E-49DD-8E89-6D0EDA305D8C}" sibTransId="{D9EF6CAD-C743-45C6-B97F-87B8CE100DEF}"/>
    <dgm:cxn modelId="{92382C1B-3BEF-415E-A340-33F839359715}" srcId="{96F76B45-3691-4365-9A0B-11F99BFD8D93}" destId="{83DD4B08-01A5-4157-B0CE-0DB41A3F9500}" srcOrd="2" destOrd="0" parTransId="{B3824210-D86E-4903-B054-76D79ED46BAA}" sibTransId="{CDF722AA-F4CF-4DA3-985B-D3816EDD65AC}"/>
    <dgm:cxn modelId="{8139FB24-BD60-41E3-BBCF-509A8BFC7CAD}" srcId="{83DD4B08-01A5-4157-B0CE-0DB41A3F9500}" destId="{E0289C92-3FEC-42CF-8A74-C5EFD1D778BF}" srcOrd="1" destOrd="0" parTransId="{02A05D51-7DEB-4763-8C3B-37ADC45FE1D8}" sibTransId="{9D1FD61D-5586-423E-B6B1-31B7D46B6CB2}"/>
    <dgm:cxn modelId="{F904CD16-1DCA-457F-B519-BF8CAD583E72}" type="presOf" srcId="{96F76B45-3691-4365-9A0B-11F99BFD8D93}" destId="{DF81ACE1-3577-45A4-B575-4515BF90D5FE}" srcOrd="0" destOrd="0" presId="urn:microsoft.com/office/officeart/2005/8/layout/hProcess4"/>
    <dgm:cxn modelId="{14174989-F493-4FE1-9DBD-FB4DB33FF1D8}" type="presOf" srcId="{BC1C9E22-52AF-4EE3-BBCE-5945C166C939}" destId="{C3B6A7A3-7646-48CF-BAA5-D7C32D7A6A73}" srcOrd="0" destOrd="0" presId="urn:microsoft.com/office/officeart/2005/8/layout/hProcess4"/>
    <dgm:cxn modelId="{D04A7056-E0CB-4E71-9DCF-C602BF68F30F}" type="presParOf" srcId="{DF81ACE1-3577-45A4-B575-4515BF90D5FE}" destId="{D8C2077E-409A-464D-81C9-BB1E51232E5E}" srcOrd="0" destOrd="0" presId="urn:microsoft.com/office/officeart/2005/8/layout/hProcess4"/>
    <dgm:cxn modelId="{A2FFE747-6971-4677-BF59-61C7EDEF6A34}" type="presParOf" srcId="{DF81ACE1-3577-45A4-B575-4515BF90D5FE}" destId="{E0EE563E-3239-4801-BD98-CEEF4B31D503}" srcOrd="1" destOrd="0" presId="urn:microsoft.com/office/officeart/2005/8/layout/hProcess4"/>
    <dgm:cxn modelId="{2B6C7029-2F58-4926-95C1-B62C17B107EE}" type="presParOf" srcId="{DF81ACE1-3577-45A4-B575-4515BF90D5FE}" destId="{1D15AC2B-DF65-4E9E-8CD1-E2E833E13FD3}" srcOrd="2" destOrd="0" presId="urn:microsoft.com/office/officeart/2005/8/layout/hProcess4"/>
    <dgm:cxn modelId="{567A9C23-D195-4A11-9059-623EECBB9B07}" type="presParOf" srcId="{1D15AC2B-DF65-4E9E-8CD1-E2E833E13FD3}" destId="{006CEBB4-7233-4B61-BF6B-E6273D33EB9B}" srcOrd="0" destOrd="0" presId="urn:microsoft.com/office/officeart/2005/8/layout/hProcess4"/>
    <dgm:cxn modelId="{2297D1E8-E3FF-4EF2-927B-21B558D14527}" type="presParOf" srcId="{006CEBB4-7233-4B61-BF6B-E6273D33EB9B}" destId="{A3A33E5C-E3B3-4531-8593-876B45B658AD}" srcOrd="0" destOrd="0" presId="urn:microsoft.com/office/officeart/2005/8/layout/hProcess4"/>
    <dgm:cxn modelId="{DE6D63E3-D072-4AFF-99CC-CA78B31E8688}" type="presParOf" srcId="{006CEBB4-7233-4B61-BF6B-E6273D33EB9B}" destId="{70A5062C-0EAD-45A0-BD35-31E790C02EFA}" srcOrd="1" destOrd="0" presId="urn:microsoft.com/office/officeart/2005/8/layout/hProcess4"/>
    <dgm:cxn modelId="{81DAB495-69E8-4C8C-9861-C369E417DAFA}" type="presParOf" srcId="{006CEBB4-7233-4B61-BF6B-E6273D33EB9B}" destId="{0730222D-04AE-433C-A833-824D8D007180}" srcOrd="2" destOrd="0" presId="urn:microsoft.com/office/officeart/2005/8/layout/hProcess4"/>
    <dgm:cxn modelId="{55DDEE22-9753-4628-8B06-7B236855DAA1}" type="presParOf" srcId="{006CEBB4-7233-4B61-BF6B-E6273D33EB9B}" destId="{7D1E1C80-EC85-4BE6-A3C9-F2B9D3EE58E6}" srcOrd="3" destOrd="0" presId="urn:microsoft.com/office/officeart/2005/8/layout/hProcess4"/>
    <dgm:cxn modelId="{4EF8C67D-C2E0-4FCA-B481-0CA01293D2A8}" type="presParOf" srcId="{006CEBB4-7233-4B61-BF6B-E6273D33EB9B}" destId="{8F1B3D76-7059-4476-88E2-E36BCA625A49}" srcOrd="4" destOrd="0" presId="urn:microsoft.com/office/officeart/2005/8/layout/hProcess4"/>
    <dgm:cxn modelId="{275A6D07-3693-4A36-B8AA-C24D1CD065AC}" type="presParOf" srcId="{1D15AC2B-DF65-4E9E-8CD1-E2E833E13FD3}" destId="{C3B6A7A3-7646-48CF-BAA5-D7C32D7A6A73}" srcOrd="1" destOrd="0" presId="urn:microsoft.com/office/officeart/2005/8/layout/hProcess4"/>
    <dgm:cxn modelId="{0B76EAC2-A731-4A57-B33E-AA531AEE4AEF}" type="presParOf" srcId="{1D15AC2B-DF65-4E9E-8CD1-E2E833E13FD3}" destId="{DA8C7963-69BC-4434-838E-DEE28BB21135}" srcOrd="2" destOrd="0" presId="urn:microsoft.com/office/officeart/2005/8/layout/hProcess4"/>
    <dgm:cxn modelId="{37C8659D-363F-4695-BA24-E1253A99A28B}" type="presParOf" srcId="{DA8C7963-69BC-4434-838E-DEE28BB21135}" destId="{984DC2D7-EA2F-4408-830C-C3CB076B27F1}" srcOrd="0" destOrd="0" presId="urn:microsoft.com/office/officeart/2005/8/layout/hProcess4"/>
    <dgm:cxn modelId="{063C6A16-57EC-4AA0-B220-E1FCF71BCFF8}" type="presParOf" srcId="{DA8C7963-69BC-4434-838E-DEE28BB21135}" destId="{C304CC1A-50F7-41CE-B6E7-F54DA0D51C3E}" srcOrd="1" destOrd="0" presId="urn:microsoft.com/office/officeart/2005/8/layout/hProcess4"/>
    <dgm:cxn modelId="{507E3BF8-2623-4CFE-8AD3-C6B1C7A5F5AE}" type="presParOf" srcId="{DA8C7963-69BC-4434-838E-DEE28BB21135}" destId="{C793CB1B-FEA6-4216-99BD-1D32C0A8C8AD}" srcOrd="2" destOrd="0" presId="urn:microsoft.com/office/officeart/2005/8/layout/hProcess4"/>
    <dgm:cxn modelId="{724D135F-CD12-4CDF-A94B-751BDE12DA11}" type="presParOf" srcId="{DA8C7963-69BC-4434-838E-DEE28BB21135}" destId="{9781502A-2C5B-4DFE-A014-8674B1178172}" srcOrd="3" destOrd="0" presId="urn:microsoft.com/office/officeart/2005/8/layout/hProcess4"/>
    <dgm:cxn modelId="{97951562-A1C6-42E9-B8C7-643BFC3BF26D}" type="presParOf" srcId="{DA8C7963-69BC-4434-838E-DEE28BB21135}" destId="{112EBC7B-266B-4598-B90D-126AA56D036D}" srcOrd="4" destOrd="0" presId="urn:microsoft.com/office/officeart/2005/8/layout/hProcess4"/>
    <dgm:cxn modelId="{63F3068D-9EF5-4AFF-A560-ECD1CB1F9A9F}" type="presParOf" srcId="{1D15AC2B-DF65-4E9E-8CD1-E2E833E13FD3}" destId="{5176D2B1-C7F7-41FB-A8A4-521C82426CEB}" srcOrd="3" destOrd="0" presId="urn:microsoft.com/office/officeart/2005/8/layout/hProcess4"/>
    <dgm:cxn modelId="{DAA72BE6-DD6B-4008-AF3C-FCDB0864807F}" type="presParOf" srcId="{1D15AC2B-DF65-4E9E-8CD1-E2E833E13FD3}" destId="{BF1FF5EF-7418-4278-B7FC-6957FB8DA29C}" srcOrd="4" destOrd="0" presId="urn:microsoft.com/office/officeart/2005/8/layout/hProcess4"/>
    <dgm:cxn modelId="{E6A05EF5-D610-4585-BB30-94A2E8F072B3}" type="presParOf" srcId="{BF1FF5EF-7418-4278-B7FC-6957FB8DA29C}" destId="{1A63297F-B01C-4728-A4AF-A39AB05F0CD4}" srcOrd="0" destOrd="0" presId="urn:microsoft.com/office/officeart/2005/8/layout/hProcess4"/>
    <dgm:cxn modelId="{36D292B0-F1AD-4AD2-8760-DFA32EE232DD}" type="presParOf" srcId="{BF1FF5EF-7418-4278-B7FC-6957FB8DA29C}" destId="{96BFCEAD-BEFB-4A15-938A-EF0B00A0F4FF}" srcOrd="1" destOrd="0" presId="urn:microsoft.com/office/officeart/2005/8/layout/hProcess4"/>
    <dgm:cxn modelId="{D4AE7189-F2FC-49E4-84EB-46DD88D7AB03}" type="presParOf" srcId="{BF1FF5EF-7418-4278-B7FC-6957FB8DA29C}" destId="{E5BC15E3-C06F-4FE7-A6F6-E9D2FEBBC76D}" srcOrd="2" destOrd="0" presId="urn:microsoft.com/office/officeart/2005/8/layout/hProcess4"/>
    <dgm:cxn modelId="{179971DA-8844-430D-AE9B-FACA512E4FF1}" type="presParOf" srcId="{BF1FF5EF-7418-4278-B7FC-6957FB8DA29C}" destId="{2A1E31EA-9DE8-47CD-B15E-179BA534D703}" srcOrd="3" destOrd="0" presId="urn:microsoft.com/office/officeart/2005/8/layout/hProcess4"/>
    <dgm:cxn modelId="{46A93888-B922-4770-8217-E48D731B9A60}" type="presParOf" srcId="{BF1FF5EF-7418-4278-B7FC-6957FB8DA29C}" destId="{CD64CBB1-25C5-40FD-BD8D-0DBB2F07C04B}" srcOrd="4" destOrd="0" presId="urn:microsoft.com/office/officeart/2005/8/layout/hProcess4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4">
  <dgm:title val=""/>
  <dgm:desc val=""/>
  <dgm:catLst>
    <dgm:cat type="process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tSp" refType="w"/>
      <dgm:constr type="h" for="ch" forName="tSp" refType="h" fact="0.15"/>
      <dgm:constr type="l" for="ch" forName="tSp"/>
      <dgm:constr type="t" for="ch" forName="tSp"/>
      <dgm:constr type="w" for="ch" forName="bSp" refType="w"/>
      <dgm:constr type="h" for="ch" forName="bSp" refType="h" fact="0.15"/>
      <dgm:constr type="l" for="ch" forName="bSp"/>
      <dgm:constr type="t" for="ch" forName="bSp" refType="h" fact="0.85"/>
      <dgm:constr type="w" for="ch" forName="process" refType="w"/>
      <dgm:constr type="h" for="ch" forName="process" refType="h" fact="0.7"/>
      <dgm:constr type="l" for="ch" forName="process"/>
      <dgm:constr type="t" for="ch" forName="process" refType="h" fact="0.15"/>
    </dgm:constrLst>
    <dgm:ruleLst/>
    <dgm:layoutNode name="t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b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process">
      <dgm:choose name="Name1">
        <dgm:if name="Name2" func="var" arg="dir" op="equ" val="norm">
          <dgm:alg type="lin">
            <dgm:param type="linDir" val="fromL"/>
          </dgm:alg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1" refType="w"/>
        <dgm:constr type="w" for="ch" forName="composite2" refType="w" refFor="ch" refForName="composite1" op="equ"/>
        <dgm:constr type="h" for="ch" forName="composite1" refType="h"/>
        <dgm:constr type="h" for="ch" forName="composite2" refType="h" refFor="ch" refForName="composite1" op="equ"/>
        <dgm:constr type="primFontSz" for="des" forName="parentNode1" val="65"/>
        <dgm:constr type="primFontSz" for="des" forName="parentNode2" refType="primFontSz" refFor="des" refForName="parentNode1" op="equ"/>
        <dgm:constr type="secFontSz" for="des" forName="childNode1tx" val="65"/>
        <dgm:constr type="secFontSz" for="des" forName="childNode2tx" refType="secFontSz" refFor="des" refForName="childNode1tx" op="equ"/>
        <dgm:constr type="w" for="des" ptType="sibTrans" refType="w" refFor="ch" refForName="composite1" op="equ" fact="0.05"/>
      </dgm:constrLst>
      <dgm:ruleLst/>
      <dgm:forEach name="Name4" axis="ch" ptType="node" step="2">
        <dgm:layoutNode name="composite1">
          <dgm:alg type="composite">
            <dgm:param type="ar" val="0.943"/>
          </dgm:alg>
          <dgm:shape xmlns:r="http://schemas.openxmlformats.org/officeDocument/2006/relationships" r:blip="">
            <dgm:adjLst/>
          </dgm:shape>
          <dgm:presOf/>
          <dgm:choose name="Name5">
            <dgm:if name="Name6" func="var" arg="dir" op="equ" val="norm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 refType="w" fact="0.2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35"/>
              </dgm:constrLst>
            </dgm:if>
            <dgm:else name="Name7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 refType="w" fact="0.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 refType="w" fact="0.1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65"/>
              </dgm:constrLst>
            </dgm:else>
          </dgm:choose>
          <dgm:ruleLst/>
          <dgm:layoutNode name="dummyNode1">
            <dgm:alg type="sp"/>
            <dgm:shape xmlns:r="http://schemas.openxmlformats.org/officeDocument/2006/relationships" type="rect" r:blip="" hideGeom="1">
              <dgm:adjLst/>
            </dgm:shape>
            <dgm:presOf/>
            <dgm:constrLst/>
            <dgm:ruleLst/>
          </dgm:layoutNode>
          <dgm:layoutNode name="childNode1" styleLbl="bgAcc1">
            <dgm:varLst>
              <dgm:bulletEnabled val="1"/>
            </dgm:varLst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/>
            <dgm:ruleLst/>
          </dgm:layoutNode>
          <dgm:layoutNode name="childNode1tx" styleLbl="bgAcc1">
            <dgm:varLst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 axis="des" ptType="node"/>
            <dgm:constrLst>
              <dgm:constr type="secFontSz" val="65"/>
              <dgm:constr type="primFontSz" refType="secFontSz"/>
              <dgm:constr type="tMarg" refType="secFontSz" fact="0.15"/>
              <dgm:constr type="bMarg" refType="secFontSz" fact="0.15"/>
              <dgm:constr type="lMarg" refType="secFontSz" fact="0.15"/>
              <dgm:constr type="rMarg" refType="secFontSz" fact="0.15"/>
            </dgm:constrLst>
            <dgm:ruleLst>
              <dgm:rule type="secFontSz" val="5" fact="NaN" max="NaN"/>
            </dgm:ruleLst>
          </dgm:layoutNode>
          <dgm:layoutNode name="parentNode1" styleLbl="node1">
            <dgm:varLst>
              <dgm:chMax val="1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1"/>
              <dgm:constr type="bMarg" refType="primFontSz" fact="0.1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  <dgm:layoutNode name="connSite1" moveWith="childNode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forEach name="Name8" axis="followSib" ptType="sibTrans" cnt="1">
          <dgm:layoutNode name="Name9">
            <dgm:alg type="conn">
              <dgm:param type="connRout" val="curve"/>
              <dgm:param type="srcNode" val="parentNode1"/>
              <dgm:param type="dstNode" val="connSite2"/>
              <dgm:param type="begPts" val="bCtr"/>
              <dgm:param type="endPts" val="bCtr"/>
            </dgm:alg>
            <dgm:shape xmlns:r="http://schemas.openxmlformats.org/officeDocument/2006/relationships" type="conn" r:blip="" zOrderOff="-2">
              <dgm:adjLst/>
            </dgm:shape>
            <dgm:presOf axis="self"/>
            <dgm:choose name="Name10">
              <dgm:if name="Name11" func="var" arg="dir" op="equ" val="norm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-1.15"/>
                  <dgm:constr type="begPad"/>
                  <dgm:constr type="endPad"/>
                </dgm:constrLst>
              </dgm:if>
              <dgm:else name="Name12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1.15"/>
                  <dgm:constr type="begPad"/>
                  <dgm:constr type="endPad"/>
                </dgm:constrLst>
              </dgm:else>
            </dgm:choose>
            <dgm:ruleLst/>
          </dgm:layoutNode>
        </dgm:forEach>
        <dgm:forEach name="Name13" axis="followSib" ptType="node" cnt="1">
          <dgm:layoutNode name="composite2">
            <dgm:alg type="composite">
              <dgm:param type="ar" val="0.943"/>
            </dgm:alg>
            <dgm:shape xmlns:r="http://schemas.openxmlformats.org/officeDocument/2006/relationships" r:blip="">
              <dgm:adjLst/>
            </dgm:shape>
            <dgm:presOf/>
            <dgm:choose name="Name14">
              <dgm:if name="Name15" func="var" arg="dir" op="equ" val="norm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 refType="w" fact="0.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25"/>
                </dgm:constrLst>
              </dgm:if>
              <dgm:else name="Name16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 refType="w" fact="0.1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 refType="w" fact="0.1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85"/>
                </dgm:constrLst>
              </dgm:else>
            </dgm:choose>
            <dgm:ruleLst/>
            <dgm:layoutNode name="dummyNode2">
              <dgm:alg type="sp"/>
              <dgm:shape xmlns:r="http://schemas.openxmlformats.org/officeDocument/2006/relationships" type="rect" r:blip="" hideGeom="1">
                <dgm:adjLst/>
              </dgm:shape>
              <dgm:presOf/>
              <dgm:constrLst/>
              <dgm:ruleLst/>
            </dgm:layoutNode>
            <dgm:layoutNode name="childNode2" styleLbl="bgAcc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des" ptType="node"/>
              <dgm:constrLst/>
              <dgm:ruleLst/>
            </dgm:layoutNode>
            <dgm:layoutNode name="childNode2tx" styleLbl="bgAcc1">
              <dgm:varLst>
                <dgm:bulletEnabled val="1"/>
              </dgm:varLst>
              <dgm:alg type="tx">
                <dgm:param type="stBulletLvl" val="1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15"/>
                <dgm:constr type="bMarg" refType="secFontSz" fact="0.15"/>
                <dgm:constr type="lMarg" refType="secFontSz" fact="0.15"/>
                <dgm:constr type="rMarg" refType="secFontSz" fact="0.15"/>
              </dgm:constrLst>
              <dgm:ruleLst>
                <dgm:rule type="secFontSz" val="5" fact="NaN" max="NaN"/>
              </dgm:ruleLst>
            </dgm:layoutNode>
            <dgm:layoutNode name="parentNode2" styleLbl="node1">
              <dgm:varLst>
                <dgm:chMax val="0"/>
                <dgm:bulletEnabled val="1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connSite2" moveWith="childNode2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layoutNode>
          <dgm:forEach name="Name17" axis="followSib" ptType="sibTrans" cnt="1">
            <dgm:layoutNode name="Name18">
              <dgm:alg type="conn">
                <dgm:param type="connRout" val="curve"/>
                <dgm:param type="srcNode" val="parentNode2"/>
                <dgm:param type="dstNode" val="connSite1"/>
                <dgm:param type="begPts" val="tCtr"/>
                <dgm:param type="endPts" val="tCtr"/>
              </dgm:alg>
              <dgm:shape xmlns:r="http://schemas.openxmlformats.org/officeDocument/2006/relationships" type="conn" r:blip="" zOrderOff="-2">
                <dgm:adjLst/>
              </dgm:shape>
              <dgm:presOf axis="self"/>
              <dgm:choose name="Name19">
                <dgm:if name="Name20" func="var" arg="dir" op="equ" val="norm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1.15"/>
                    <dgm:constr type="begPad"/>
                    <dgm:constr type="endPad"/>
                  </dgm:constrLst>
                </dgm:if>
                <dgm:else name="Name21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-1.15"/>
                    <dgm:constr type="begPad"/>
                    <dgm:constr type="endPad"/>
                  </dgm:constrLst>
                </dgm:else>
              </dgm:choose>
              <dgm:ruleLst/>
            </dgm:layoutNode>
          </dgm:forEach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242589-1098-4B75-B568-A6734D4A3FFF}" type="datetimeFigureOut">
              <a:rPr lang="ru-RU" smtClean="0"/>
              <a:pPr/>
              <a:t>02.09.2015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A1A707-E4F9-4E31-8F46-69FE40E0515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4C8D2-77E1-4B4B-A7FC-B7A6D269FB7E}" type="datetimeFigureOut">
              <a:rPr lang="ru-RU" smtClean="0"/>
              <a:pPr/>
              <a:t>02.09.2015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56239-599F-4455-9531-149F49DE80B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4C8D2-77E1-4B4B-A7FC-B7A6D269FB7E}" type="datetimeFigureOut">
              <a:rPr lang="ru-RU" smtClean="0"/>
              <a:pPr/>
              <a:t>02.09.2015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56239-599F-4455-9531-149F49DE80B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4C8D2-77E1-4B4B-A7FC-B7A6D269FB7E}" type="datetimeFigureOut">
              <a:rPr lang="ru-RU" smtClean="0"/>
              <a:pPr/>
              <a:t>02.09.2015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56239-599F-4455-9531-149F49DE80B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4C8D2-77E1-4B4B-A7FC-B7A6D269FB7E}" type="datetimeFigureOut">
              <a:rPr lang="ru-RU" smtClean="0"/>
              <a:pPr/>
              <a:t>02.09.2015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56239-599F-4455-9531-149F49DE80B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4C8D2-77E1-4B4B-A7FC-B7A6D269FB7E}" type="datetimeFigureOut">
              <a:rPr lang="ru-RU" smtClean="0"/>
              <a:pPr/>
              <a:t>02.09.2015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56239-599F-4455-9531-149F49DE80B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4C8D2-77E1-4B4B-A7FC-B7A6D269FB7E}" type="datetimeFigureOut">
              <a:rPr lang="ru-RU" smtClean="0"/>
              <a:pPr/>
              <a:t>02.09.2015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56239-599F-4455-9531-149F49DE80B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4C8D2-77E1-4B4B-A7FC-B7A6D269FB7E}" type="datetimeFigureOut">
              <a:rPr lang="ru-RU" smtClean="0"/>
              <a:pPr/>
              <a:t>02.09.2015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56239-599F-4455-9531-149F49DE80B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4C8D2-77E1-4B4B-A7FC-B7A6D269FB7E}" type="datetimeFigureOut">
              <a:rPr lang="ru-RU" smtClean="0"/>
              <a:pPr/>
              <a:t>02.09.2015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56239-599F-4455-9531-149F49DE80B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4C8D2-77E1-4B4B-A7FC-B7A6D269FB7E}" type="datetimeFigureOut">
              <a:rPr lang="ru-RU" smtClean="0"/>
              <a:pPr/>
              <a:t>02.09.2015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56239-599F-4455-9531-149F49DE80B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4C8D2-77E1-4B4B-A7FC-B7A6D269FB7E}" type="datetimeFigureOut">
              <a:rPr lang="ru-RU" smtClean="0"/>
              <a:pPr/>
              <a:t>02.09.2015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56239-599F-4455-9531-149F49DE80B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Прямоугольник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0554C8D2-77E1-4B4B-A7FC-B7A6D269FB7E}" type="datetimeFigureOut">
              <a:rPr lang="ru-RU" smtClean="0"/>
              <a:pPr/>
              <a:t>02.09.2015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7AD56239-599F-4455-9531-149F49DE80B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0554C8D2-77E1-4B4B-A7FC-B7A6D269FB7E}" type="datetimeFigureOut">
              <a:rPr lang="ru-RU" smtClean="0"/>
              <a:pPr/>
              <a:t>02.09.2015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7AD56239-599F-4455-9531-149F49DE80B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357166"/>
            <a:ext cx="8286808" cy="914400"/>
          </a:xfrm>
        </p:spPr>
        <p:txBody>
          <a:bodyPr>
            <a:noAutofit/>
          </a:bodyPr>
          <a:lstStyle/>
          <a:p>
            <a:pPr algn="ctr"/>
            <a:r>
              <a:rPr lang="uk-UA" sz="3600" dirty="0" smtClean="0"/>
              <a:t>Переставний закон множення</a:t>
            </a:r>
            <a:endParaRPr lang="ru-RU" sz="3600" dirty="0"/>
          </a:p>
        </p:txBody>
      </p:sp>
      <p:pic>
        <p:nvPicPr>
          <p:cNvPr id="5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 l="26040" t="27780" r="26927" b="26446"/>
          <a:stretch>
            <a:fillRect/>
          </a:stretch>
        </p:blipFill>
        <p:spPr bwMode="auto">
          <a:xfrm>
            <a:off x="-1" y="1500174"/>
            <a:ext cx="9171129" cy="52324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8204448" cy="914400"/>
          </a:xfrm>
        </p:spPr>
        <p:txBody>
          <a:bodyPr>
            <a:noAutofit/>
          </a:bodyPr>
          <a:lstStyle/>
          <a:p>
            <a:pPr algn="ctr"/>
            <a:r>
              <a:rPr lang="uk-UA" sz="3600" dirty="0" smtClean="0"/>
              <a:t>Переставний закон множення</a:t>
            </a:r>
            <a:endParaRPr lang="ru-RU" sz="3600" b="1" dirty="0">
              <a:ln w="12700">
                <a:solidFill>
                  <a:srgbClr val="FFC000"/>
                </a:solidFill>
                <a:prstDash val="solid"/>
              </a:ln>
              <a:solidFill>
                <a:srgbClr val="FFC000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0" y="1700212"/>
          <a:ext cx="9715536" cy="47291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D1E1C80-EC85-4BE6-A3C9-F2B9D3EE58E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graphicEl>
                                              <a:dgm id="{7D1E1C80-EC85-4BE6-A3C9-F2B9D3EE58E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0A5062C-0EAD-45A0-BD35-31E790C02EF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>
                                            <p:graphicEl>
                                              <a:dgm id="{70A5062C-0EAD-45A0-BD35-31E790C02EF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3B6A7A3-7646-48CF-BAA5-D7C32D7A6A7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">
                                            <p:graphicEl>
                                              <a:dgm id="{C3B6A7A3-7646-48CF-BAA5-D7C32D7A6A7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781502A-2C5B-4DFE-A014-8674B117817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4">
                                            <p:graphicEl>
                                              <a:dgm id="{9781502A-2C5B-4DFE-A014-8674B117817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304CC1A-50F7-41CE-B6E7-F54DA0D51C3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4">
                                            <p:graphicEl>
                                              <a:dgm id="{C304CC1A-50F7-41CE-B6E7-F54DA0D51C3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176D2B1-C7F7-41FB-A8A4-521C82426CE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4">
                                            <p:graphicEl>
                                              <a:dgm id="{5176D2B1-C7F7-41FB-A8A4-521C82426CE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A1E31EA-9DE8-47CD-B15E-179BA534D70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4">
                                            <p:graphicEl>
                                              <a:dgm id="{2A1E31EA-9DE8-47CD-B15E-179BA534D70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6BFCEAD-BEFB-4A15-938A-EF0B00A0F4F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4">
                                            <p:graphicEl>
                                              <a:dgm id="{96BFCEAD-BEFB-4A15-938A-EF0B00A0F4F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85728"/>
            <a:ext cx="7772400" cy="914400"/>
          </a:xfrm>
        </p:spPr>
        <p:txBody>
          <a:bodyPr>
            <a:noAutofit/>
          </a:bodyPr>
          <a:lstStyle/>
          <a:p>
            <a:pPr algn="ctr">
              <a:lnSpc>
                <a:spcPct val="80000"/>
              </a:lnSpc>
            </a:pPr>
            <a:r>
              <a:rPr lang="uk-UA" sz="3600" b="1" dirty="0" smtClean="0">
                <a:solidFill>
                  <a:srgbClr val="FFC000"/>
                </a:solidFill>
              </a:rPr>
              <a:t>Переставний закон множення. </a:t>
            </a:r>
            <a:br>
              <a:rPr lang="uk-UA" sz="3600" b="1" dirty="0" smtClean="0">
                <a:solidFill>
                  <a:srgbClr val="FFC000"/>
                </a:solidFill>
              </a:rPr>
            </a:br>
            <a:r>
              <a:rPr lang="uk-UA" sz="3600" b="1" dirty="0" smtClean="0">
                <a:solidFill>
                  <a:srgbClr val="FFC000"/>
                </a:solidFill>
              </a:rPr>
              <a:t>Створення і розв'язування проблемної ситуації</a:t>
            </a:r>
            <a:endParaRPr lang="ru-RU" sz="3600" b="1" dirty="0">
              <a:solidFill>
                <a:srgbClr val="FFC000"/>
              </a:solidFill>
            </a:endParaRPr>
          </a:p>
        </p:txBody>
      </p:sp>
      <p:pic>
        <p:nvPicPr>
          <p:cNvPr id="3481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32" y="2060847"/>
            <a:ext cx="9144000" cy="13150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481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4437112"/>
            <a:ext cx="9181181" cy="19648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4572000" y="3286124"/>
            <a:ext cx="4143404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600" dirty="0" smtClean="0"/>
              <a:t> 5 ∙ 3 = 5 + 5 + 5 = 15</a:t>
            </a:r>
            <a:endParaRPr lang="en-US" sz="2600" dirty="0" smtClean="0"/>
          </a:p>
          <a:p>
            <a:r>
              <a:rPr lang="uk-UA" sz="2600" dirty="0" smtClean="0"/>
              <a:t> 3 ∙ 5 = 3 + 3 + 3 + 3+ 3 = 15 </a:t>
            </a:r>
            <a:endParaRPr lang="ru-RU" sz="2600" dirty="0"/>
          </a:p>
        </p:txBody>
      </p:sp>
      <p:sp>
        <p:nvSpPr>
          <p:cNvPr id="7" name="TextBox 6"/>
          <p:cNvSpPr txBox="1"/>
          <p:nvPr/>
        </p:nvSpPr>
        <p:spPr>
          <a:xfrm>
            <a:off x="2071670" y="2786058"/>
            <a:ext cx="642942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400" dirty="0" smtClean="0"/>
              <a:t>=</a:t>
            </a:r>
            <a:endParaRPr lang="ru-RU" sz="3400" dirty="0"/>
          </a:p>
        </p:txBody>
      </p:sp>
      <p:sp>
        <p:nvSpPr>
          <p:cNvPr id="8" name="TextBox 7"/>
          <p:cNvSpPr txBox="1"/>
          <p:nvPr/>
        </p:nvSpPr>
        <p:spPr>
          <a:xfrm>
            <a:off x="5143504" y="2786058"/>
            <a:ext cx="642942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400" dirty="0" smtClean="0"/>
              <a:t>=</a:t>
            </a:r>
            <a:endParaRPr lang="ru-RU" sz="3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48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48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9" dur="500"/>
                                        <p:tgtEl>
                                          <p:spTgt spid="348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142852"/>
            <a:ext cx="7772400" cy="914400"/>
          </a:xfrm>
        </p:spPr>
        <p:txBody>
          <a:bodyPr>
            <a:noAutofit/>
          </a:bodyPr>
          <a:lstStyle/>
          <a:p>
            <a:pPr algn="ctr"/>
            <a:r>
              <a:rPr lang="uk-UA" sz="3600" dirty="0" smtClean="0">
                <a:solidFill>
                  <a:srgbClr val="FFC000"/>
                </a:solidFill>
              </a:rPr>
              <a:t>Переставний закон множення. </a:t>
            </a:r>
            <a:r>
              <a:rPr lang="uk-UA" sz="3600" b="1" dirty="0" smtClean="0"/>
              <a:t>Первинне закріплення</a:t>
            </a:r>
            <a:endParaRPr lang="ru-RU" sz="3600" b="1" dirty="0"/>
          </a:p>
        </p:txBody>
      </p:sp>
      <p:pic>
        <p:nvPicPr>
          <p:cNvPr id="3584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12805" y="1428736"/>
            <a:ext cx="9256806" cy="18388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2928926" y="2762904"/>
            <a:ext cx="7143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i="1" dirty="0" smtClean="0"/>
              <a:t>9 6</a:t>
            </a:r>
            <a:endParaRPr lang="ru-RU" sz="2800" i="1" dirty="0"/>
          </a:p>
        </p:txBody>
      </p:sp>
      <p:sp>
        <p:nvSpPr>
          <p:cNvPr id="6" name="TextBox 5"/>
          <p:cNvSpPr txBox="1"/>
          <p:nvPr/>
        </p:nvSpPr>
        <p:spPr>
          <a:xfrm>
            <a:off x="5572132" y="2786058"/>
            <a:ext cx="7143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i="1" dirty="0" smtClean="0"/>
              <a:t>8 7</a:t>
            </a:r>
            <a:endParaRPr lang="ru-RU" sz="2800" i="1" dirty="0"/>
          </a:p>
        </p:txBody>
      </p:sp>
      <p:sp>
        <p:nvSpPr>
          <p:cNvPr id="7" name="TextBox 6"/>
          <p:cNvSpPr txBox="1"/>
          <p:nvPr/>
        </p:nvSpPr>
        <p:spPr>
          <a:xfrm>
            <a:off x="8501090" y="2786058"/>
            <a:ext cx="7143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i="1" dirty="0" smtClean="0"/>
              <a:t>8</a:t>
            </a:r>
            <a:endParaRPr lang="ru-RU" sz="2800" i="1" dirty="0"/>
          </a:p>
        </p:txBody>
      </p:sp>
      <p:cxnSp>
        <p:nvCxnSpPr>
          <p:cNvPr id="9" name="Прямая со стрелкой 8"/>
          <p:cNvCxnSpPr/>
          <p:nvPr/>
        </p:nvCxnSpPr>
        <p:spPr>
          <a:xfrm>
            <a:off x="4500562" y="2643182"/>
            <a:ext cx="571504" cy="214314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/>
          <p:nvPr/>
        </p:nvCxnSpPr>
        <p:spPr>
          <a:xfrm rot="10800000" flipV="1">
            <a:off x="4429124" y="2643182"/>
            <a:ext cx="714380" cy="214314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/>
          <p:nvPr/>
        </p:nvCxnSpPr>
        <p:spPr>
          <a:xfrm>
            <a:off x="7572396" y="2643182"/>
            <a:ext cx="571504" cy="214314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 rot="10800000" flipV="1">
            <a:off x="7643834" y="2643182"/>
            <a:ext cx="571504" cy="214314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/>
          <p:nvPr/>
        </p:nvCxnSpPr>
        <p:spPr>
          <a:xfrm rot="5400000">
            <a:off x="5715008" y="2786058"/>
            <a:ext cx="285752" cy="158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/>
          <p:nvPr/>
        </p:nvCxnSpPr>
        <p:spPr>
          <a:xfrm rot="5400000">
            <a:off x="8501884" y="2785264"/>
            <a:ext cx="285752" cy="158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>
            <a:off x="1857356" y="2643182"/>
            <a:ext cx="571504" cy="285752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 rot="10800000" flipV="1">
            <a:off x="1857356" y="2643182"/>
            <a:ext cx="785818" cy="214314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/>
          <p:nvPr/>
        </p:nvCxnSpPr>
        <p:spPr>
          <a:xfrm rot="5400000">
            <a:off x="3036877" y="2749545"/>
            <a:ext cx="214314" cy="1588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7952b864ec46241768bfa8dd2e487ea4517d39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Модульная">
  <a:themeElements>
    <a:clrScheme name="Модульная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МНОГМ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Моду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9496</TotalTime>
  <Words>81</Words>
  <Application>Microsoft Office PowerPoint</Application>
  <PresentationFormat>Экран (4:3)</PresentationFormat>
  <Paragraphs>18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Модульная</vt:lpstr>
      <vt:lpstr>Переставний закон множення</vt:lpstr>
      <vt:lpstr>Переставний закон множення</vt:lpstr>
      <vt:lpstr>Переставний закон множення.  Створення і розв'язування проблемної ситуації</vt:lpstr>
      <vt:lpstr>Переставний закон множення. Первинне закріплення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Лекція 9.   Методика формування обчислювальних навичок табличного множення та ділення</dc:title>
  <dc:creator>Светлана</dc:creator>
  <cp:lastModifiedBy>Marinochka</cp:lastModifiedBy>
  <cp:revision>471</cp:revision>
  <dcterms:created xsi:type="dcterms:W3CDTF">2013-03-24T06:26:47Z</dcterms:created>
  <dcterms:modified xsi:type="dcterms:W3CDTF">2015-09-02T10:24:43Z</dcterms:modified>
</cp:coreProperties>
</file>