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7" r:id="rId2"/>
    <p:sldId id="386" r:id="rId3"/>
    <p:sldId id="387" r:id="rId4"/>
    <p:sldId id="289" r:id="rId5"/>
    <p:sldId id="290" r:id="rId6"/>
    <p:sldId id="388" r:id="rId7"/>
    <p:sldId id="291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990000"/>
    <a:srgbClr val="009E47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95" autoAdjust="0"/>
    <p:restoredTop sz="94660"/>
  </p:normalViewPr>
  <p:slideViewPr>
    <p:cSldViewPr>
      <p:cViewPr>
        <p:scale>
          <a:sx n="69" d="100"/>
          <a:sy n="69" d="100"/>
        </p:scale>
        <p:origin x="-4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76B45-3691-4365-9A0B-11F99BFD8D93}" type="doc">
      <dgm:prSet loTypeId="urn:microsoft.com/office/officeart/2005/8/layout/hProcess4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59844F-FE3A-4D9B-82F9-E1ED17876F6C}">
      <dgm:prSet phldrT="[Текст]"/>
      <dgm:spPr/>
      <dgm:t>
        <a:bodyPr/>
        <a:lstStyle/>
        <a:p>
          <a:r>
            <a:rPr lang="uk-UA" dirty="0" smtClean="0"/>
            <a:t>Місце</a:t>
          </a:r>
          <a:endParaRPr lang="ru-RU" dirty="0"/>
        </a:p>
      </dgm:t>
    </dgm:pt>
    <dgm:pt modelId="{D8AB3260-B254-48FE-8C29-8C63DB3D65FE}" type="parTrans" cxnId="{14ADCB1D-568A-4E04-9FF3-C18CDEF440EE}">
      <dgm:prSet/>
      <dgm:spPr/>
      <dgm:t>
        <a:bodyPr/>
        <a:lstStyle/>
        <a:p>
          <a:endParaRPr lang="ru-RU"/>
        </a:p>
      </dgm:t>
    </dgm:pt>
    <dgm:pt modelId="{BC1C9E22-52AF-4EE3-BBCE-5945C166C939}" type="sibTrans" cxnId="{14ADCB1D-568A-4E04-9FF3-C18CDEF440EE}">
      <dgm:prSet/>
      <dgm:spPr/>
      <dgm:t>
        <a:bodyPr/>
        <a:lstStyle/>
        <a:p>
          <a:endParaRPr lang="ru-RU"/>
        </a:p>
      </dgm:t>
    </dgm:pt>
    <dgm:pt modelId="{C350EBC7-3E50-402A-81F5-F2537750B919}">
      <dgm:prSet phldrT="[Текст]" custT="1"/>
      <dgm:spPr/>
      <dgm:t>
        <a:bodyPr/>
        <a:lstStyle/>
        <a:p>
          <a:r>
            <a:rPr lang="uk-UA" sz="2400" dirty="0" smtClean="0"/>
            <a:t>Протягом року</a:t>
          </a:r>
          <a:r>
            <a:rPr lang="uk-UA" sz="2400" b="0" dirty="0" smtClean="0"/>
            <a:t>. (1 клас)</a:t>
          </a:r>
          <a:endParaRPr lang="ru-RU" sz="2400" b="0" dirty="0"/>
        </a:p>
      </dgm:t>
    </dgm:pt>
    <dgm:pt modelId="{E3C3D4B5-D2CB-4F38-9459-6DF6D0E3DCA3}" type="parTrans" cxnId="{65F3A1C0-F978-450F-A792-CA34766FBAFB}">
      <dgm:prSet/>
      <dgm:spPr/>
      <dgm:t>
        <a:bodyPr/>
        <a:lstStyle/>
        <a:p>
          <a:endParaRPr lang="ru-RU"/>
        </a:p>
      </dgm:t>
    </dgm:pt>
    <dgm:pt modelId="{2FE702A8-FA5A-4D73-B932-FA98433F6996}" type="sibTrans" cxnId="{65F3A1C0-F978-450F-A792-CA34766FBAFB}">
      <dgm:prSet/>
      <dgm:spPr/>
      <dgm:t>
        <a:bodyPr/>
        <a:lstStyle/>
        <a:p>
          <a:endParaRPr lang="ru-RU"/>
        </a:p>
      </dgm:t>
    </dgm:pt>
    <dgm:pt modelId="{1AEC3710-63F7-4E78-B3C9-877BEA726FDC}">
      <dgm:prSet phldrT="[Текст]"/>
      <dgm:spPr/>
      <dgm:t>
        <a:bodyPr/>
        <a:lstStyle/>
        <a:p>
          <a:r>
            <a:rPr lang="uk-UA" dirty="0" smtClean="0"/>
            <a:t>Мета</a:t>
          </a:r>
          <a:r>
            <a:rPr lang="en-US" dirty="0" smtClean="0"/>
            <a:t> </a:t>
          </a:r>
          <a:endParaRPr lang="ru-RU" dirty="0"/>
        </a:p>
      </dgm:t>
    </dgm:pt>
    <dgm:pt modelId="{D092F619-42BF-4325-BBB1-C6343BB7F643}" type="parTrans" cxnId="{C5657F98-571A-4E90-A8D6-5BBB1C7F0A55}">
      <dgm:prSet/>
      <dgm:spPr/>
      <dgm:t>
        <a:bodyPr/>
        <a:lstStyle/>
        <a:p>
          <a:endParaRPr lang="ru-RU"/>
        </a:p>
      </dgm:t>
    </dgm:pt>
    <dgm:pt modelId="{83AA3EF4-9735-47FD-8540-81B470C9655E}" type="sibTrans" cxnId="{C5657F98-571A-4E90-A8D6-5BBB1C7F0A55}">
      <dgm:prSet/>
      <dgm:spPr/>
      <dgm:t>
        <a:bodyPr/>
        <a:lstStyle/>
        <a:p>
          <a:endParaRPr lang="ru-RU"/>
        </a:p>
      </dgm:t>
    </dgm:pt>
    <dgm:pt modelId="{87AE578C-A7D6-4BA7-AC74-5F3910210EA0}">
      <dgm:prSet phldrT="[Текст]" custT="1"/>
      <dgm:spPr/>
      <dgm:t>
        <a:bodyPr/>
        <a:lstStyle/>
        <a:p>
          <a:r>
            <a:rPr lang="uk-UA" sz="2400" dirty="0" smtClean="0"/>
            <a:t>Формування поняття задачі. Формування загального уміння розв’язувати прості задачі перших семи видів.  </a:t>
          </a:r>
          <a:endParaRPr lang="ru-RU" sz="2400" dirty="0"/>
        </a:p>
      </dgm:t>
    </dgm:pt>
    <dgm:pt modelId="{13FD96CB-CE7E-49DD-8E89-6D0EDA305D8C}" type="parTrans" cxnId="{9BBA0CD3-BE74-43E1-833C-5753453AB41A}">
      <dgm:prSet/>
      <dgm:spPr/>
      <dgm:t>
        <a:bodyPr/>
        <a:lstStyle/>
        <a:p>
          <a:endParaRPr lang="ru-RU"/>
        </a:p>
      </dgm:t>
    </dgm:pt>
    <dgm:pt modelId="{D9EF6CAD-C743-45C6-B97F-87B8CE100DEF}" type="sibTrans" cxnId="{9BBA0CD3-BE74-43E1-833C-5753453AB41A}">
      <dgm:prSet/>
      <dgm:spPr/>
      <dgm:t>
        <a:bodyPr/>
        <a:lstStyle/>
        <a:p>
          <a:endParaRPr lang="ru-RU"/>
        </a:p>
      </dgm:t>
    </dgm:pt>
    <dgm:pt modelId="{83DD4B08-01A5-4157-B0CE-0DB41A3F9500}">
      <dgm:prSet phldrT="[Текст]"/>
      <dgm:spPr/>
      <dgm:t>
        <a:bodyPr/>
        <a:lstStyle/>
        <a:p>
          <a:r>
            <a:rPr lang="uk-UA" dirty="0" smtClean="0"/>
            <a:t>Засіб</a:t>
          </a:r>
          <a:endParaRPr lang="ru-RU" dirty="0"/>
        </a:p>
      </dgm:t>
    </dgm:pt>
    <dgm:pt modelId="{B3824210-D86E-4903-B054-76D79ED46BAA}" type="parTrans" cxnId="{92382C1B-3BEF-415E-A340-33F839359715}">
      <dgm:prSet/>
      <dgm:spPr/>
      <dgm:t>
        <a:bodyPr/>
        <a:lstStyle/>
        <a:p>
          <a:endParaRPr lang="ru-RU"/>
        </a:p>
      </dgm:t>
    </dgm:pt>
    <dgm:pt modelId="{CDF722AA-F4CF-4DA3-985B-D3816EDD65AC}" type="sibTrans" cxnId="{92382C1B-3BEF-415E-A340-33F839359715}">
      <dgm:prSet/>
      <dgm:spPr/>
      <dgm:t>
        <a:bodyPr/>
        <a:lstStyle/>
        <a:p>
          <a:endParaRPr lang="ru-RU"/>
        </a:p>
      </dgm:t>
    </dgm:pt>
    <dgm:pt modelId="{707BCFB4-D36D-4B51-94E2-81ADF68B2B0B}">
      <dgm:prSet phldrT="[Текст]" custT="1"/>
      <dgm:spPr/>
      <dgm:t>
        <a:bodyPr/>
        <a:lstStyle/>
        <a:p>
          <a:r>
            <a:rPr lang="uk-UA" sz="2400" dirty="0" smtClean="0"/>
            <a:t>Пам'ятки.</a:t>
          </a:r>
          <a:endParaRPr lang="ru-RU" sz="2400" dirty="0"/>
        </a:p>
      </dgm:t>
    </dgm:pt>
    <dgm:pt modelId="{A5971B03-2A0E-4AD3-BEAF-9725D1A23F06}" type="parTrans" cxnId="{BA52D44F-6F1C-43A5-BE12-D6D1FC0E2AAF}">
      <dgm:prSet/>
      <dgm:spPr/>
      <dgm:t>
        <a:bodyPr/>
        <a:lstStyle/>
        <a:p>
          <a:endParaRPr lang="ru-RU"/>
        </a:p>
      </dgm:t>
    </dgm:pt>
    <dgm:pt modelId="{64A74E74-C7E3-4ABE-AD93-3EFBD4C589D2}" type="sibTrans" cxnId="{BA52D44F-6F1C-43A5-BE12-D6D1FC0E2AAF}">
      <dgm:prSet/>
      <dgm:spPr/>
      <dgm:t>
        <a:bodyPr/>
        <a:lstStyle/>
        <a:p>
          <a:endParaRPr lang="ru-RU"/>
        </a:p>
      </dgm:t>
    </dgm:pt>
    <dgm:pt modelId="{66749933-4D2D-4156-8AB9-F46C34CBBFAD}">
      <dgm:prSet phldrT="[Текст]" custT="1"/>
      <dgm:spPr/>
      <dgm:t>
        <a:bodyPr/>
        <a:lstStyle/>
        <a:p>
          <a:r>
            <a:rPr lang="uk-UA" sz="2400" dirty="0" smtClean="0"/>
            <a:t>Опорні схеми.</a:t>
          </a:r>
          <a:endParaRPr lang="ru-RU" sz="2400" dirty="0"/>
        </a:p>
      </dgm:t>
    </dgm:pt>
    <dgm:pt modelId="{E9CB62A1-DC66-4E97-8B2C-25829C4D42F0}" type="parTrans" cxnId="{1E09B0C0-CEFA-4541-A9A3-256D6E23696F}">
      <dgm:prSet/>
      <dgm:spPr/>
      <dgm:t>
        <a:bodyPr/>
        <a:lstStyle/>
        <a:p>
          <a:endParaRPr lang="ru-RU"/>
        </a:p>
      </dgm:t>
    </dgm:pt>
    <dgm:pt modelId="{B0DD170F-3606-4FD2-A028-C6309E80B1E3}" type="sibTrans" cxnId="{1E09B0C0-CEFA-4541-A9A3-256D6E23696F}">
      <dgm:prSet/>
      <dgm:spPr/>
      <dgm:t>
        <a:bodyPr/>
        <a:lstStyle/>
        <a:p>
          <a:endParaRPr lang="ru-RU"/>
        </a:p>
      </dgm:t>
    </dgm:pt>
    <dgm:pt modelId="{1F5945B5-E5C3-4DBB-ACB6-F94A75E9F81C}">
      <dgm:prSet phldrT="[Текст]" custT="1"/>
      <dgm:spPr/>
      <dgm:t>
        <a:bodyPr/>
        <a:lstStyle/>
        <a:p>
          <a:endParaRPr lang="ru-RU" sz="2400" dirty="0"/>
        </a:p>
      </dgm:t>
    </dgm:pt>
    <dgm:pt modelId="{753855B7-318E-4FF4-BE51-9FF6E45AFCE5}" type="parTrans" cxnId="{C9AE516A-626F-4A10-AE2C-372684BDC223}">
      <dgm:prSet/>
      <dgm:spPr/>
    </dgm:pt>
    <dgm:pt modelId="{16DB49E3-CFC2-4687-AE96-D9A5E777EFFC}" type="sibTrans" cxnId="{C9AE516A-626F-4A10-AE2C-372684BDC223}">
      <dgm:prSet/>
      <dgm:spPr/>
    </dgm:pt>
    <dgm:pt modelId="{DF81ACE1-3577-45A4-B575-4515BF90D5FE}" type="pres">
      <dgm:prSet presAssocID="{96F76B45-3691-4365-9A0B-11F99BFD8D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2077E-409A-464D-81C9-BB1E51232E5E}" type="pres">
      <dgm:prSet presAssocID="{96F76B45-3691-4365-9A0B-11F99BFD8D93}" presName="tSp" presStyleCnt="0"/>
      <dgm:spPr/>
      <dgm:t>
        <a:bodyPr/>
        <a:lstStyle/>
        <a:p>
          <a:endParaRPr lang="ru-RU"/>
        </a:p>
      </dgm:t>
    </dgm:pt>
    <dgm:pt modelId="{E0EE563E-3239-4801-BD98-CEEF4B31D503}" type="pres">
      <dgm:prSet presAssocID="{96F76B45-3691-4365-9A0B-11F99BFD8D93}" presName="bSp" presStyleCnt="0"/>
      <dgm:spPr/>
      <dgm:t>
        <a:bodyPr/>
        <a:lstStyle/>
        <a:p>
          <a:endParaRPr lang="ru-RU"/>
        </a:p>
      </dgm:t>
    </dgm:pt>
    <dgm:pt modelId="{1D15AC2B-DF65-4E9E-8CD1-E2E833E13FD3}" type="pres">
      <dgm:prSet presAssocID="{96F76B45-3691-4365-9A0B-11F99BFD8D93}" presName="process" presStyleCnt="0"/>
      <dgm:spPr/>
      <dgm:t>
        <a:bodyPr/>
        <a:lstStyle/>
        <a:p>
          <a:endParaRPr lang="ru-RU"/>
        </a:p>
      </dgm:t>
    </dgm:pt>
    <dgm:pt modelId="{006CEBB4-7233-4B61-BF6B-E6273D33EB9B}" type="pres">
      <dgm:prSet presAssocID="{D259844F-FE3A-4D9B-82F9-E1ED17876F6C}" presName="composite1" presStyleCnt="0"/>
      <dgm:spPr/>
      <dgm:t>
        <a:bodyPr/>
        <a:lstStyle/>
        <a:p>
          <a:endParaRPr lang="ru-RU"/>
        </a:p>
      </dgm:t>
    </dgm:pt>
    <dgm:pt modelId="{A3A33E5C-E3B3-4531-8593-876B45B658AD}" type="pres">
      <dgm:prSet presAssocID="{D259844F-FE3A-4D9B-82F9-E1ED17876F6C}" presName="dummyNode1" presStyleLbl="node1" presStyleIdx="0" presStyleCnt="3"/>
      <dgm:spPr/>
      <dgm:t>
        <a:bodyPr/>
        <a:lstStyle/>
        <a:p>
          <a:endParaRPr lang="ru-RU"/>
        </a:p>
      </dgm:t>
    </dgm:pt>
    <dgm:pt modelId="{70A5062C-0EAD-45A0-BD35-31E790C02EFA}" type="pres">
      <dgm:prSet presAssocID="{D259844F-FE3A-4D9B-82F9-E1ED17876F6C}" presName="childNode1" presStyleLbl="bgAcc1" presStyleIdx="0" presStyleCnt="3" custScaleX="135839" custScaleY="108179" custLinFactNeighborY="-1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222D-04AE-433C-A833-824D8D007180}" type="pres">
      <dgm:prSet presAssocID="{D259844F-FE3A-4D9B-82F9-E1ED17876F6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E1C80-EC85-4BE6-A3C9-F2B9D3EE58E6}" type="pres">
      <dgm:prSet presAssocID="{D259844F-FE3A-4D9B-82F9-E1ED17876F6C}" presName="parentNode1" presStyleLbl="node1" presStyleIdx="0" presStyleCnt="3" custLinFactNeighborX="5524" custLinFactNeighborY="-11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B3D76-7059-4476-88E2-E36BCA625A49}" type="pres">
      <dgm:prSet presAssocID="{D259844F-FE3A-4D9B-82F9-E1ED17876F6C}" presName="connSite1" presStyleCnt="0"/>
      <dgm:spPr/>
      <dgm:t>
        <a:bodyPr/>
        <a:lstStyle/>
        <a:p>
          <a:endParaRPr lang="ru-RU"/>
        </a:p>
      </dgm:t>
    </dgm:pt>
    <dgm:pt modelId="{C3B6A7A3-7646-48CF-BAA5-D7C32D7A6A73}" type="pres">
      <dgm:prSet presAssocID="{BC1C9E22-52AF-4EE3-BBCE-5945C166C939}" presName="Name9" presStyleLbl="sibTrans2D1" presStyleIdx="0" presStyleCnt="2"/>
      <dgm:spPr/>
      <dgm:t>
        <a:bodyPr/>
        <a:lstStyle/>
        <a:p>
          <a:endParaRPr lang="ru-RU"/>
        </a:p>
      </dgm:t>
    </dgm:pt>
    <dgm:pt modelId="{DA8C7963-69BC-4434-838E-DEE28BB21135}" type="pres">
      <dgm:prSet presAssocID="{1AEC3710-63F7-4E78-B3C9-877BEA726FDC}" presName="composite2" presStyleCnt="0"/>
      <dgm:spPr/>
      <dgm:t>
        <a:bodyPr/>
        <a:lstStyle/>
        <a:p>
          <a:endParaRPr lang="ru-RU"/>
        </a:p>
      </dgm:t>
    </dgm:pt>
    <dgm:pt modelId="{984DC2D7-EA2F-4408-830C-C3CB076B27F1}" type="pres">
      <dgm:prSet presAssocID="{1AEC3710-63F7-4E78-B3C9-877BEA726FDC}" presName="dummyNode2" presStyleLbl="node1" presStyleIdx="0" presStyleCnt="3"/>
      <dgm:spPr/>
      <dgm:t>
        <a:bodyPr/>
        <a:lstStyle/>
        <a:p>
          <a:endParaRPr lang="ru-RU"/>
        </a:p>
      </dgm:t>
    </dgm:pt>
    <dgm:pt modelId="{C304CC1A-50F7-41CE-B6E7-F54DA0D51C3E}" type="pres">
      <dgm:prSet presAssocID="{1AEC3710-63F7-4E78-B3C9-877BEA726FDC}" presName="childNode2" presStyleLbl="bgAcc1" presStyleIdx="1" presStyleCnt="3" custScaleX="133967" custScaleY="235350" custLinFactNeighborX="-1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3CB1B-FEA6-4216-99BD-1D32C0A8C8AD}" type="pres">
      <dgm:prSet presAssocID="{1AEC3710-63F7-4E78-B3C9-877BEA726FD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1502A-2C5B-4DFE-A014-8674B1178172}" type="pres">
      <dgm:prSet presAssocID="{1AEC3710-63F7-4E78-B3C9-877BEA726FDC}" presName="parentNode2" presStyleLbl="node1" presStyleIdx="1" presStyleCnt="3" custLinFactNeighborX="5355" custLinFactNeighborY="-85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BC7B-266B-4598-B90D-126AA56D036D}" type="pres">
      <dgm:prSet presAssocID="{1AEC3710-63F7-4E78-B3C9-877BEA726FDC}" presName="connSite2" presStyleCnt="0"/>
      <dgm:spPr/>
      <dgm:t>
        <a:bodyPr/>
        <a:lstStyle/>
        <a:p>
          <a:endParaRPr lang="ru-RU"/>
        </a:p>
      </dgm:t>
    </dgm:pt>
    <dgm:pt modelId="{5176D2B1-C7F7-41FB-A8A4-521C82426CEB}" type="pres">
      <dgm:prSet presAssocID="{83AA3EF4-9735-47FD-8540-81B470C9655E}" presName="Name18" presStyleLbl="sibTrans2D1" presStyleIdx="1" presStyleCnt="2"/>
      <dgm:spPr/>
      <dgm:t>
        <a:bodyPr/>
        <a:lstStyle/>
        <a:p>
          <a:endParaRPr lang="ru-RU"/>
        </a:p>
      </dgm:t>
    </dgm:pt>
    <dgm:pt modelId="{BF1FF5EF-7418-4278-B7FC-6957FB8DA29C}" type="pres">
      <dgm:prSet presAssocID="{83DD4B08-01A5-4157-B0CE-0DB41A3F9500}" presName="composite1" presStyleCnt="0"/>
      <dgm:spPr/>
      <dgm:t>
        <a:bodyPr/>
        <a:lstStyle/>
        <a:p>
          <a:endParaRPr lang="ru-RU"/>
        </a:p>
      </dgm:t>
    </dgm:pt>
    <dgm:pt modelId="{1A63297F-B01C-4728-A4AF-A39AB05F0CD4}" type="pres">
      <dgm:prSet presAssocID="{83DD4B08-01A5-4157-B0CE-0DB41A3F9500}" presName="dummyNode1" presStyleLbl="node1" presStyleIdx="1" presStyleCnt="3"/>
      <dgm:spPr/>
      <dgm:t>
        <a:bodyPr/>
        <a:lstStyle/>
        <a:p>
          <a:endParaRPr lang="ru-RU"/>
        </a:p>
      </dgm:t>
    </dgm:pt>
    <dgm:pt modelId="{96BFCEAD-BEFB-4A15-938A-EF0B00A0F4FF}" type="pres">
      <dgm:prSet presAssocID="{83DD4B08-01A5-4157-B0CE-0DB41A3F9500}" presName="childNode1" presStyleLbl="bgAcc1" presStyleIdx="2" presStyleCnt="3" custScaleX="148138" custScaleY="141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C15E3-C06F-4FE7-A6F6-E9D2FEBBC76D}" type="pres">
      <dgm:prSet presAssocID="{83DD4B08-01A5-4157-B0CE-0DB41A3F950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E31EA-9DE8-47CD-B15E-179BA534D703}" type="pres">
      <dgm:prSet presAssocID="{83DD4B08-01A5-4157-B0CE-0DB41A3F9500}" presName="parentNode1" presStyleLbl="node1" presStyleIdx="2" presStyleCnt="3" custLinFactNeighborY="17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4CBB1-25C5-40FD-BD8D-0DBB2F07C04B}" type="pres">
      <dgm:prSet presAssocID="{83DD4B08-01A5-4157-B0CE-0DB41A3F9500}" presName="connSite1" presStyleCnt="0"/>
      <dgm:spPr/>
      <dgm:t>
        <a:bodyPr/>
        <a:lstStyle/>
        <a:p>
          <a:endParaRPr lang="ru-RU"/>
        </a:p>
      </dgm:t>
    </dgm:pt>
  </dgm:ptLst>
  <dgm:cxnLst>
    <dgm:cxn modelId="{3AF44DFC-B6CE-44B5-8F7C-BD7D8F0446AC}" type="presOf" srcId="{83DD4B08-01A5-4157-B0CE-0DB41A3F9500}" destId="{2A1E31EA-9DE8-47CD-B15E-179BA534D703}" srcOrd="0" destOrd="0" presId="urn:microsoft.com/office/officeart/2005/8/layout/hProcess4"/>
    <dgm:cxn modelId="{14ADCB1D-568A-4E04-9FF3-C18CDEF440EE}" srcId="{96F76B45-3691-4365-9A0B-11F99BFD8D93}" destId="{D259844F-FE3A-4D9B-82F9-E1ED17876F6C}" srcOrd="0" destOrd="0" parTransId="{D8AB3260-B254-48FE-8C29-8C63DB3D65FE}" sibTransId="{BC1C9E22-52AF-4EE3-BBCE-5945C166C939}"/>
    <dgm:cxn modelId="{C9AE516A-626F-4A10-AE2C-372684BDC223}" srcId="{83DD4B08-01A5-4157-B0CE-0DB41A3F9500}" destId="{1F5945B5-E5C3-4DBB-ACB6-F94A75E9F81C}" srcOrd="2" destOrd="0" parTransId="{753855B7-318E-4FF4-BE51-9FF6E45AFCE5}" sibTransId="{16DB49E3-CFC2-4687-AE96-D9A5E777EFFC}"/>
    <dgm:cxn modelId="{E864CF17-D875-4FD5-960F-AB08C01A17C3}" type="presOf" srcId="{66749933-4D2D-4156-8AB9-F46C34CBBFAD}" destId="{96BFCEAD-BEFB-4A15-938A-EF0B00A0F4FF}" srcOrd="0" destOrd="1" presId="urn:microsoft.com/office/officeart/2005/8/layout/hProcess4"/>
    <dgm:cxn modelId="{65F3A1C0-F978-450F-A792-CA34766FBAFB}" srcId="{D259844F-FE3A-4D9B-82F9-E1ED17876F6C}" destId="{C350EBC7-3E50-402A-81F5-F2537750B919}" srcOrd="0" destOrd="0" parTransId="{E3C3D4B5-D2CB-4F38-9459-6DF6D0E3DCA3}" sibTransId="{2FE702A8-FA5A-4D73-B932-FA98433F6996}"/>
    <dgm:cxn modelId="{F63527A3-4B2A-4AFD-B5D2-CD882E97111B}" type="presOf" srcId="{87AE578C-A7D6-4BA7-AC74-5F3910210EA0}" destId="{C793CB1B-FEA6-4216-99BD-1D32C0A8C8AD}" srcOrd="1" destOrd="0" presId="urn:microsoft.com/office/officeart/2005/8/layout/hProcess4"/>
    <dgm:cxn modelId="{C5657F98-571A-4E90-A8D6-5BBB1C7F0A55}" srcId="{96F76B45-3691-4365-9A0B-11F99BFD8D93}" destId="{1AEC3710-63F7-4E78-B3C9-877BEA726FDC}" srcOrd="1" destOrd="0" parTransId="{D092F619-42BF-4325-BBB1-C6343BB7F643}" sibTransId="{83AA3EF4-9735-47FD-8540-81B470C9655E}"/>
    <dgm:cxn modelId="{F04B645D-3EBE-418C-9184-CAB5973BF05E}" type="presOf" srcId="{1F5945B5-E5C3-4DBB-ACB6-F94A75E9F81C}" destId="{96BFCEAD-BEFB-4A15-938A-EF0B00A0F4FF}" srcOrd="0" destOrd="2" presId="urn:microsoft.com/office/officeart/2005/8/layout/hProcess4"/>
    <dgm:cxn modelId="{93E01E12-CC85-47F0-8BE0-4D74637C937A}" type="presOf" srcId="{707BCFB4-D36D-4B51-94E2-81ADF68B2B0B}" destId="{E5BC15E3-C06F-4FE7-A6F6-E9D2FEBBC76D}" srcOrd="1" destOrd="0" presId="urn:microsoft.com/office/officeart/2005/8/layout/hProcess4"/>
    <dgm:cxn modelId="{2F610B09-0718-4578-82B3-D3DD8297B9B7}" type="presOf" srcId="{87AE578C-A7D6-4BA7-AC74-5F3910210EA0}" destId="{C304CC1A-50F7-41CE-B6E7-F54DA0D51C3E}" srcOrd="0" destOrd="0" presId="urn:microsoft.com/office/officeart/2005/8/layout/hProcess4"/>
    <dgm:cxn modelId="{C906BB42-50BD-4FB2-B415-1099B469A283}" type="presOf" srcId="{1AEC3710-63F7-4E78-B3C9-877BEA726FDC}" destId="{9781502A-2C5B-4DFE-A014-8674B1178172}" srcOrd="0" destOrd="0" presId="urn:microsoft.com/office/officeart/2005/8/layout/hProcess4"/>
    <dgm:cxn modelId="{BA52D44F-6F1C-43A5-BE12-D6D1FC0E2AAF}" srcId="{83DD4B08-01A5-4157-B0CE-0DB41A3F9500}" destId="{707BCFB4-D36D-4B51-94E2-81ADF68B2B0B}" srcOrd="0" destOrd="0" parTransId="{A5971B03-2A0E-4AD3-BEAF-9725D1A23F06}" sibTransId="{64A74E74-C7E3-4ABE-AD93-3EFBD4C589D2}"/>
    <dgm:cxn modelId="{9B3C93B0-449C-4FD2-BE7D-35ED6B42CACD}" type="presOf" srcId="{C350EBC7-3E50-402A-81F5-F2537750B919}" destId="{0730222D-04AE-433C-A833-824D8D007180}" srcOrd="1" destOrd="0" presId="urn:microsoft.com/office/officeart/2005/8/layout/hProcess4"/>
    <dgm:cxn modelId="{B6886464-0B9A-4FC8-B988-8520A5F82218}" type="presOf" srcId="{66749933-4D2D-4156-8AB9-F46C34CBBFAD}" destId="{E5BC15E3-C06F-4FE7-A6F6-E9D2FEBBC76D}" srcOrd="1" destOrd="1" presId="urn:microsoft.com/office/officeart/2005/8/layout/hProcess4"/>
    <dgm:cxn modelId="{9BBA0CD3-BE74-43E1-833C-5753453AB41A}" srcId="{1AEC3710-63F7-4E78-B3C9-877BEA726FDC}" destId="{87AE578C-A7D6-4BA7-AC74-5F3910210EA0}" srcOrd="0" destOrd="0" parTransId="{13FD96CB-CE7E-49DD-8E89-6D0EDA305D8C}" sibTransId="{D9EF6CAD-C743-45C6-B97F-87B8CE100DEF}"/>
    <dgm:cxn modelId="{92382C1B-3BEF-415E-A340-33F839359715}" srcId="{96F76B45-3691-4365-9A0B-11F99BFD8D93}" destId="{83DD4B08-01A5-4157-B0CE-0DB41A3F9500}" srcOrd="2" destOrd="0" parTransId="{B3824210-D86E-4903-B054-76D79ED46BAA}" sibTransId="{CDF722AA-F4CF-4DA3-985B-D3816EDD65AC}"/>
    <dgm:cxn modelId="{7AD72BB9-D8A9-4F0E-8E6D-56E66BD9CD59}" type="presOf" srcId="{D259844F-FE3A-4D9B-82F9-E1ED17876F6C}" destId="{7D1E1C80-EC85-4BE6-A3C9-F2B9D3EE58E6}" srcOrd="0" destOrd="0" presId="urn:microsoft.com/office/officeart/2005/8/layout/hProcess4"/>
    <dgm:cxn modelId="{1E09B0C0-CEFA-4541-A9A3-256D6E23696F}" srcId="{83DD4B08-01A5-4157-B0CE-0DB41A3F9500}" destId="{66749933-4D2D-4156-8AB9-F46C34CBBFAD}" srcOrd="1" destOrd="0" parTransId="{E9CB62A1-DC66-4E97-8B2C-25829C4D42F0}" sibTransId="{B0DD170F-3606-4FD2-A028-C6309E80B1E3}"/>
    <dgm:cxn modelId="{D20094B3-C749-4AB1-A71A-1A29F9DA0C7F}" type="presOf" srcId="{83AA3EF4-9735-47FD-8540-81B470C9655E}" destId="{5176D2B1-C7F7-41FB-A8A4-521C82426CEB}" srcOrd="0" destOrd="0" presId="urn:microsoft.com/office/officeart/2005/8/layout/hProcess4"/>
    <dgm:cxn modelId="{C2C1EAAD-34BC-486D-8DE0-6DC4610C72A2}" type="presOf" srcId="{BC1C9E22-52AF-4EE3-BBCE-5945C166C939}" destId="{C3B6A7A3-7646-48CF-BAA5-D7C32D7A6A73}" srcOrd="0" destOrd="0" presId="urn:microsoft.com/office/officeart/2005/8/layout/hProcess4"/>
    <dgm:cxn modelId="{423D44F0-A742-481E-9896-19C98119C63B}" type="presOf" srcId="{96F76B45-3691-4365-9A0B-11F99BFD8D93}" destId="{DF81ACE1-3577-45A4-B575-4515BF90D5FE}" srcOrd="0" destOrd="0" presId="urn:microsoft.com/office/officeart/2005/8/layout/hProcess4"/>
    <dgm:cxn modelId="{6B056976-DC73-4DE2-9BA5-A3170563A6C4}" type="presOf" srcId="{C350EBC7-3E50-402A-81F5-F2537750B919}" destId="{70A5062C-0EAD-45A0-BD35-31E790C02EFA}" srcOrd="0" destOrd="0" presId="urn:microsoft.com/office/officeart/2005/8/layout/hProcess4"/>
    <dgm:cxn modelId="{EA28CBBA-40E1-45D1-8938-05E50F06734D}" type="presOf" srcId="{1F5945B5-E5C3-4DBB-ACB6-F94A75E9F81C}" destId="{E5BC15E3-C06F-4FE7-A6F6-E9D2FEBBC76D}" srcOrd="1" destOrd="2" presId="urn:microsoft.com/office/officeart/2005/8/layout/hProcess4"/>
    <dgm:cxn modelId="{F9138EFF-DFAF-46CA-9B4B-489BC6ECBD98}" type="presOf" srcId="{707BCFB4-D36D-4B51-94E2-81ADF68B2B0B}" destId="{96BFCEAD-BEFB-4A15-938A-EF0B00A0F4FF}" srcOrd="0" destOrd="0" presId="urn:microsoft.com/office/officeart/2005/8/layout/hProcess4"/>
    <dgm:cxn modelId="{9DE1E60B-0895-448C-A5C9-07880A8D740C}" type="presParOf" srcId="{DF81ACE1-3577-45A4-B575-4515BF90D5FE}" destId="{D8C2077E-409A-464D-81C9-BB1E51232E5E}" srcOrd="0" destOrd="0" presId="urn:microsoft.com/office/officeart/2005/8/layout/hProcess4"/>
    <dgm:cxn modelId="{3CAFB8E3-8FEC-4A09-BEA5-5EB5383D7405}" type="presParOf" srcId="{DF81ACE1-3577-45A4-B575-4515BF90D5FE}" destId="{E0EE563E-3239-4801-BD98-CEEF4B31D503}" srcOrd="1" destOrd="0" presId="urn:microsoft.com/office/officeart/2005/8/layout/hProcess4"/>
    <dgm:cxn modelId="{90648F01-CDA9-4C12-928F-4B412FBAE3E1}" type="presParOf" srcId="{DF81ACE1-3577-45A4-B575-4515BF90D5FE}" destId="{1D15AC2B-DF65-4E9E-8CD1-E2E833E13FD3}" srcOrd="2" destOrd="0" presId="urn:microsoft.com/office/officeart/2005/8/layout/hProcess4"/>
    <dgm:cxn modelId="{AF261374-5E15-44DB-AD5D-754E3A010449}" type="presParOf" srcId="{1D15AC2B-DF65-4E9E-8CD1-E2E833E13FD3}" destId="{006CEBB4-7233-4B61-BF6B-E6273D33EB9B}" srcOrd="0" destOrd="0" presId="urn:microsoft.com/office/officeart/2005/8/layout/hProcess4"/>
    <dgm:cxn modelId="{6965CE05-4583-476A-82F0-171DCF9175B3}" type="presParOf" srcId="{006CEBB4-7233-4B61-BF6B-E6273D33EB9B}" destId="{A3A33E5C-E3B3-4531-8593-876B45B658AD}" srcOrd="0" destOrd="0" presId="urn:microsoft.com/office/officeart/2005/8/layout/hProcess4"/>
    <dgm:cxn modelId="{F8EA2A46-A966-4027-A654-782EEA4A7DD8}" type="presParOf" srcId="{006CEBB4-7233-4B61-BF6B-E6273D33EB9B}" destId="{70A5062C-0EAD-45A0-BD35-31E790C02EFA}" srcOrd="1" destOrd="0" presId="urn:microsoft.com/office/officeart/2005/8/layout/hProcess4"/>
    <dgm:cxn modelId="{571CC944-16D0-402D-BEFB-231B9C92149D}" type="presParOf" srcId="{006CEBB4-7233-4B61-BF6B-E6273D33EB9B}" destId="{0730222D-04AE-433C-A833-824D8D007180}" srcOrd="2" destOrd="0" presId="urn:microsoft.com/office/officeart/2005/8/layout/hProcess4"/>
    <dgm:cxn modelId="{3170E5E5-C053-4A46-8B85-C68755CA3B3D}" type="presParOf" srcId="{006CEBB4-7233-4B61-BF6B-E6273D33EB9B}" destId="{7D1E1C80-EC85-4BE6-A3C9-F2B9D3EE58E6}" srcOrd="3" destOrd="0" presId="urn:microsoft.com/office/officeart/2005/8/layout/hProcess4"/>
    <dgm:cxn modelId="{FAB39730-33CD-44E1-B039-9F8392B409E6}" type="presParOf" srcId="{006CEBB4-7233-4B61-BF6B-E6273D33EB9B}" destId="{8F1B3D76-7059-4476-88E2-E36BCA625A49}" srcOrd="4" destOrd="0" presId="urn:microsoft.com/office/officeart/2005/8/layout/hProcess4"/>
    <dgm:cxn modelId="{89326E57-AB5D-4FED-9A9A-246E0A6D4F6F}" type="presParOf" srcId="{1D15AC2B-DF65-4E9E-8CD1-E2E833E13FD3}" destId="{C3B6A7A3-7646-48CF-BAA5-D7C32D7A6A73}" srcOrd="1" destOrd="0" presId="urn:microsoft.com/office/officeart/2005/8/layout/hProcess4"/>
    <dgm:cxn modelId="{02F38783-10AB-40F9-A0DB-885741A2DDA1}" type="presParOf" srcId="{1D15AC2B-DF65-4E9E-8CD1-E2E833E13FD3}" destId="{DA8C7963-69BC-4434-838E-DEE28BB21135}" srcOrd="2" destOrd="0" presId="urn:microsoft.com/office/officeart/2005/8/layout/hProcess4"/>
    <dgm:cxn modelId="{EA6CB4E6-EA5B-4402-8F01-9C3378701D2F}" type="presParOf" srcId="{DA8C7963-69BC-4434-838E-DEE28BB21135}" destId="{984DC2D7-EA2F-4408-830C-C3CB076B27F1}" srcOrd="0" destOrd="0" presId="urn:microsoft.com/office/officeart/2005/8/layout/hProcess4"/>
    <dgm:cxn modelId="{CAC03E82-304E-4B12-B339-849CA656EB1B}" type="presParOf" srcId="{DA8C7963-69BC-4434-838E-DEE28BB21135}" destId="{C304CC1A-50F7-41CE-B6E7-F54DA0D51C3E}" srcOrd="1" destOrd="0" presId="urn:microsoft.com/office/officeart/2005/8/layout/hProcess4"/>
    <dgm:cxn modelId="{A23BB7F4-237D-4F43-983F-E75C939D372F}" type="presParOf" srcId="{DA8C7963-69BC-4434-838E-DEE28BB21135}" destId="{C793CB1B-FEA6-4216-99BD-1D32C0A8C8AD}" srcOrd="2" destOrd="0" presId="urn:microsoft.com/office/officeart/2005/8/layout/hProcess4"/>
    <dgm:cxn modelId="{07119C6B-607D-4DCB-81B9-44AEF0C92D59}" type="presParOf" srcId="{DA8C7963-69BC-4434-838E-DEE28BB21135}" destId="{9781502A-2C5B-4DFE-A014-8674B1178172}" srcOrd="3" destOrd="0" presId="urn:microsoft.com/office/officeart/2005/8/layout/hProcess4"/>
    <dgm:cxn modelId="{8B2AD1C8-5ECA-4C1C-A2B9-50C6B4099AEF}" type="presParOf" srcId="{DA8C7963-69BC-4434-838E-DEE28BB21135}" destId="{112EBC7B-266B-4598-B90D-126AA56D036D}" srcOrd="4" destOrd="0" presId="urn:microsoft.com/office/officeart/2005/8/layout/hProcess4"/>
    <dgm:cxn modelId="{0530286E-C587-4D16-A5D8-D98C0208562A}" type="presParOf" srcId="{1D15AC2B-DF65-4E9E-8CD1-E2E833E13FD3}" destId="{5176D2B1-C7F7-41FB-A8A4-521C82426CEB}" srcOrd="3" destOrd="0" presId="urn:microsoft.com/office/officeart/2005/8/layout/hProcess4"/>
    <dgm:cxn modelId="{C8FE7217-373E-49D9-BB44-A69ED866D548}" type="presParOf" srcId="{1D15AC2B-DF65-4E9E-8CD1-E2E833E13FD3}" destId="{BF1FF5EF-7418-4278-B7FC-6957FB8DA29C}" srcOrd="4" destOrd="0" presId="urn:microsoft.com/office/officeart/2005/8/layout/hProcess4"/>
    <dgm:cxn modelId="{9E7E4D4B-E4AE-4F5C-B6DD-8272E4F4FD47}" type="presParOf" srcId="{BF1FF5EF-7418-4278-B7FC-6957FB8DA29C}" destId="{1A63297F-B01C-4728-A4AF-A39AB05F0CD4}" srcOrd="0" destOrd="0" presId="urn:microsoft.com/office/officeart/2005/8/layout/hProcess4"/>
    <dgm:cxn modelId="{149A34A5-D689-41AC-A60F-CD76D7CB1361}" type="presParOf" srcId="{BF1FF5EF-7418-4278-B7FC-6957FB8DA29C}" destId="{96BFCEAD-BEFB-4A15-938A-EF0B00A0F4FF}" srcOrd="1" destOrd="0" presId="urn:microsoft.com/office/officeart/2005/8/layout/hProcess4"/>
    <dgm:cxn modelId="{C8E3F1DF-3993-4F27-A7F7-BB6C20E8E6AE}" type="presParOf" srcId="{BF1FF5EF-7418-4278-B7FC-6957FB8DA29C}" destId="{E5BC15E3-C06F-4FE7-A6F6-E9D2FEBBC76D}" srcOrd="2" destOrd="0" presId="urn:microsoft.com/office/officeart/2005/8/layout/hProcess4"/>
    <dgm:cxn modelId="{D6B74849-A1A1-4482-BEA3-CD6476B38132}" type="presParOf" srcId="{BF1FF5EF-7418-4278-B7FC-6957FB8DA29C}" destId="{2A1E31EA-9DE8-47CD-B15E-179BA534D703}" srcOrd="3" destOrd="0" presId="urn:microsoft.com/office/officeart/2005/8/layout/hProcess4"/>
    <dgm:cxn modelId="{DF7A36E0-C437-4359-8DEA-3A86A0B79F2B}" type="presParOf" srcId="{BF1FF5EF-7418-4278-B7FC-6957FB8DA29C}" destId="{CD64CBB1-25C5-40FD-BD8D-0DBB2F07C04B}" srcOrd="4" destOrd="0" presId="urn:microsoft.com/office/officeart/2005/8/layout/h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9A0FAF-5A74-4C35-B33C-3F5BEEEB5604}" type="doc">
      <dgm:prSet loTypeId="urn:microsoft.com/office/officeart/2005/8/layout/process3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D67DECA-5D39-437B-A026-726F39C91A5B}">
      <dgm:prSet phldrT="[Текст]" custT="1"/>
      <dgm:spPr/>
      <dgm:t>
        <a:bodyPr/>
        <a:lstStyle/>
        <a:p>
          <a:pPr algn="ctr">
            <a:lnSpc>
              <a:spcPct val="80000"/>
            </a:lnSpc>
          </a:pPr>
          <a:r>
            <a:rPr lang="uk-UA" sz="2400" b="1" dirty="0" smtClean="0"/>
            <a:t>Текстова модель</a:t>
          </a:r>
          <a:endParaRPr lang="ru-RU" sz="2400" b="1" dirty="0"/>
        </a:p>
      </dgm:t>
    </dgm:pt>
    <dgm:pt modelId="{0D6D003A-A52A-4E6B-8D1E-052B73FC02BA}" type="parTrans" cxnId="{8D7731BE-8606-4370-B504-6896272CCAA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9141D1B8-8E5F-48A1-BEBF-EB127067C45F}" type="sibTrans" cxnId="{8D7731BE-8606-4370-B504-6896272CCAA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5AEC9645-C012-4C6F-8365-3A326255538D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dirty="0" smtClean="0"/>
            <a:t>текст задачі.</a:t>
          </a:r>
          <a:endParaRPr lang="ru-RU" sz="2400" dirty="0"/>
        </a:p>
      </dgm:t>
    </dgm:pt>
    <dgm:pt modelId="{23783DCB-FB87-415A-859C-C3D476B7C951}" type="parTrans" cxnId="{74E7AB7C-FA1C-4233-911F-EB503B2600F8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C9EAE4BF-C325-4D02-BB99-34FB652B5D13}" type="sibTrans" cxnId="{74E7AB7C-FA1C-4233-911F-EB503B2600F8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49B7BAE1-11A3-41E2-8322-1E3F25AD8A61}">
      <dgm:prSet phldrT="[Текст]" custT="1"/>
      <dgm:spPr/>
      <dgm:t>
        <a:bodyPr/>
        <a:lstStyle/>
        <a:p>
          <a:pPr algn="ctr">
            <a:lnSpc>
              <a:spcPct val="80000"/>
            </a:lnSpc>
          </a:pPr>
          <a:r>
            <a:rPr lang="uk-UA" sz="2400" b="1" dirty="0" smtClean="0"/>
            <a:t>Схематична модель</a:t>
          </a:r>
          <a:endParaRPr lang="ru-RU" sz="2400" b="1" dirty="0"/>
        </a:p>
      </dgm:t>
    </dgm:pt>
    <dgm:pt modelId="{A48E7F6E-971F-4CA3-AEDE-907FA7D8BE2A}" type="parTrans" cxnId="{33455F1E-D186-4A19-B4D9-54C453A2323A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0FD337A9-8871-4874-B8CA-3BB60A293870}" type="sibTrans" cxnId="{33455F1E-D186-4A19-B4D9-54C453A2323A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EF02F583-020C-416E-A76A-E90D5D218CC9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dirty="0" smtClean="0"/>
            <a:t>короткий запис, </a:t>
          </a:r>
          <a:endParaRPr lang="ru-RU" sz="2400" dirty="0"/>
        </a:p>
      </dgm:t>
    </dgm:pt>
    <dgm:pt modelId="{57E95101-B674-4F40-9E48-02C54DE81E07}" type="parTrans" cxnId="{BE28D172-5C4B-4598-8E3D-AEB858415428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2490F7F0-0BEC-4468-8ADD-13913855B5E9}" type="sibTrans" cxnId="{BE28D172-5C4B-4598-8E3D-AEB858415428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EE0EFB90-C492-474D-B74C-2771A6A1AFE9}">
      <dgm:prSet phldrT="[Текст]" custT="1"/>
      <dgm:spPr/>
      <dgm:t>
        <a:bodyPr/>
        <a:lstStyle/>
        <a:p>
          <a:pPr algn="ctr">
            <a:lnSpc>
              <a:spcPct val="80000"/>
            </a:lnSpc>
          </a:pPr>
          <a:r>
            <a:rPr lang="uk-UA" sz="2400" b="1" dirty="0" smtClean="0"/>
            <a:t>Математична модель</a:t>
          </a:r>
          <a:endParaRPr lang="ru-RU" sz="2400" b="1" dirty="0"/>
        </a:p>
      </dgm:t>
    </dgm:pt>
    <dgm:pt modelId="{5D2F7C40-5441-42EC-B9D5-F0B792B20759}" type="parTrans" cxnId="{6B6D73AD-6AA4-4161-B69A-EFB12BC265CA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7342C986-B9EF-4D94-88D2-C46AD6CC1C07}" type="sibTrans" cxnId="{6B6D73AD-6AA4-4161-B69A-EFB12BC265CA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BF516B21-910E-44D7-BC4C-7E583293EA84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smtClean="0"/>
            <a:t>вираз, </a:t>
          </a:r>
          <a:endParaRPr lang="ru-RU" sz="2400" dirty="0"/>
        </a:p>
      </dgm:t>
    </dgm:pt>
    <dgm:pt modelId="{95F90DB6-EBFB-4990-8F42-1095ABB98630}" type="parTrans" cxnId="{E619EF7F-0060-4D00-9A75-596722BB161D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3D22DDDF-2BA3-49B0-BD19-53F71725EFC5}" type="sibTrans" cxnId="{E619EF7F-0060-4D00-9A75-596722BB161D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BDDB4296-B074-4198-9BC0-40D10FC5E78A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dirty="0" smtClean="0"/>
            <a:t>схематичний рисунок.</a:t>
          </a:r>
          <a:endParaRPr lang="ru-RU" sz="2400" dirty="0"/>
        </a:p>
      </dgm:t>
    </dgm:pt>
    <dgm:pt modelId="{33C20C88-1A5F-42E5-B9E1-AD9D46E43315}" type="parTrans" cxnId="{E2FA9B72-6B91-4358-9C85-79F8DBEC14E3}">
      <dgm:prSet/>
      <dgm:spPr/>
      <dgm:t>
        <a:bodyPr/>
        <a:lstStyle/>
        <a:p>
          <a:endParaRPr lang="ru-RU"/>
        </a:p>
      </dgm:t>
    </dgm:pt>
    <dgm:pt modelId="{383A1E39-9AED-4440-9C12-B87880EDE083}" type="sibTrans" cxnId="{E2FA9B72-6B91-4358-9C85-79F8DBEC14E3}">
      <dgm:prSet/>
      <dgm:spPr/>
      <dgm:t>
        <a:bodyPr/>
        <a:lstStyle/>
        <a:p>
          <a:endParaRPr lang="ru-RU"/>
        </a:p>
      </dgm:t>
    </dgm:pt>
    <dgm:pt modelId="{48C31D16-2D57-4BF0-A45E-85DCD6F5052F}">
      <dgm:prSet phldrT="[Текст]" custT="1"/>
      <dgm:spPr/>
      <dgm:t>
        <a:bodyPr/>
        <a:lstStyle/>
        <a:p>
          <a:pPr>
            <a:lnSpc>
              <a:spcPct val="80000"/>
            </a:lnSpc>
          </a:pPr>
          <a:r>
            <a:rPr lang="uk-UA" sz="2400" dirty="0" smtClean="0"/>
            <a:t>рівняння.</a:t>
          </a:r>
          <a:endParaRPr lang="ru-RU" sz="2400" dirty="0"/>
        </a:p>
      </dgm:t>
    </dgm:pt>
    <dgm:pt modelId="{A94D2DA1-7535-42DD-8068-C708FE5AC8D6}" type="parTrans" cxnId="{F42251F4-A539-4FD1-ABE4-EB0862C2A25E}">
      <dgm:prSet/>
      <dgm:spPr/>
      <dgm:t>
        <a:bodyPr/>
        <a:lstStyle/>
        <a:p>
          <a:endParaRPr lang="ru-RU"/>
        </a:p>
      </dgm:t>
    </dgm:pt>
    <dgm:pt modelId="{1433A331-F385-4326-872C-8B8D978E2F33}" type="sibTrans" cxnId="{F42251F4-A539-4FD1-ABE4-EB0862C2A25E}">
      <dgm:prSet/>
      <dgm:spPr/>
      <dgm:t>
        <a:bodyPr/>
        <a:lstStyle/>
        <a:p>
          <a:endParaRPr lang="ru-RU"/>
        </a:p>
      </dgm:t>
    </dgm:pt>
    <dgm:pt modelId="{724ABFA6-F0B6-4815-A0ED-E5394DA5A3CF}" type="pres">
      <dgm:prSet presAssocID="{529A0FAF-5A74-4C35-B33C-3F5BEEEB56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3129A-E3F6-42EC-98C4-27F1B791E9CC}" type="pres">
      <dgm:prSet presAssocID="{3D67DECA-5D39-437B-A026-726F39C91A5B}" presName="composite" presStyleCnt="0"/>
      <dgm:spPr/>
    </dgm:pt>
    <dgm:pt modelId="{9E650F22-7575-4236-8AA1-A8528B49148E}" type="pres">
      <dgm:prSet presAssocID="{3D67DECA-5D39-437B-A026-726F39C91A5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7F58C-5A96-45E8-A372-17DB88711187}" type="pres">
      <dgm:prSet presAssocID="{3D67DECA-5D39-437B-A026-726F39C91A5B}" presName="parSh" presStyleLbl="node1" presStyleIdx="0" presStyleCnt="3"/>
      <dgm:spPr/>
      <dgm:t>
        <a:bodyPr/>
        <a:lstStyle/>
        <a:p>
          <a:endParaRPr lang="ru-RU"/>
        </a:p>
      </dgm:t>
    </dgm:pt>
    <dgm:pt modelId="{66CDF7D8-F1A3-4E68-BAFE-7516540A8622}" type="pres">
      <dgm:prSet presAssocID="{3D67DECA-5D39-437B-A026-726F39C91A5B}" presName="desTx" presStyleLbl="fgAcc1" presStyleIdx="0" presStyleCnt="3" custScaleX="106225" custLinFactNeighborX="-8236" custLinFactNeighborY="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AEBC3-ED94-4E2D-B1CD-C35C72007FB4}" type="pres">
      <dgm:prSet presAssocID="{9141D1B8-8E5F-48A1-BEBF-EB127067C45F}" presName="sibTrans" presStyleLbl="sibTrans2D1" presStyleIdx="0" presStyleCnt="2" custScaleX="137651" custLinFactNeighborX="-5491"/>
      <dgm:spPr/>
      <dgm:t>
        <a:bodyPr/>
        <a:lstStyle/>
        <a:p>
          <a:endParaRPr lang="ru-RU"/>
        </a:p>
      </dgm:t>
    </dgm:pt>
    <dgm:pt modelId="{93E0F60D-716A-46DE-9ADD-D240152E7772}" type="pres">
      <dgm:prSet presAssocID="{9141D1B8-8E5F-48A1-BEBF-EB127067C45F}" presName="connTx" presStyleLbl="sibTrans2D1" presStyleIdx="0" presStyleCnt="2"/>
      <dgm:spPr/>
      <dgm:t>
        <a:bodyPr/>
        <a:lstStyle/>
        <a:p>
          <a:endParaRPr lang="ru-RU"/>
        </a:p>
      </dgm:t>
    </dgm:pt>
    <dgm:pt modelId="{852B0649-112A-424A-8F8D-9343B07B5213}" type="pres">
      <dgm:prSet presAssocID="{49B7BAE1-11A3-41E2-8322-1E3F25AD8A61}" presName="composite" presStyleCnt="0"/>
      <dgm:spPr/>
    </dgm:pt>
    <dgm:pt modelId="{9914A491-040C-4BDB-B729-DC406620E7D3}" type="pres">
      <dgm:prSet presAssocID="{49B7BAE1-11A3-41E2-8322-1E3F25AD8A6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7AB73-A361-4AE6-B5A0-EC63A084C1CE}" type="pres">
      <dgm:prSet presAssocID="{49B7BAE1-11A3-41E2-8322-1E3F25AD8A61}" presName="parSh" presStyleLbl="node1" presStyleIdx="1" presStyleCnt="3" custLinFactNeighborX="-16238"/>
      <dgm:spPr/>
      <dgm:t>
        <a:bodyPr/>
        <a:lstStyle/>
        <a:p>
          <a:endParaRPr lang="ru-RU"/>
        </a:p>
      </dgm:t>
    </dgm:pt>
    <dgm:pt modelId="{C62121EE-01E4-4B50-9CB3-C7178B33B99E}" type="pres">
      <dgm:prSet presAssocID="{49B7BAE1-11A3-41E2-8322-1E3F25AD8A61}" presName="desTx" presStyleLbl="fgAcc1" presStyleIdx="1" presStyleCnt="3" custScaleX="111432" custLinFactNeighborX="-22075" custLinFactNeighborY="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B69E7-DD28-476D-B8D3-FDEF351010F0}" type="pres">
      <dgm:prSet presAssocID="{0FD337A9-8871-4874-B8CA-3BB60A293870}" presName="sibTrans" presStyleLbl="sibTrans2D1" presStyleIdx="1" presStyleCnt="2" custScaleX="119919" custLinFactNeighborX="-2601"/>
      <dgm:spPr/>
      <dgm:t>
        <a:bodyPr/>
        <a:lstStyle/>
        <a:p>
          <a:endParaRPr lang="ru-RU"/>
        </a:p>
      </dgm:t>
    </dgm:pt>
    <dgm:pt modelId="{195B5BDB-B972-46D7-AFC6-EA537A8DCD94}" type="pres">
      <dgm:prSet presAssocID="{0FD337A9-8871-4874-B8CA-3BB60A293870}" presName="connTx" presStyleLbl="sibTrans2D1" presStyleIdx="1" presStyleCnt="2"/>
      <dgm:spPr/>
      <dgm:t>
        <a:bodyPr/>
        <a:lstStyle/>
        <a:p>
          <a:endParaRPr lang="ru-RU"/>
        </a:p>
      </dgm:t>
    </dgm:pt>
    <dgm:pt modelId="{4799C6B6-A372-49F9-83E5-929F85A67419}" type="pres">
      <dgm:prSet presAssocID="{EE0EFB90-C492-474D-B74C-2771A6A1AFE9}" presName="composite" presStyleCnt="0"/>
      <dgm:spPr/>
    </dgm:pt>
    <dgm:pt modelId="{53A84F17-8580-476E-A23B-B8A63125DCAD}" type="pres">
      <dgm:prSet presAssocID="{EE0EFB90-C492-474D-B74C-2771A6A1AFE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4B915-EAA9-4363-A63F-AD4072A4E471}" type="pres">
      <dgm:prSet presAssocID="{EE0EFB90-C492-474D-B74C-2771A6A1AFE9}" presName="parSh" presStyleLbl="node1" presStyleIdx="2" presStyleCnt="3" custScaleX="111990" custLinFactNeighborX="-28828"/>
      <dgm:spPr/>
      <dgm:t>
        <a:bodyPr/>
        <a:lstStyle/>
        <a:p>
          <a:endParaRPr lang="ru-RU"/>
        </a:p>
      </dgm:t>
    </dgm:pt>
    <dgm:pt modelId="{B7E7BB28-34F2-4572-8CDC-4D34A336E57D}" type="pres">
      <dgm:prSet presAssocID="{EE0EFB90-C492-474D-B74C-2771A6A1AFE9}" presName="desTx" presStyleLbl="fgAcc1" presStyleIdx="2" presStyleCnt="3" custLinFactNeighborX="-42329" custLinFactNeighborY="6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F64C9C-4A2B-4CC5-AE4E-A2F9B6A3CB83}" type="presOf" srcId="{49B7BAE1-11A3-41E2-8322-1E3F25AD8A61}" destId="{9914A491-040C-4BDB-B729-DC406620E7D3}" srcOrd="0" destOrd="0" presId="urn:microsoft.com/office/officeart/2005/8/layout/process3"/>
    <dgm:cxn modelId="{33455F1E-D186-4A19-B4D9-54C453A2323A}" srcId="{529A0FAF-5A74-4C35-B33C-3F5BEEEB5604}" destId="{49B7BAE1-11A3-41E2-8322-1E3F25AD8A61}" srcOrd="1" destOrd="0" parTransId="{A48E7F6E-971F-4CA3-AEDE-907FA7D8BE2A}" sibTransId="{0FD337A9-8871-4874-B8CA-3BB60A293870}"/>
    <dgm:cxn modelId="{E619EF7F-0060-4D00-9A75-596722BB161D}" srcId="{EE0EFB90-C492-474D-B74C-2771A6A1AFE9}" destId="{BF516B21-910E-44D7-BC4C-7E583293EA84}" srcOrd="0" destOrd="0" parTransId="{95F90DB6-EBFB-4990-8F42-1095ABB98630}" sibTransId="{3D22DDDF-2BA3-49B0-BD19-53F71725EFC5}"/>
    <dgm:cxn modelId="{0E60F1C6-E2F3-4FE7-8C65-289239731F9C}" type="presOf" srcId="{BDDB4296-B074-4198-9BC0-40D10FC5E78A}" destId="{C62121EE-01E4-4B50-9CB3-C7178B33B99E}" srcOrd="0" destOrd="1" presId="urn:microsoft.com/office/officeart/2005/8/layout/process3"/>
    <dgm:cxn modelId="{BB314526-93AB-441A-A8C3-3926000C182B}" type="presOf" srcId="{EE0EFB90-C492-474D-B74C-2771A6A1AFE9}" destId="{6294B915-EAA9-4363-A63F-AD4072A4E471}" srcOrd="1" destOrd="0" presId="urn:microsoft.com/office/officeart/2005/8/layout/process3"/>
    <dgm:cxn modelId="{75D48DFB-E390-4771-83D0-CDBA99AA1129}" type="presOf" srcId="{0FD337A9-8871-4874-B8CA-3BB60A293870}" destId="{51FB69E7-DD28-476D-B8D3-FDEF351010F0}" srcOrd="0" destOrd="0" presId="urn:microsoft.com/office/officeart/2005/8/layout/process3"/>
    <dgm:cxn modelId="{C9912E79-B31B-4D0C-AA77-3A4EACACAB6F}" type="presOf" srcId="{48C31D16-2D57-4BF0-A45E-85DCD6F5052F}" destId="{B7E7BB28-34F2-4572-8CDC-4D34A336E57D}" srcOrd="0" destOrd="1" presId="urn:microsoft.com/office/officeart/2005/8/layout/process3"/>
    <dgm:cxn modelId="{AB826122-6574-43D1-8477-DB18333A8626}" type="presOf" srcId="{49B7BAE1-11A3-41E2-8322-1E3F25AD8A61}" destId="{8AC7AB73-A361-4AE6-B5A0-EC63A084C1CE}" srcOrd="1" destOrd="0" presId="urn:microsoft.com/office/officeart/2005/8/layout/process3"/>
    <dgm:cxn modelId="{74E7AB7C-FA1C-4233-911F-EB503B2600F8}" srcId="{3D67DECA-5D39-437B-A026-726F39C91A5B}" destId="{5AEC9645-C012-4C6F-8365-3A326255538D}" srcOrd="0" destOrd="0" parTransId="{23783DCB-FB87-415A-859C-C3D476B7C951}" sibTransId="{C9EAE4BF-C325-4D02-BB99-34FB652B5D13}"/>
    <dgm:cxn modelId="{BE28D172-5C4B-4598-8E3D-AEB858415428}" srcId="{49B7BAE1-11A3-41E2-8322-1E3F25AD8A61}" destId="{EF02F583-020C-416E-A76A-E90D5D218CC9}" srcOrd="0" destOrd="0" parTransId="{57E95101-B674-4F40-9E48-02C54DE81E07}" sibTransId="{2490F7F0-0BEC-4468-8ADD-13913855B5E9}"/>
    <dgm:cxn modelId="{36B7911E-05F8-4AE4-B37F-17B1C6C7FC5B}" type="presOf" srcId="{EE0EFB90-C492-474D-B74C-2771A6A1AFE9}" destId="{53A84F17-8580-476E-A23B-B8A63125DCAD}" srcOrd="0" destOrd="0" presId="urn:microsoft.com/office/officeart/2005/8/layout/process3"/>
    <dgm:cxn modelId="{E2FA9B72-6B91-4358-9C85-79F8DBEC14E3}" srcId="{49B7BAE1-11A3-41E2-8322-1E3F25AD8A61}" destId="{BDDB4296-B074-4198-9BC0-40D10FC5E78A}" srcOrd="1" destOrd="0" parTransId="{33C20C88-1A5F-42E5-B9E1-AD9D46E43315}" sibTransId="{383A1E39-9AED-4440-9C12-B87880EDE083}"/>
    <dgm:cxn modelId="{AE87DE33-CF22-47A3-839E-A7BA38E88B80}" type="presOf" srcId="{9141D1B8-8E5F-48A1-BEBF-EB127067C45F}" destId="{93E0F60D-716A-46DE-9ADD-D240152E7772}" srcOrd="1" destOrd="0" presId="urn:microsoft.com/office/officeart/2005/8/layout/process3"/>
    <dgm:cxn modelId="{F8E39F0F-411F-4AE6-998A-F74D0B5D819E}" type="presOf" srcId="{0FD337A9-8871-4874-B8CA-3BB60A293870}" destId="{195B5BDB-B972-46D7-AFC6-EA537A8DCD94}" srcOrd="1" destOrd="0" presId="urn:microsoft.com/office/officeart/2005/8/layout/process3"/>
    <dgm:cxn modelId="{D6AF78A3-4446-4E32-B66A-79D2E900FCD1}" type="presOf" srcId="{EF02F583-020C-416E-A76A-E90D5D218CC9}" destId="{C62121EE-01E4-4B50-9CB3-C7178B33B99E}" srcOrd="0" destOrd="0" presId="urn:microsoft.com/office/officeart/2005/8/layout/process3"/>
    <dgm:cxn modelId="{FA142587-DCE9-4D98-AD15-986EFF2251AD}" type="presOf" srcId="{3D67DECA-5D39-437B-A026-726F39C91A5B}" destId="{9E650F22-7575-4236-8AA1-A8528B49148E}" srcOrd="0" destOrd="0" presId="urn:microsoft.com/office/officeart/2005/8/layout/process3"/>
    <dgm:cxn modelId="{B31A143E-120D-4466-AF8A-11F21805040F}" type="presOf" srcId="{9141D1B8-8E5F-48A1-BEBF-EB127067C45F}" destId="{A2EAEBC3-ED94-4E2D-B1CD-C35C72007FB4}" srcOrd="0" destOrd="0" presId="urn:microsoft.com/office/officeart/2005/8/layout/process3"/>
    <dgm:cxn modelId="{8D7731BE-8606-4370-B504-6896272CCAA2}" srcId="{529A0FAF-5A74-4C35-B33C-3F5BEEEB5604}" destId="{3D67DECA-5D39-437B-A026-726F39C91A5B}" srcOrd="0" destOrd="0" parTransId="{0D6D003A-A52A-4E6B-8D1E-052B73FC02BA}" sibTransId="{9141D1B8-8E5F-48A1-BEBF-EB127067C45F}"/>
    <dgm:cxn modelId="{F42251F4-A539-4FD1-ABE4-EB0862C2A25E}" srcId="{EE0EFB90-C492-474D-B74C-2771A6A1AFE9}" destId="{48C31D16-2D57-4BF0-A45E-85DCD6F5052F}" srcOrd="1" destOrd="0" parTransId="{A94D2DA1-7535-42DD-8068-C708FE5AC8D6}" sibTransId="{1433A331-F385-4326-872C-8B8D978E2F33}"/>
    <dgm:cxn modelId="{6B6D73AD-6AA4-4161-B69A-EFB12BC265CA}" srcId="{529A0FAF-5A74-4C35-B33C-3F5BEEEB5604}" destId="{EE0EFB90-C492-474D-B74C-2771A6A1AFE9}" srcOrd="2" destOrd="0" parTransId="{5D2F7C40-5441-42EC-B9D5-F0B792B20759}" sibTransId="{7342C986-B9EF-4D94-88D2-C46AD6CC1C07}"/>
    <dgm:cxn modelId="{9CC82E29-10CE-434B-8F59-FFB72A47D2A6}" type="presOf" srcId="{BF516B21-910E-44D7-BC4C-7E583293EA84}" destId="{B7E7BB28-34F2-4572-8CDC-4D34A336E57D}" srcOrd="0" destOrd="0" presId="urn:microsoft.com/office/officeart/2005/8/layout/process3"/>
    <dgm:cxn modelId="{85F036BA-475E-4C75-89DB-A735039CA2B5}" type="presOf" srcId="{529A0FAF-5A74-4C35-B33C-3F5BEEEB5604}" destId="{724ABFA6-F0B6-4815-A0ED-E5394DA5A3CF}" srcOrd="0" destOrd="0" presId="urn:microsoft.com/office/officeart/2005/8/layout/process3"/>
    <dgm:cxn modelId="{2EC767BA-BBB5-4078-90C9-35F7CF2EF766}" type="presOf" srcId="{5AEC9645-C012-4C6F-8365-3A326255538D}" destId="{66CDF7D8-F1A3-4E68-BAFE-7516540A8622}" srcOrd="0" destOrd="0" presId="urn:microsoft.com/office/officeart/2005/8/layout/process3"/>
    <dgm:cxn modelId="{6903B4ED-5ED9-461E-ADCD-119E93149F89}" type="presOf" srcId="{3D67DECA-5D39-437B-A026-726F39C91A5B}" destId="{7FC7F58C-5A96-45E8-A372-17DB88711187}" srcOrd="1" destOrd="0" presId="urn:microsoft.com/office/officeart/2005/8/layout/process3"/>
    <dgm:cxn modelId="{A2DFB8E9-D228-44B1-9A78-A8D058E4BD0C}" type="presParOf" srcId="{724ABFA6-F0B6-4815-A0ED-E5394DA5A3CF}" destId="{3B03129A-E3F6-42EC-98C4-27F1B791E9CC}" srcOrd="0" destOrd="0" presId="urn:microsoft.com/office/officeart/2005/8/layout/process3"/>
    <dgm:cxn modelId="{72C46955-528E-4A6A-85E5-B0F23A4CEF1F}" type="presParOf" srcId="{3B03129A-E3F6-42EC-98C4-27F1B791E9CC}" destId="{9E650F22-7575-4236-8AA1-A8528B49148E}" srcOrd="0" destOrd="0" presId="urn:microsoft.com/office/officeart/2005/8/layout/process3"/>
    <dgm:cxn modelId="{AA194E18-D8EB-4568-94D0-3E59DB60D6DD}" type="presParOf" srcId="{3B03129A-E3F6-42EC-98C4-27F1B791E9CC}" destId="{7FC7F58C-5A96-45E8-A372-17DB88711187}" srcOrd="1" destOrd="0" presId="urn:microsoft.com/office/officeart/2005/8/layout/process3"/>
    <dgm:cxn modelId="{9FDF9601-CA5A-4182-986C-8207018CE0C9}" type="presParOf" srcId="{3B03129A-E3F6-42EC-98C4-27F1B791E9CC}" destId="{66CDF7D8-F1A3-4E68-BAFE-7516540A8622}" srcOrd="2" destOrd="0" presId="urn:microsoft.com/office/officeart/2005/8/layout/process3"/>
    <dgm:cxn modelId="{A0904659-66F3-4158-B436-E15107A6977B}" type="presParOf" srcId="{724ABFA6-F0B6-4815-A0ED-E5394DA5A3CF}" destId="{A2EAEBC3-ED94-4E2D-B1CD-C35C72007FB4}" srcOrd="1" destOrd="0" presId="urn:microsoft.com/office/officeart/2005/8/layout/process3"/>
    <dgm:cxn modelId="{D42601EB-8CC5-4380-A098-A0C63C871471}" type="presParOf" srcId="{A2EAEBC3-ED94-4E2D-B1CD-C35C72007FB4}" destId="{93E0F60D-716A-46DE-9ADD-D240152E7772}" srcOrd="0" destOrd="0" presId="urn:microsoft.com/office/officeart/2005/8/layout/process3"/>
    <dgm:cxn modelId="{9750D7BA-1726-47E1-BBEB-D83B5DA1DEDD}" type="presParOf" srcId="{724ABFA6-F0B6-4815-A0ED-E5394DA5A3CF}" destId="{852B0649-112A-424A-8F8D-9343B07B5213}" srcOrd="2" destOrd="0" presId="urn:microsoft.com/office/officeart/2005/8/layout/process3"/>
    <dgm:cxn modelId="{93F9F92C-2173-4FF5-B6FE-60D6D8B03E04}" type="presParOf" srcId="{852B0649-112A-424A-8F8D-9343B07B5213}" destId="{9914A491-040C-4BDB-B729-DC406620E7D3}" srcOrd="0" destOrd="0" presId="urn:microsoft.com/office/officeart/2005/8/layout/process3"/>
    <dgm:cxn modelId="{8CE4A1C3-A570-4C27-9C84-35541CC1FF71}" type="presParOf" srcId="{852B0649-112A-424A-8F8D-9343B07B5213}" destId="{8AC7AB73-A361-4AE6-B5A0-EC63A084C1CE}" srcOrd="1" destOrd="0" presId="urn:microsoft.com/office/officeart/2005/8/layout/process3"/>
    <dgm:cxn modelId="{7FA119DA-579B-42BA-9F98-13BEC6275929}" type="presParOf" srcId="{852B0649-112A-424A-8F8D-9343B07B5213}" destId="{C62121EE-01E4-4B50-9CB3-C7178B33B99E}" srcOrd="2" destOrd="0" presId="urn:microsoft.com/office/officeart/2005/8/layout/process3"/>
    <dgm:cxn modelId="{3B9B84B0-BC1C-4036-91F9-88A2D0A8F894}" type="presParOf" srcId="{724ABFA6-F0B6-4815-A0ED-E5394DA5A3CF}" destId="{51FB69E7-DD28-476D-B8D3-FDEF351010F0}" srcOrd="3" destOrd="0" presId="urn:microsoft.com/office/officeart/2005/8/layout/process3"/>
    <dgm:cxn modelId="{82F13B45-EC7E-49F3-BBD3-32E88B0A07B9}" type="presParOf" srcId="{51FB69E7-DD28-476D-B8D3-FDEF351010F0}" destId="{195B5BDB-B972-46D7-AFC6-EA537A8DCD94}" srcOrd="0" destOrd="0" presId="urn:microsoft.com/office/officeart/2005/8/layout/process3"/>
    <dgm:cxn modelId="{ED832909-4BCE-40D6-AF69-44D473FE2F36}" type="presParOf" srcId="{724ABFA6-F0B6-4815-A0ED-E5394DA5A3CF}" destId="{4799C6B6-A372-49F9-83E5-929F85A67419}" srcOrd="4" destOrd="0" presId="urn:microsoft.com/office/officeart/2005/8/layout/process3"/>
    <dgm:cxn modelId="{95A88C2B-D921-41DB-9A7F-5A1516217DF5}" type="presParOf" srcId="{4799C6B6-A372-49F9-83E5-929F85A67419}" destId="{53A84F17-8580-476E-A23B-B8A63125DCAD}" srcOrd="0" destOrd="0" presId="urn:microsoft.com/office/officeart/2005/8/layout/process3"/>
    <dgm:cxn modelId="{A54BDE2B-FC42-40AB-A004-56835C0D3C82}" type="presParOf" srcId="{4799C6B6-A372-49F9-83E5-929F85A67419}" destId="{6294B915-EAA9-4363-A63F-AD4072A4E471}" srcOrd="1" destOrd="0" presId="urn:microsoft.com/office/officeart/2005/8/layout/process3"/>
    <dgm:cxn modelId="{F8FB829E-6E34-4B51-B0B3-2B117782A4E9}" type="presParOf" srcId="{4799C6B6-A372-49F9-83E5-929F85A67419}" destId="{B7E7BB28-34F2-4572-8CDC-4D34A336E57D}" srcOrd="2" destOrd="0" presId="urn:microsoft.com/office/officeart/2005/8/layout/process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36835-777D-4045-BBB4-470F8822C67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A1A9EF-7037-428C-9299-BAE21FA752E5}">
      <dgm:prSet phldrT="[Текст]" custT="1"/>
      <dgm:spPr>
        <a:gradFill rotWithShape="0">
          <a:gsLst>
            <a:gs pos="0">
              <a:schemeClr val="accent6">
                <a:lumMod val="7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</a:gra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/>
            <a:t>Формувати у першокласників загальний підхід до розв'язування простих задач, що складається з розумових  дій:</a:t>
          </a:r>
          <a:endParaRPr lang="ru-RU" sz="2400" b="1" dirty="0"/>
        </a:p>
      </dgm:t>
    </dgm:pt>
    <dgm:pt modelId="{1ED87C53-2239-4381-9087-3BEC774EE9C5}" type="parTrans" cxnId="{9D535771-A487-4F83-9668-3B9D4DC93519}">
      <dgm:prSet/>
      <dgm:spPr/>
      <dgm:t>
        <a:bodyPr/>
        <a:lstStyle/>
        <a:p>
          <a:endParaRPr lang="ru-RU"/>
        </a:p>
      </dgm:t>
    </dgm:pt>
    <dgm:pt modelId="{9BC12834-044D-4F6E-B443-8B2D61ECE310}" type="sibTrans" cxnId="{9D535771-A487-4F83-9668-3B9D4DC93519}">
      <dgm:prSet/>
      <dgm:spPr/>
      <dgm:t>
        <a:bodyPr/>
        <a:lstStyle/>
        <a:p>
          <a:endParaRPr lang="ru-RU"/>
        </a:p>
      </dgm:t>
    </dgm:pt>
    <dgm:pt modelId="{9317157A-A80C-4138-B3C9-4F1343CB042E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аналізу </a:t>
          </a:r>
          <a:r>
            <a:rPr lang="uk-UA" sz="2400" dirty="0" err="1" smtClean="0"/>
            <a:t>задачного</a:t>
          </a:r>
          <a:r>
            <a:rPr lang="uk-UA" sz="2400" dirty="0" smtClean="0"/>
            <a:t> формулювання: виділення умови й запитання; числових даних й шуканого;</a:t>
          </a:r>
          <a:endParaRPr lang="ru-RU" sz="2400" dirty="0"/>
        </a:p>
      </dgm:t>
    </dgm:pt>
    <dgm:pt modelId="{EFF3E115-191F-421C-A531-3432CE6CBA0C}" type="parTrans" cxnId="{E7BD4C17-F3C9-4C69-82D2-E597696B5933}">
      <dgm:prSet/>
      <dgm:spPr/>
      <dgm:t>
        <a:bodyPr/>
        <a:lstStyle/>
        <a:p>
          <a:endParaRPr lang="ru-RU"/>
        </a:p>
      </dgm:t>
    </dgm:pt>
    <dgm:pt modelId="{87408809-B524-428E-8809-6C6C40A20D73}" type="sibTrans" cxnId="{E7BD4C17-F3C9-4C69-82D2-E597696B5933}">
      <dgm:prSet/>
      <dgm:spPr/>
      <dgm:t>
        <a:bodyPr/>
        <a:lstStyle/>
        <a:p>
          <a:endParaRPr lang="ru-RU"/>
        </a:p>
      </dgm:t>
    </dgm:pt>
    <dgm:pt modelId="{13E7BEBC-D837-4879-BD10-CE88B6C0BA7E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подання результатів аналізу задачі у вигляді схематичної моделі – схеми;</a:t>
          </a:r>
          <a:endParaRPr lang="ru-RU" sz="2400" dirty="0"/>
        </a:p>
      </dgm:t>
    </dgm:pt>
    <dgm:pt modelId="{243B1C96-27F5-407E-80D4-76284D352C64}" type="parTrans" cxnId="{1FDA87AD-A9AE-4660-ACB3-B2E5B0E27E1B}">
      <dgm:prSet/>
      <dgm:spPr/>
      <dgm:t>
        <a:bodyPr/>
        <a:lstStyle/>
        <a:p>
          <a:endParaRPr lang="ru-RU"/>
        </a:p>
      </dgm:t>
    </dgm:pt>
    <dgm:pt modelId="{D5F30BD1-EAD8-4D6C-8AC3-5A32B678849D}" type="sibTrans" cxnId="{1FDA87AD-A9AE-4660-ACB3-B2E5B0E27E1B}">
      <dgm:prSet/>
      <dgm:spPr/>
      <dgm:t>
        <a:bodyPr/>
        <a:lstStyle/>
        <a:p>
          <a:endParaRPr lang="ru-RU"/>
        </a:p>
      </dgm:t>
    </dgm:pt>
    <dgm:pt modelId="{678ECA34-0AA0-418B-AB9D-13FFB317A036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відповіді на запитання задачі.</a:t>
          </a:r>
          <a:endParaRPr lang="ru-RU" sz="2400" dirty="0"/>
        </a:p>
      </dgm:t>
    </dgm:pt>
    <dgm:pt modelId="{9584F759-E2B3-4EF7-9655-3616BE15E006}" type="parTrans" cxnId="{BF4009D7-2BA4-46AC-983D-A7B748EC4BB2}">
      <dgm:prSet/>
      <dgm:spPr/>
      <dgm:t>
        <a:bodyPr/>
        <a:lstStyle/>
        <a:p>
          <a:endParaRPr lang="ru-RU"/>
        </a:p>
      </dgm:t>
    </dgm:pt>
    <dgm:pt modelId="{43778BE6-D759-496C-9911-2287411B3E6C}" type="sibTrans" cxnId="{BF4009D7-2BA4-46AC-983D-A7B748EC4BB2}">
      <dgm:prSet/>
      <dgm:spPr/>
      <dgm:t>
        <a:bodyPr/>
        <a:lstStyle/>
        <a:p>
          <a:endParaRPr lang="ru-RU"/>
        </a:p>
      </dgm:t>
    </dgm:pt>
    <dgm:pt modelId="{66394AD0-F571-4E4F-A2F7-659E41CD892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вибору арифметичної дії, якою можна відповісти на запитання задачі;</a:t>
          </a:r>
          <a:endParaRPr lang="ru-RU" sz="2400" dirty="0"/>
        </a:p>
      </dgm:t>
    </dgm:pt>
    <dgm:pt modelId="{4304BA41-9F74-47A7-9EDE-DEDB856E8120}" type="parTrans" cxnId="{C1DFDC63-7527-4D03-BFEC-0D31E92133EE}">
      <dgm:prSet/>
      <dgm:spPr/>
      <dgm:t>
        <a:bodyPr/>
        <a:lstStyle/>
        <a:p>
          <a:endParaRPr lang="ru-RU"/>
        </a:p>
      </dgm:t>
    </dgm:pt>
    <dgm:pt modelId="{5B11667F-82F0-4F99-81A5-E64C9D08D76A}" type="sibTrans" cxnId="{C1DFDC63-7527-4D03-BFEC-0D31E92133EE}">
      <dgm:prSet/>
      <dgm:spPr/>
      <dgm:t>
        <a:bodyPr/>
        <a:lstStyle/>
        <a:p>
          <a:endParaRPr lang="ru-RU"/>
        </a:p>
      </dgm:t>
    </dgm:pt>
    <dgm:pt modelId="{518659CF-0FAF-4246-966A-13FC5620F788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розв'язування задачі – виконання обраної арифметичної дії;</a:t>
          </a:r>
          <a:endParaRPr lang="ru-RU" sz="2400" dirty="0"/>
        </a:p>
      </dgm:t>
    </dgm:pt>
    <dgm:pt modelId="{B111D803-5D9B-4D36-BCE8-0F5FC511BB51}" type="parTrans" cxnId="{09B3EF23-B532-4023-BBA7-456568746DD6}">
      <dgm:prSet/>
      <dgm:spPr/>
      <dgm:t>
        <a:bodyPr/>
        <a:lstStyle/>
        <a:p>
          <a:endParaRPr lang="ru-RU"/>
        </a:p>
      </dgm:t>
    </dgm:pt>
    <dgm:pt modelId="{6543636C-36CE-4424-AFC5-3BE89316FF78}" type="sibTrans" cxnId="{09B3EF23-B532-4023-BBA7-456568746DD6}">
      <dgm:prSet/>
      <dgm:spPr/>
      <dgm:t>
        <a:bodyPr/>
        <a:lstStyle/>
        <a:p>
          <a:endParaRPr lang="ru-RU"/>
        </a:p>
      </dgm:t>
    </dgm:pt>
    <dgm:pt modelId="{6CC3EE8D-EFA4-4203-8EDD-CF58453E1135}" type="pres">
      <dgm:prSet presAssocID="{C5836835-777D-4045-BBB4-470F8822C6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1DE250-7EF4-4ABA-A4C8-D75BB856B8D6}" type="pres">
      <dgm:prSet presAssocID="{60A1A9EF-7037-428C-9299-BAE21FA752E5}" presName="root" presStyleCnt="0"/>
      <dgm:spPr/>
    </dgm:pt>
    <dgm:pt modelId="{08A9B036-E1CB-4117-B3A7-0E8A86A1C2C4}" type="pres">
      <dgm:prSet presAssocID="{60A1A9EF-7037-428C-9299-BAE21FA752E5}" presName="rootComposite" presStyleCnt="0"/>
      <dgm:spPr/>
    </dgm:pt>
    <dgm:pt modelId="{0C54252D-7DEA-4C8A-BC90-A8BC22E7FD39}" type="pres">
      <dgm:prSet presAssocID="{60A1A9EF-7037-428C-9299-BAE21FA752E5}" presName="rootText" presStyleLbl="node1" presStyleIdx="0" presStyleCnt="1" custScaleX="444782" custScaleY="153148"/>
      <dgm:spPr/>
      <dgm:t>
        <a:bodyPr/>
        <a:lstStyle/>
        <a:p>
          <a:endParaRPr lang="ru-RU"/>
        </a:p>
      </dgm:t>
    </dgm:pt>
    <dgm:pt modelId="{EB32FF99-B284-4B0C-A468-06882DEB78F8}" type="pres">
      <dgm:prSet presAssocID="{60A1A9EF-7037-428C-9299-BAE21FA752E5}" presName="rootConnector" presStyleLbl="node1" presStyleIdx="0" presStyleCnt="1"/>
      <dgm:spPr/>
      <dgm:t>
        <a:bodyPr/>
        <a:lstStyle/>
        <a:p>
          <a:endParaRPr lang="ru-RU"/>
        </a:p>
      </dgm:t>
    </dgm:pt>
    <dgm:pt modelId="{55E1F8EE-0EC5-45F3-A345-C24ADAD9153A}" type="pres">
      <dgm:prSet presAssocID="{60A1A9EF-7037-428C-9299-BAE21FA752E5}" presName="childShape" presStyleCnt="0"/>
      <dgm:spPr/>
    </dgm:pt>
    <dgm:pt modelId="{51EF4F45-923C-4032-801E-F8B3C82168D3}" type="pres">
      <dgm:prSet presAssocID="{EFF3E115-191F-421C-A531-3432CE6CBA0C}" presName="Name13" presStyleLbl="parChTrans1D2" presStyleIdx="0" presStyleCnt="5"/>
      <dgm:spPr/>
      <dgm:t>
        <a:bodyPr/>
        <a:lstStyle/>
        <a:p>
          <a:endParaRPr lang="ru-RU"/>
        </a:p>
      </dgm:t>
    </dgm:pt>
    <dgm:pt modelId="{1411E213-6869-4CCB-B7F3-91C4C621BCD2}" type="pres">
      <dgm:prSet presAssocID="{9317157A-A80C-4138-B3C9-4F1343CB042E}" presName="childText" presStyleLbl="bgAcc1" presStyleIdx="0" presStyleCnt="5" custScaleX="62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ECC0D-2224-4A90-8D16-7F71A55E2C7C}" type="pres">
      <dgm:prSet presAssocID="{243B1C96-27F5-407E-80D4-76284D352C64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2FE159A-C946-490F-B2B9-033F8E63F62C}" type="pres">
      <dgm:prSet presAssocID="{13E7BEBC-D837-4879-BD10-CE88B6C0BA7E}" presName="childText" presStyleLbl="bgAcc1" presStyleIdx="1" presStyleCnt="5" custScaleX="62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3986E-5D80-4198-A6DE-0C4E635FE343}" type="pres">
      <dgm:prSet presAssocID="{4304BA41-9F74-47A7-9EDE-DEDB856E8120}" presName="Name13" presStyleLbl="parChTrans1D2" presStyleIdx="2" presStyleCnt="5"/>
      <dgm:spPr/>
      <dgm:t>
        <a:bodyPr/>
        <a:lstStyle/>
        <a:p>
          <a:endParaRPr lang="ru-RU"/>
        </a:p>
      </dgm:t>
    </dgm:pt>
    <dgm:pt modelId="{AB4CB89B-A71C-4210-8F6C-CE3F8486C286}" type="pres">
      <dgm:prSet presAssocID="{66394AD0-F571-4E4F-A2F7-659E41CD8921}" presName="childText" presStyleLbl="bgAcc1" presStyleIdx="2" presStyleCnt="5" custScaleX="62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ACE90-B1FB-4648-8F2E-E64A2D24F580}" type="pres">
      <dgm:prSet presAssocID="{B111D803-5D9B-4D36-BCE8-0F5FC511BB51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B30A26D-D6F6-458F-8FC0-B7471BFAE55C}" type="pres">
      <dgm:prSet presAssocID="{518659CF-0FAF-4246-966A-13FC5620F788}" presName="childText" presStyleLbl="bgAcc1" presStyleIdx="3" presStyleCnt="5" custScaleX="62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1B49F-05C3-4922-A535-D1BBFD2497B1}" type="pres">
      <dgm:prSet presAssocID="{9584F759-E2B3-4EF7-9655-3616BE15E00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A94DEAC-A4FA-481B-9FEC-74F1E54DD343}" type="pres">
      <dgm:prSet presAssocID="{678ECA34-0AA0-418B-AB9D-13FFB317A036}" presName="childText" presStyleLbl="bgAcc1" presStyleIdx="4" presStyleCnt="5" custScaleX="62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7B6DEC-DEBC-4403-9BE4-0712C73DF78C}" type="presOf" srcId="{66394AD0-F571-4E4F-A2F7-659E41CD8921}" destId="{AB4CB89B-A71C-4210-8F6C-CE3F8486C286}" srcOrd="0" destOrd="0" presId="urn:microsoft.com/office/officeart/2005/8/layout/hierarchy3"/>
    <dgm:cxn modelId="{BF4009D7-2BA4-46AC-983D-A7B748EC4BB2}" srcId="{60A1A9EF-7037-428C-9299-BAE21FA752E5}" destId="{678ECA34-0AA0-418B-AB9D-13FFB317A036}" srcOrd="4" destOrd="0" parTransId="{9584F759-E2B3-4EF7-9655-3616BE15E006}" sibTransId="{43778BE6-D759-496C-9911-2287411B3E6C}"/>
    <dgm:cxn modelId="{587B3DF1-B6FF-4A1C-B433-6AC64F35CD5A}" type="presOf" srcId="{60A1A9EF-7037-428C-9299-BAE21FA752E5}" destId="{EB32FF99-B284-4B0C-A468-06882DEB78F8}" srcOrd="1" destOrd="0" presId="urn:microsoft.com/office/officeart/2005/8/layout/hierarchy3"/>
    <dgm:cxn modelId="{2C106D8A-35DF-435E-9567-C733B8FD4598}" type="presOf" srcId="{678ECA34-0AA0-418B-AB9D-13FFB317A036}" destId="{6A94DEAC-A4FA-481B-9FEC-74F1E54DD343}" srcOrd="0" destOrd="0" presId="urn:microsoft.com/office/officeart/2005/8/layout/hierarchy3"/>
    <dgm:cxn modelId="{6B620813-A2CD-4D3B-9BDD-359DF86F55DD}" type="presOf" srcId="{EFF3E115-191F-421C-A531-3432CE6CBA0C}" destId="{51EF4F45-923C-4032-801E-F8B3C82168D3}" srcOrd="0" destOrd="0" presId="urn:microsoft.com/office/officeart/2005/8/layout/hierarchy3"/>
    <dgm:cxn modelId="{E7BD4C17-F3C9-4C69-82D2-E597696B5933}" srcId="{60A1A9EF-7037-428C-9299-BAE21FA752E5}" destId="{9317157A-A80C-4138-B3C9-4F1343CB042E}" srcOrd="0" destOrd="0" parTransId="{EFF3E115-191F-421C-A531-3432CE6CBA0C}" sibTransId="{87408809-B524-428E-8809-6C6C40A20D73}"/>
    <dgm:cxn modelId="{09B3EF23-B532-4023-BBA7-456568746DD6}" srcId="{60A1A9EF-7037-428C-9299-BAE21FA752E5}" destId="{518659CF-0FAF-4246-966A-13FC5620F788}" srcOrd="3" destOrd="0" parTransId="{B111D803-5D9B-4D36-BCE8-0F5FC511BB51}" sibTransId="{6543636C-36CE-4424-AFC5-3BE89316FF78}"/>
    <dgm:cxn modelId="{C1DFDC63-7527-4D03-BFEC-0D31E92133EE}" srcId="{60A1A9EF-7037-428C-9299-BAE21FA752E5}" destId="{66394AD0-F571-4E4F-A2F7-659E41CD8921}" srcOrd="2" destOrd="0" parTransId="{4304BA41-9F74-47A7-9EDE-DEDB856E8120}" sibTransId="{5B11667F-82F0-4F99-81A5-E64C9D08D76A}"/>
    <dgm:cxn modelId="{890E091F-E9B5-4793-8441-13591819E9EC}" type="presOf" srcId="{60A1A9EF-7037-428C-9299-BAE21FA752E5}" destId="{0C54252D-7DEA-4C8A-BC90-A8BC22E7FD39}" srcOrd="0" destOrd="0" presId="urn:microsoft.com/office/officeart/2005/8/layout/hierarchy3"/>
    <dgm:cxn modelId="{5E3EA779-0100-4B77-9040-B49A240F8F18}" type="presOf" srcId="{9584F759-E2B3-4EF7-9655-3616BE15E006}" destId="{F8B1B49F-05C3-4922-A535-D1BBFD2497B1}" srcOrd="0" destOrd="0" presId="urn:microsoft.com/office/officeart/2005/8/layout/hierarchy3"/>
    <dgm:cxn modelId="{A5AD9CD7-9C5F-4373-925E-CC58E5E45C5E}" type="presOf" srcId="{C5836835-777D-4045-BBB4-470F8822C679}" destId="{6CC3EE8D-EFA4-4203-8EDD-CF58453E1135}" srcOrd="0" destOrd="0" presId="urn:microsoft.com/office/officeart/2005/8/layout/hierarchy3"/>
    <dgm:cxn modelId="{C9C094C6-D395-4EC5-8617-22FF641D150F}" type="presOf" srcId="{9317157A-A80C-4138-B3C9-4F1343CB042E}" destId="{1411E213-6869-4CCB-B7F3-91C4C621BCD2}" srcOrd="0" destOrd="0" presId="urn:microsoft.com/office/officeart/2005/8/layout/hierarchy3"/>
    <dgm:cxn modelId="{5E726B74-C18D-426C-817E-5E28822C7699}" type="presOf" srcId="{13E7BEBC-D837-4879-BD10-CE88B6C0BA7E}" destId="{82FE159A-C946-490F-B2B9-033F8E63F62C}" srcOrd="0" destOrd="0" presId="urn:microsoft.com/office/officeart/2005/8/layout/hierarchy3"/>
    <dgm:cxn modelId="{9D535771-A487-4F83-9668-3B9D4DC93519}" srcId="{C5836835-777D-4045-BBB4-470F8822C679}" destId="{60A1A9EF-7037-428C-9299-BAE21FA752E5}" srcOrd="0" destOrd="0" parTransId="{1ED87C53-2239-4381-9087-3BEC774EE9C5}" sibTransId="{9BC12834-044D-4F6E-B443-8B2D61ECE310}"/>
    <dgm:cxn modelId="{62D2DC41-70CB-4AFE-980E-0EE07034C785}" type="presOf" srcId="{243B1C96-27F5-407E-80D4-76284D352C64}" destId="{9C4ECC0D-2224-4A90-8D16-7F71A55E2C7C}" srcOrd="0" destOrd="0" presId="urn:microsoft.com/office/officeart/2005/8/layout/hierarchy3"/>
    <dgm:cxn modelId="{61563814-834B-4737-B602-74A392EC972B}" type="presOf" srcId="{B111D803-5D9B-4D36-BCE8-0F5FC511BB51}" destId="{3B8ACE90-B1FB-4648-8F2E-E64A2D24F580}" srcOrd="0" destOrd="0" presId="urn:microsoft.com/office/officeart/2005/8/layout/hierarchy3"/>
    <dgm:cxn modelId="{461A2DD6-A5D5-4C75-BD3D-C3B2620B9897}" type="presOf" srcId="{4304BA41-9F74-47A7-9EDE-DEDB856E8120}" destId="{EC23986E-5D80-4198-A6DE-0C4E635FE343}" srcOrd="0" destOrd="0" presId="urn:microsoft.com/office/officeart/2005/8/layout/hierarchy3"/>
    <dgm:cxn modelId="{1FDA87AD-A9AE-4660-ACB3-B2E5B0E27E1B}" srcId="{60A1A9EF-7037-428C-9299-BAE21FA752E5}" destId="{13E7BEBC-D837-4879-BD10-CE88B6C0BA7E}" srcOrd="1" destOrd="0" parTransId="{243B1C96-27F5-407E-80D4-76284D352C64}" sibTransId="{D5F30BD1-EAD8-4D6C-8AC3-5A32B678849D}"/>
    <dgm:cxn modelId="{515EC7E4-930B-4911-9092-71FFB09978FB}" type="presOf" srcId="{518659CF-0FAF-4246-966A-13FC5620F788}" destId="{4B30A26D-D6F6-458F-8FC0-B7471BFAE55C}" srcOrd="0" destOrd="0" presId="urn:microsoft.com/office/officeart/2005/8/layout/hierarchy3"/>
    <dgm:cxn modelId="{35D5F3A4-C39A-4A9F-BDB5-086E8625A4F0}" type="presParOf" srcId="{6CC3EE8D-EFA4-4203-8EDD-CF58453E1135}" destId="{731DE250-7EF4-4ABA-A4C8-D75BB856B8D6}" srcOrd="0" destOrd="0" presId="urn:microsoft.com/office/officeart/2005/8/layout/hierarchy3"/>
    <dgm:cxn modelId="{B5ED5C71-D78B-4AD6-B381-A61F05625FF4}" type="presParOf" srcId="{731DE250-7EF4-4ABA-A4C8-D75BB856B8D6}" destId="{08A9B036-E1CB-4117-B3A7-0E8A86A1C2C4}" srcOrd="0" destOrd="0" presId="urn:microsoft.com/office/officeart/2005/8/layout/hierarchy3"/>
    <dgm:cxn modelId="{042B1D7A-C663-48EA-A6A1-9825AC3B428B}" type="presParOf" srcId="{08A9B036-E1CB-4117-B3A7-0E8A86A1C2C4}" destId="{0C54252D-7DEA-4C8A-BC90-A8BC22E7FD39}" srcOrd="0" destOrd="0" presId="urn:microsoft.com/office/officeart/2005/8/layout/hierarchy3"/>
    <dgm:cxn modelId="{EAE65E80-7800-472A-9AC3-737660059F42}" type="presParOf" srcId="{08A9B036-E1CB-4117-B3A7-0E8A86A1C2C4}" destId="{EB32FF99-B284-4B0C-A468-06882DEB78F8}" srcOrd="1" destOrd="0" presId="urn:microsoft.com/office/officeart/2005/8/layout/hierarchy3"/>
    <dgm:cxn modelId="{30155CF1-55D8-465B-805B-7C1B35123C23}" type="presParOf" srcId="{731DE250-7EF4-4ABA-A4C8-D75BB856B8D6}" destId="{55E1F8EE-0EC5-45F3-A345-C24ADAD9153A}" srcOrd="1" destOrd="0" presId="urn:microsoft.com/office/officeart/2005/8/layout/hierarchy3"/>
    <dgm:cxn modelId="{01D2BB90-2665-4521-9181-8CC82F43239D}" type="presParOf" srcId="{55E1F8EE-0EC5-45F3-A345-C24ADAD9153A}" destId="{51EF4F45-923C-4032-801E-F8B3C82168D3}" srcOrd="0" destOrd="0" presId="urn:microsoft.com/office/officeart/2005/8/layout/hierarchy3"/>
    <dgm:cxn modelId="{26178EDA-2AAD-4CD3-8E30-ED9936CFC316}" type="presParOf" srcId="{55E1F8EE-0EC5-45F3-A345-C24ADAD9153A}" destId="{1411E213-6869-4CCB-B7F3-91C4C621BCD2}" srcOrd="1" destOrd="0" presId="urn:microsoft.com/office/officeart/2005/8/layout/hierarchy3"/>
    <dgm:cxn modelId="{C8D2AFD2-C9D8-4466-BF6F-27B722BC0FFC}" type="presParOf" srcId="{55E1F8EE-0EC5-45F3-A345-C24ADAD9153A}" destId="{9C4ECC0D-2224-4A90-8D16-7F71A55E2C7C}" srcOrd="2" destOrd="0" presId="urn:microsoft.com/office/officeart/2005/8/layout/hierarchy3"/>
    <dgm:cxn modelId="{FFABD55A-465D-4C61-9BFE-24EA58D297B2}" type="presParOf" srcId="{55E1F8EE-0EC5-45F3-A345-C24ADAD9153A}" destId="{82FE159A-C946-490F-B2B9-033F8E63F62C}" srcOrd="3" destOrd="0" presId="urn:microsoft.com/office/officeart/2005/8/layout/hierarchy3"/>
    <dgm:cxn modelId="{48582629-3C35-4BAE-A897-9B34FE69FBD9}" type="presParOf" srcId="{55E1F8EE-0EC5-45F3-A345-C24ADAD9153A}" destId="{EC23986E-5D80-4198-A6DE-0C4E635FE343}" srcOrd="4" destOrd="0" presId="urn:microsoft.com/office/officeart/2005/8/layout/hierarchy3"/>
    <dgm:cxn modelId="{10B773E8-6697-46C6-98A6-7683D77152BF}" type="presParOf" srcId="{55E1F8EE-0EC5-45F3-A345-C24ADAD9153A}" destId="{AB4CB89B-A71C-4210-8F6C-CE3F8486C286}" srcOrd="5" destOrd="0" presId="urn:microsoft.com/office/officeart/2005/8/layout/hierarchy3"/>
    <dgm:cxn modelId="{A711A050-5F95-4D1B-B51E-A425841A19F3}" type="presParOf" srcId="{55E1F8EE-0EC5-45F3-A345-C24ADAD9153A}" destId="{3B8ACE90-B1FB-4648-8F2E-E64A2D24F580}" srcOrd="6" destOrd="0" presId="urn:microsoft.com/office/officeart/2005/8/layout/hierarchy3"/>
    <dgm:cxn modelId="{9BE17046-71F3-491E-9DEC-6E2138FE76B3}" type="presParOf" srcId="{55E1F8EE-0EC5-45F3-A345-C24ADAD9153A}" destId="{4B30A26D-D6F6-458F-8FC0-B7471BFAE55C}" srcOrd="7" destOrd="0" presId="urn:microsoft.com/office/officeart/2005/8/layout/hierarchy3"/>
    <dgm:cxn modelId="{0A7E16A0-C82B-4F46-9A85-63A805E9140F}" type="presParOf" srcId="{55E1F8EE-0EC5-45F3-A345-C24ADAD9153A}" destId="{F8B1B49F-05C3-4922-A535-D1BBFD2497B1}" srcOrd="8" destOrd="0" presId="urn:microsoft.com/office/officeart/2005/8/layout/hierarchy3"/>
    <dgm:cxn modelId="{607E47CE-ED89-47D4-B6E5-26F532525E44}" type="presParOf" srcId="{55E1F8EE-0EC5-45F3-A345-C24ADAD9153A}" destId="{6A94DEAC-A4FA-481B-9FEC-74F1E54DD343}" srcOrd="9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42EC6F-4C3F-4845-9769-B3641D45DFBA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3957EB3-340A-4AB1-8877-BDC490CFB8F7}">
      <dgm:prSet phldrT="[Текст]" custT="1"/>
      <dgm:spPr/>
      <dgm:t>
        <a:bodyPr/>
        <a:lstStyle/>
        <a:p>
          <a:pPr algn="just"/>
          <a:r>
            <a:rPr lang="uk-UA" sz="2400" dirty="0" smtClean="0"/>
            <a:t>Формування поняття про задачу.</a:t>
          </a:r>
          <a:endParaRPr lang="ru-RU" sz="2400" dirty="0"/>
        </a:p>
      </dgm:t>
    </dgm:pt>
    <dgm:pt modelId="{1FC61C9F-555B-4609-9EBF-7261694406D9}" type="parTrans" cxnId="{A1A9CB8D-354A-4C02-8A4D-EC1782FCF5C5}">
      <dgm:prSet/>
      <dgm:spPr/>
      <dgm:t>
        <a:bodyPr/>
        <a:lstStyle/>
        <a:p>
          <a:pPr algn="just"/>
          <a:endParaRPr lang="ru-RU" sz="2400"/>
        </a:p>
      </dgm:t>
    </dgm:pt>
    <dgm:pt modelId="{96040B0C-BF3F-4817-AB44-F0B65BB18CDE}" type="sibTrans" cxnId="{A1A9CB8D-354A-4C02-8A4D-EC1782FCF5C5}">
      <dgm:prSet/>
      <dgm:spPr/>
      <dgm:t>
        <a:bodyPr/>
        <a:lstStyle/>
        <a:p>
          <a:pPr algn="just"/>
          <a:endParaRPr lang="ru-RU" sz="2400"/>
        </a:p>
      </dgm:t>
    </dgm:pt>
    <dgm:pt modelId="{52C438A9-B5AD-43AE-97E8-33E1E4BC6CB7}">
      <dgm:prSet phldrT="[Текст]" custT="1"/>
      <dgm:spPr/>
      <dgm:t>
        <a:bodyPr/>
        <a:lstStyle/>
        <a:p>
          <a:pPr algn="just"/>
          <a:r>
            <a:rPr lang="uk-UA" sz="2400" dirty="0" smtClean="0"/>
            <a:t>Формування поняття про структурні елементи задачі.</a:t>
          </a:r>
          <a:endParaRPr lang="ru-RU" sz="2400" dirty="0"/>
        </a:p>
      </dgm:t>
    </dgm:pt>
    <dgm:pt modelId="{9AB0243D-4620-4E1C-A85D-A9B720B6B56D}" type="parTrans" cxnId="{8C950679-187A-4D0B-8619-4617316788E2}">
      <dgm:prSet/>
      <dgm:spPr/>
      <dgm:t>
        <a:bodyPr/>
        <a:lstStyle/>
        <a:p>
          <a:pPr algn="just"/>
          <a:endParaRPr lang="ru-RU" sz="2400"/>
        </a:p>
      </dgm:t>
    </dgm:pt>
    <dgm:pt modelId="{4620B645-3F9C-48E6-8E86-C189670EA21F}" type="sibTrans" cxnId="{8C950679-187A-4D0B-8619-4617316788E2}">
      <dgm:prSet/>
      <dgm:spPr/>
      <dgm:t>
        <a:bodyPr/>
        <a:lstStyle/>
        <a:p>
          <a:pPr algn="just"/>
          <a:endParaRPr lang="ru-RU" sz="2400"/>
        </a:p>
      </dgm:t>
    </dgm:pt>
    <dgm:pt modelId="{737A95FD-5EB1-4DD2-9CD2-6AC3C23086FC}">
      <dgm:prSet phldrT="[Текст]" custT="1"/>
      <dgm:spPr/>
      <dgm:t>
        <a:bodyPr/>
        <a:lstStyle/>
        <a:p>
          <a:pPr algn="just"/>
          <a:r>
            <a:rPr lang="uk-UA" sz="2400" dirty="0" smtClean="0"/>
            <a:t>Формування поняття про сутність процесу розв'язання задачі.</a:t>
          </a:r>
          <a:endParaRPr lang="ru-RU" sz="2400" dirty="0"/>
        </a:p>
      </dgm:t>
    </dgm:pt>
    <dgm:pt modelId="{ECC4765C-5757-4D55-B561-0F38F74728F3}" type="parTrans" cxnId="{CC969A11-3845-4D9D-8C18-10FE9C873230}">
      <dgm:prSet/>
      <dgm:spPr/>
      <dgm:t>
        <a:bodyPr/>
        <a:lstStyle/>
        <a:p>
          <a:pPr algn="just"/>
          <a:endParaRPr lang="ru-RU" sz="2400"/>
        </a:p>
      </dgm:t>
    </dgm:pt>
    <dgm:pt modelId="{24964656-1538-4074-B9FA-4F6AB4C4D7F7}" type="sibTrans" cxnId="{CC969A11-3845-4D9D-8C18-10FE9C873230}">
      <dgm:prSet/>
      <dgm:spPr/>
      <dgm:t>
        <a:bodyPr/>
        <a:lstStyle/>
        <a:p>
          <a:pPr algn="just"/>
          <a:endParaRPr lang="ru-RU" sz="2400"/>
        </a:p>
      </dgm:t>
    </dgm:pt>
    <dgm:pt modelId="{F63221B5-A365-4E71-B00F-5D1BE55A67C0}">
      <dgm:prSet phldrT="[Текст]" custT="1"/>
      <dgm:spPr/>
      <dgm:t>
        <a:bodyPr/>
        <a:lstStyle/>
        <a:p>
          <a:pPr algn="just"/>
          <a:r>
            <a:rPr lang="uk-UA" sz="2400" dirty="0" smtClean="0"/>
            <a:t>Формування вміння розв'язувати прості задачі.</a:t>
          </a:r>
          <a:endParaRPr lang="ru-RU" sz="2400" dirty="0"/>
        </a:p>
      </dgm:t>
    </dgm:pt>
    <dgm:pt modelId="{DD3359CE-220E-493F-BF10-AA12B5C23008}" type="parTrans" cxnId="{8EEBA4D4-8DA4-4814-B066-5867319C189B}">
      <dgm:prSet/>
      <dgm:spPr/>
      <dgm:t>
        <a:bodyPr/>
        <a:lstStyle/>
        <a:p>
          <a:pPr algn="just"/>
          <a:endParaRPr lang="ru-RU" sz="2400"/>
        </a:p>
      </dgm:t>
    </dgm:pt>
    <dgm:pt modelId="{E5BE13E1-97E5-4B50-A14D-DBF5AB02B623}" type="sibTrans" cxnId="{8EEBA4D4-8DA4-4814-B066-5867319C189B}">
      <dgm:prSet/>
      <dgm:spPr/>
      <dgm:t>
        <a:bodyPr/>
        <a:lstStyle/>
        <a:p>
          <a:pPr algn="just"/>
          <a:endParaRPr lang="ru-RU" sz="2400"/>
        </a:p>
      </dgm:t>
    </dgm:pt>
    <dgm:pt modelId="{57464BFA-4BF7-40FB-8BA3-2AEE28DA9347}" type="pres">
      <dgm:prSet presAssocID="{6842EC6F-4C3F-4845-9769-B3641D45DFB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CF21B-8F10-4FB8-A111-D93633EC3A58}" type="pres">
      <dgm:prSet presAssocID="{A3957EB3-340A-4AB1-8877-BDC490CFB8F7}" presName="circle1" presStyleLbl="node1" presStyleIdx="0" presStyleCnt="4"/>
      <dgm:spPr/>
      <dgm:t>
        <a:bodyPr/>
        <a:lstStyle/>
        <a:p>
          <a:endParaRPr lang="ru-RU"/>
        </a:p>
      </dgm:t>
    </dgm:pt>
    <dgm:pt modelId="{3D44D49E-7A99-4778-A805-0AAC96F9E473}" type="pres">
      <dgm:prSet presAssocID="{A3957EB3-340A-4AB1-8877-BDC490CFB8F7}" presName="space" presStyleCnt="0"/>
      <dgm:spPr/>
      <dgm:t>
        <a:bodyPr/>
        <a:lstStyle/>
        <a:p>
          <a:endParaRPr lang="ru-RU"/>
        </a:p>
      </dgm:t>
    </dgm:pt>
    <dgm:pt modelId="{9E54D296-775A-4A64-8684-4175B0823D7B}" type="pres">
      <dgm:prSet presAssocID="{A3957EB3-340A-4AB1-8877-BDC490CFB8F7}" presName="rect1" presStyleLbl="alignAcc1" presStyleIdx="0" presStyleCnt="4"/>
      <dgm:spPr/>
      <dgm:t>
        <a:bodyPr/>
        <a:lstStyle/>
        <a:p>
          <a:endParaRPr lang="ru-RU"/>
        </a:p>
      </dgm:t>
    </dgm:pt>
    <dgm:pt modelId="{1FA2633C-F825-4583-9255-A427D1C18D70}" type="pres">
      <dgm:prSet presAssocID="{52C438A9-B5AD-43AE-97E8-33E1E4BC6CB7}" presName="vertSpace2" presStyleLbl="node1" presStyleIdx="0" presStyleCnt="4"/>
      <dgm:spPr/>
      <dgm:t>
        <a:bodyPr/>
        <a:lstStyle/>
        <a:p>
          <a:endParaRPr lang="ru-RU"/>
        </a:p>
      </dgm:t>
    </dgm:pt>
    <dgm:pt modelId="{BEA9DED3-422C-4F5E-B31B-CD300FB2D457}" type="pres">
      <dgm:prSet presAssocID="{52C438A9-B5AD-43AE-97E8-33E1E4BC6CB7}" presName="circle2" presStyleLbl="node1" presStyleIdx="1" presStyleCnt="4"/>
      <dgm:spPr/>
      <dgm:t>
        <a:bodyPr/>
        <a:lstStyle/>
        <a:p>
          <a:endParaRPr lang="ru-RU"/>
        </a:p>
      </dgm:t>
    </dgm:pt>
    <dgm:pt modelId="{8488B45F-E71D-40D7-895A-73800B44918C}" type="pres">
      <dgm:prSet presAssocID="{52C438A9-B5AD-43AE-97E8-33E1E4BC6CB7}" presName="rect2" presStyleLbl="alignAcc1" presStyleIdx="1" presStyleCnt="4"/>
      <dgm:spPr/>
      <dgm:t>
        <a:bodyPr/>
        <a:lstStyle/>
        <a:p>
          <a:endParaRPr lang="ru-RU"/>
        </a:p>
      </dgm:t>
    </dgm:pt>
    <dgm:pt modelId="{F6C08A42-9EE9-4152-B72D-62D6604F83C6}" type="pres">
      <dgm:prSet presAssocID="{737A95FD-5EB1-4DD2-9CD2-6AC3C23086FC}" presName="vertSpace3" presStyleLbl="node1" presStyleIdx="1" presStyleCnt="4"/>
      <dgm:spPr/>
      <dgm:t>
        <a:bodyPr/>
        <a:lstStyle/>
        <a:p>
          <a:endParaRPr lang="ru-RU"/>
        </a:p>
      </dgm:t>
    </dgm:pt>
    <dgm:pt modelId="{091F2DBB-EB39-48FF-A458-7069BD2F2C67}" type="pres">
      <dgm:prSet presAssocID="{737A95FD-5EB1-4DD2-9CD2-6AC3C23086FC}" presName="circle3" presStyleLbl="node1" presStyleIdx="2" presStyleCnt="4"/>
      <dgm:spPr/>
      <dgm:t>
        <a:bodyPr/>
        <a:lstStyle/>
        <a:p>
          <a:endParaRPr lang="ru-RU"/>
        </a:p>
      </dgm:t>
    </dgm:pt>
    <dgm:pt modelId="{0F04EBFE-27F2-4B21-9905-6D2A98BA1E60}" type="pres">
      <dgm:prSet presAssocID="{737A95FD-5EB1-4DD2-9CD2-6AC3C23086FC}" presName="rect3" presStyleLbl="alignAcc1" presStyleIdx="2" presStyleCnt="4"/>
      <dgm:spPr/>
      <dgm:t>
        <a:bodyPr/>
        <a:lstStyle/>
        <a:p>
          <a:endParaRPr lang="ru-RU"/>
        </a:p>
      </dgm:t>
    </dgm:pt>
    <dgm:pt modelId="{9D763090-342F-4CD0-AB15-0A135B1B1F77}" type="pres">
      <dgm:prSet presAssocID="{F63221B5-A365-4E71-B00F-5D1BE55A67C0}" presName="vertSpace4" presStyleLbl="node1" presStyleIdx="2" presStyleCnt="4"/>
      <dgm:spPr/>
      <dgm:t>
        <a:bodyPr/>
        <a:lstStyle/>
        <a:p>
          <a:endParaRPr lang="ru-RU"/>
        </a:p>
      </dgm:t>
    </dgm:pt>
    <dgm:pt modelId="{779FC64B-F501-4203-B86A-C007F1E6B9BE}" type="pres">
      <dgm:prSet presAssocID="{F63221B5-A365-4E71-B00F-5D1BE55A67C0}" presName="circle4" presStyleLbl="node1" presStyleIdx="3" presStyleCnt="4"/>
      <dgm:spPr/>
      <dgm:t>
        <a:bodyPr/>
        <a:lstStyle/>
        <a:p>
          <a:endParaRPr lang="ru-RU"/>
        </a:p>
      </dgm:t>
    </dgm:pt>
    <dgm:pt modelId="{CFD9EB7E-6717-4976-9F3B-3C2A6757F263}" type="pres">
      <dgm:prSet presAssocID="{F63221B5-A365-4E71-B00F-5D1BE55A67C0}" presName="rect4" presStyleLbl="alignAcc1" presStyleIdx="3" presStyleCnt="4"/>
      <dgm:spPr/>
      <dgm:t>
        <a:bodyPr/>
        <a:lstStyle/>
        <a:p>
          <a:endParaRPr lang="ru-RU"/>
        </a:p>
      </dgm:t>
    </dgm:pt>
    <dgm:pt modelId="{96D13344-615D-4E32-B185-1D2671E4BB1B}" type="pres">
      <dgm:prSet presAssocID="{A3957EB3-340A-4AB1-8877-BDC490CFB8F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91F83-BB80-474B-BB63-1B8C2A40FC16}" type="pres">
      <dgm:prSet presAssocID="{52C438A9-B5AD-43AE-97E8-33E1E4BC6CB7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8393C-8D87-4EA7-A7EA-37AE5CBBD9E6}" type="pres">
      <dgm:prSet presAssocID="{737A95FD-5EB1-4DD2-9CD2-6AC3C23086F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4AA79-DFC9-4AFD-B446-D2328917B757}" type="pres">
      <dgm:prSet presAssocID="{F63221B5-A365-4E71-B00F-5D1BE55A67C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FAAEF-A3BF-4FCE-8EB2-822E4B293344}" type="presOf" srcId="{F63221B5-A365-4E71-B00F-5D1BE55A67C0}" destId="{CFD9EB7E-6717-4976-9F3B-3C2A6757F263}" srcOrd="0" destOrd="0" presId="urn:microsoft.com/office/officeart/2005/8/layout/target3"/>
    <dgm:cxn modelId="{2B1CB1F3-E658-4FE7-BBCD-AD1905BA632A}" type="presOf" srcId="{737A95FD-5EB1-4DD2-9CD2-6AC3C23086FC}" destId="{0F04EBFE-27F2-4B21-9905-6D2A98BA1E60}" srcOrd="0" destOrd="0" presId="urn:microsoft.com/office/officeart/2005/8/layout/target3"/>
    <dgm:cxn modelId="{32BA448D-B87C-497A-8D1D-4746019AFAA5}" type="presOf" srcId="{6842EC6F-4C3F-4845-9769-B3641D45DFBA}" destId="{57464BFA-4BF7-40FB-8BA3-2AEE28DA9347}" srcOrd="0" destOrd="0" presId="urn:microsoft.com/office/officeart/2005/8/layout/target3"/>
    <dgm:cxn modelId="{14FDE6B0-2AD6-446A-B6FC-D7EFF892BF28}" type="presOf" srcId="{F63221B5-A365-4E71-B00F-5D1BE55A67C0}" destId="{6A74AA79-DFC9-4AFD-B446-D2328917B757}" srcOrd="1" destOrd="0" presId="urn:microsoft.com/office/officeart/2005/8/layout/target3"/>
    <dgm:cxn modelId="{F1CF5D1B-42B1-44D5-8032-481C60FA654E}" type="presOf" srcId="{737A95FD-5EB1-4DD2-9CD2-6AC3C23086FC}" destId="{7B08393C-8D87-4EA7-A7EA-37AE5CBBD9E6}" srcOrd="1" destOrd="0" presId="urn:microsoft.com/office/officeart/2005/8/layout/target3"/>
    <dgm:cxn modelId="{3931E7AC-A31A-48D6-94A8-5F2A314268E0}" type="presOf" srcId="{52C438A9-B5AD-43AE-97E8-33E1E4BC6CB7}" destId="{2BC91F83-BB80-474B-BB63-1B8C2A40FC16}" srcOrd="1" destOrd="0" presId="urn:microsoft.com/office/officeart/2005/8/layout/target3"/>
    <dgm:cxn modelId="{864EAB7F-6C0F-4B53-B8B3-6AC4368BFA42}" type="presOf" srcId="{A3957EB3-340A-4AB1-8877-BDC490CFB8F7}" destId="{96D13344-615D-4E32-B185-1D2671E4BB1B}" srcOrd="1" destOrd="0" presId="urn:microsoft.com/office/officeart/2005/8/layout/target3"/>
    <dgm:cxn modelId="{011F5E8D-2168-4D18-9036-ED081AC9C669}" type="presOf" srcId="{A3957EB3-340A-4AB1-8877-BDC490CFB8F7}" destId="{9E54D296-775A-4A64-8684-4175B0823D7B}" srcOrd="0" destOrd="0" presId="urn:microsoft.com/office/officeart/2005/8/layout/target3"/>
    <dgm:cxn modelId="{CC969A11-3845-4D9D-8C18-10FE9C873230}" srcId="{6842EC6F-4C3F-4845-9769-B3641D45DFBA}" destId="{737A95FD-5EB1-4DD2-9CD2-6AC3C23086FC}" srcOrd="2" destOrd="0" parTransId="{ECC4765C-5757-4D55-B561-0F38F74728F3}" sibTransId="{24964656-1538-4074-B9FA-4F6AB4C4D7F7}"/>
    <dgm:cxn modelId="{8C950679-187A-4D0B-8619-4617316788E2}" srcId="{6842EC6F-4C3F-4845-9769-B3641D45DFBA}" destId="{52C438A9-B5AD-43AE-97E8-33E1E4BC6CB7}" srcOrd="1" destOrd="0" parTransId="{9AB0243D-4620-4E1C-A85D-A9B720B6B56D}" sibTransId="{4620B645-3F9C-48E6-8E86-C189670EA21F}"/>
    <dgm:cxn modelId="{50A1E94B-1D77-4624-B205-DC2600DFA2B6}" type="presOf" srcId="{52C438A9-B5AD-43AE-97E8-33E1E4BC6CB7}" destId="{8488B45F-E71D-40D7-895A-73800B44918C}" srcOrd="0" destOrd="0" presId="urn:microsoft.com/office/officeart/2005/8/layout/target3"/>
    <dgm:cxn modelId="{8EEBA4D4-8DA4-4814-B066-5867319C189B}" srcId="{6842EC6F-4C3F-4845-9769-B3641D45DFBA}" destId="{F63221B5-A365-4E71-B00F-5D1BE55A67C0}" srcOrd="3" destOrd="0" parTransId="{DD3359CE-220E-493F-BF10-AA12B5C23008}" sibTransId="{E5BE13E1-97E5-4B50-A14D-DBF5AB02B623}"/>
    <dgm:cxn modelId="{A1A9CB8D-354A-4C02-8A4D-EC1782FCF5C5}" srcId="{6842EC6F-4C3F-4845-9769-B3641D45DFBA}" destId="{A3957EB3-340A-4AB1-8877-BDC490CFB8F7}" srcOrd="0" destOrd="0" parTransId="{1FC61C9F-555B-4609-9EBF-7261694406D9}" sibTransId="{96040B0C-BF3F-4817-AB44-F0B65BB18CDE}"/>
    <dgm:cxn modelId="{B12C8AA9-FFAE-4A12-A942-36C19760D204}" type="presParOf" srcId="{57464BFA-4BF7-40FB-8BA3-2AEE28DA9347}" destId="{277CF21B-8F10-4FB8-A111-D93633EC3A58}" srcOrd="0" destOrd="0" presId="urn:microsoft.com/office/officeart/2005/8/layout/target3"/>
    <dgm:cxn modelId="{05637739-9503-4364-958F-4571242F0C02}" type="presParOf" srcId="{57464BFA-4BF7-40FB-8BA3-2AEE28DA9347}" destId="{3D44D49E-7A99-4778-A805-0AAC96F9E473}" srcOrd="1" destOrd="0" presId="urn:microsoft.com/office/officeart/2005/8/layout/target3"/>
    <dgm:cxn modelId="{515B7F3D-2688-447F-825B-D6842A6548D6}" type="presParOf" srcId="{57464BFA-4BF7-40FB-8BA3-2AEE28DA9347}" destId="{9E54D296-775A-4A64-8684-4175B0823D7B}" srcOrd="2" destOrd="0" presId="urn:microsoft.com/office/officeart/2005/8/layout/target3"/>
    <dgm:cxn modelId="{73AFF4DF-58AA-45D5-A6F7-6BC7EF7C3C7F}" type="presParOf" srcId="{57464BFA-4BF7-40FB-8BA3-2AEE28DA9347}" destId="{1FA2633C-F825-4583-9255-A427D1C18D70}" srcOrd="3" destOrd="0" presId="urn:microsoft.com/office/officeart/2005/8/layout/target3"/>
    <dgm:cxn modelId="{4686BBC6-BA3A-497F-B4CD-F51D58E2E9CB}" type="presParOf" srcId="{57464BFA-4BF7-40FB-8BA3-2AEE28DA9347}" destId="{BEA9DED3-422C-4F5E-B31B-CD300FB2D457}" srcOrd="4" destOrd="0" presId="urn:microsoft.com/office/officeart/2005/8/layout/target3"/>
    <dgm:cxn modelId="{15FF9040-A410-4D02-BF6E-4835494EC1BD}" type="presParOf" srcId="{57464BFA-4BF7-40FB-8BA3-2AEE28DA9347}" destId="{8488B45F-E71D-40D7-895A-73800B44918C}" srcOrd="5" destOrd="0" presId="urn:microsoft.com/office/officeart/2005/8/layout/target3"/>
    <dgm:cxn modelId="{C3ADA82F-75E6-4C70-AF65-A708CC4AFB91}" type="presParOf" srcId="{57464BFA-4BF7-40FB-8BA3-2AEE28DA9347}" destId="{F6C08A42-9EE9-4152-B72D-62D6604F83C6}" srcOrd="6" destOrd="0" presId="urn:microsoft.com/office/officeart/2005/8/layout/target3"/>
    <dgm:cxn modelId="{3018B52C-4141-4BAF-B5C1-26B0AA49A38C}" type="presParOf" srcId="{57464BFA-4BF7-40FB-8BA3-2AEE28DA9347}" destId="{091F2DBB-EB39-48FF-A458-7069BD2F2C67}" srcOrd="7" destOrd="0" presId="urn:microsoft.com/office/officeart/2005/8/layout/target3"/>
    <dgm:cxn modelId="{652DB271-96B2-47E3-B0B3-038E16CAE714}" type="presParOf" srcId="{57464BFA-4BF7-40FB-8BA3-2AEE28DA9347}" destId="{0F04EBFE-27F2-4B21-9905-6D2A98BA1E60}" srcOrd="8" destOrd="0" presId="urn:microsoft.com/office/officeart/2005/8/layout/target3"/>
    <dgm:cxn modelId="{C738DB08-63EE-4295-B34F-02CF33938293}" type="presParOf" srcId="{57464BFA-4BF7-40FB-8BA3-2AEE28DA9347}" destId="{9D763090-342F-4CD0-AB15-0A135B1B1F77}" srcOrd="9" destOrd="0" presId="urn:microsoft.com/office/officeart/2005/8/layout/target3"/>
    <dgm:cxn modelId="{D17241C7-7B40-4185-AFF5-E4C297553E88}" type="presParOf" srcId="{57464BFA-4BF7-40FB-8BA3-2AEE28DA9347}" destId="{779FC64B-F501-4203-B86A-C007F1E6B9BE}" srcOrd="10" destOrd="0" presId="urn:microsoft.com/office/officeart/2005/8/layout/target3"/>
    <dgm:cxn modelId="{EF44E259-E4EA-4350-83F4-D2348DA327FB}" type="presParOf" srcId="{57464BFA-4BF7-40FB-8BA3-2AEE28DA9347}" destId="{CFD9EB7E-6717-4976-9F3B-3C2A6757F263}" srcOrd="11" destOrd="0" presId="urn:microsoft.com/office/officeart/2005/8/layout/target3"/>
    <dgm:cxn modelId="{6AD7767D-ABDA-458D-8C9B-5B7D304B383C}" type="presParOf" srcId="{57464BFA-4BF7-40FB-8BA3-2AEE28DA9347}" destId="{96D13344-615D-4E32-B185-1D2671E4BB1B}" srcOrd="12" destOrd="0" presId="urn:microsoft.com/office/officeart/2005/8/layout/target3"/>
    <dgm:cxn modelId="{2EA768D3-D5BA-47E2-9DBC-5D1758DB57B4}" type="presParOf" srcId="{57464BFA-4BF7-40FB-8BA3-2AEE28DA9347}" destId="{2BC91F83-BB80-474B-BB63-1B8C2A40FC16}" srcOrd="13" destOrd="0" presId="urn:microsoft.com/office/officeart/2005/8/layout/target3"/>
    <dgm:cxn modelId="{8392869E-DE95-4978-B310-DA0F370B4693}" type="presParOf" srcId="{57464BFA-4BF7-40FB-8BA3-2AEE28DA9347}" destId="{7B08393C-8D87-4EA7-A7EA-37AE5CBBD9E6}" srcOrd="14" destOrd="0" presId="urn:microsoft.com/office/officeart/2005/8/layout/target3"/>
    <dgm:cxn modelId="{D4D08DC5-20BD-424F-8FEA-E89459984690}" type="presParOf" srcId="{57464BFA-4BF7-40FB-8BA3-2AEE28DA9347}" destId="{6A74AA79-DFC9-4AFD-B446-D2328917B757}" srcOrd="15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78909C-8CCF-4428-87AF-5C2BAD6FDB6B}" type="doc">
      <dgm:prSet loTypeId="urn:microsoft.com/office/officeart/2005/8/layout/orgChart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5EF72FB-2C34-427B-8257-88B418238726}">
      <dgm:prSet phldrT="[Текст]" custT="1"/>
      <dgm:spPr/>
      <dgm:t>
        <a:bodyPr/>
        <a:lstStyle/>
        <a:p>
          <a:r>
            <a:rPr lang="uk-UA" sz="2400" b="1" dirty="0" smtClean="0"/>
            <a:t>Прості задачі, що вивчаються в 1 класі</a:t>
          </a:r>
          <a:endParaRPr lang="ru-RU" sz="2400" b="1" dirty="0"/>
        </a:p>
      </dgm:t>
    </dgm:pt>
    <dgm:pt modelId="{FF9D25B2-9D1F-40DB-8153-74F23F7455A7}" type="parTrans" cxnId="{F2F5E0C6-0754-4D45-BB65-69E4153732F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4C6E200-B6D5-4492-A0E5-7E347BEF20D5}" type="sibTrans" cxnId="{F2F5E0C6-0754-4D45-BB65-69E4153732F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EF53FB2-8886-4B48-A5E0-1B0407C6439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На знаходження суми</a:t>
          </a:r>
          <a:endParaRPr lang="ru-RU" sz="2400" dirty="0"/>
        </a:p>
      </dgm:t>
    </dgm:pt>
    <dgm:pt modelId="{C8EC3959-5450-47D2-8A44-126FB3AE3003}" type="parTrans" cxnId="{3C1046BE-DA5C-4A48-B515-D2AEF142092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E2EFB71-332F-423D-BFB5-665C9F76566D}" type="sibTrans" cxnId="{3C1046BE-DA5C-4A48-B515-D2AEF142092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AC8ED6E-5766-40C3-A631-2522119F28E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На знаходження невідомого доданка</a:t>
          </a:r>
          <a:endParaRPr lang="ru-RU" sz="2400" dirty="0"/>
        </a:p>
      </dgm:t>
    </dgm:pt>
    <dgm:pt modelId="{D4563B0C-C8A8-4DAC-8DDE-E5D20F58EF8A}" type="parTrans" cxnId="{75C529E0-463E-4175-BE94-97DCC0C4B52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D40C2C1-5675-4D43-9780-18FBCF935BB1}" type="sibTrans" cxnId="{75C529E0-463E-4175-BE94-97DCC0C4B52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B4515CD-9F99-4939-B9EC-54972C6E11F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На знаходження різниці</a:t>
          </a:r>
          <a:endParaRPr lang="ru-RU" sz="2400" dirty="0"/>
        </a:p>
      </dgm:t>
    </dgm:pt>
    <dgm:pt modelId="{FCACA9A7-C870-4CEA-BC5E-5218F4AFB4FB}" type="parTrans" cxnId="{F2FD56A7-CCD9-4481-9356-01FAF3DA0DE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00FD325-CE8B-48DA-B76B-A89307040027}" type="sibTrans" cxnId="{F2FD56A7-CCD9-4481-9356-01FAF3DA0DE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4E43187-91A4-4ABC-B278-653EE2BD326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 На знаходження невідомого зменшуваного</a:t>
          </a:r>
          <a:endParaRPr lang="ru-RU" sz="2400" dirty="0"/>
        </a:p>
      </dgm:t>
    </dgm:pt>
    <dgm:pt modelId="{03368D0F-362F-49AB-BBCF-42A6E5F639E0}" type="parTrans" cxnId="{F838B830-5B79-4F29-A59E-36921347CE9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C2A0A17-91BD-400B-B18C-96F50D43FCC3}" type="sibTrans" cxnId="{F838B830-5B79-4F29-A59E-36921347CE9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0B86AD9-8E5E-469C-B78F-689CADC30AA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На різницеве порівняння</a:t>
          </a:r>
          <a:endParaRPr lang="ru-RU" sz="2400" dirty="0"/>
        </a:p>
      </dgm:t>
    </dgm:pt>
    <dgm:pt modelId="{1F74147F-3823-44AA-96D7-A66BEB0F60D8}" type="parTrans" cxnId="{4FAB6A8B-4153-48EC-9C7E-A18AADB9AA2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E102D58-D4EF-4CB5-AF79-F409A8598976}" type="sibTrans" cxnId="{4FAB6A8B-4153-48EC-9C7E-A18AADB9AA2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86CE0A4-9C33-4A9F-9A9B-BCA5270C3B3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На збільшення або зменшення числа на кілька одиниць</a:t>
          </a:r>
          <a:endParaRPr lang="ru-RU" sz="2400" dirty="0"/>
        </a:p>
      </dgm:t>
    </dgm:pt>
    <dgm:pt modelId="{3571932A-87CA-4435-B0EA-69BD20102D84}" type="parTrans" cxnId="{27FAC568-ACF4-4384-9ECB-5A74A0BF25F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0108D0E-84D6-4435-AB84-60EB01C4E9F7}" type="sibTrans" cxnId="{27FAC568-ACF4-4384-9ECB-5A74A0BF25F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2A2DD94-36F2-4D53-B5FA-5C558767487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smtClean="0"/>
            <a:t>На знаходження невідомого від'ємника</a:t>
          </a:r>
          <a:endParaRPr lang="ru-RU" sz="2400" dirty="0"/>
        </a:p>
      </dgm:t>
    </dgm:pt>
    <dgm:pt modelId="{E76F82B0-A900-447B-9A36-9C66A3ED2027}" type="parTrans" cxnId="{6174D1BA-87BC-42A4-A908-48DECCB0802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86AC082-5D3B-4982-BA41-4ED28D04BD43}" type="sibTrans" cxnId="{6174D1BA-87BC-42A4-A908-48DECCB0802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E870C34-86B4-4072-8BBB-1529406F7083}" type="pres">
      <dgm:prSet presAssocID="{2878909C-8CCF-4428-87AF-5C2BAD6FDB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DA673C-0A43-46AC-83A2-CA1288AFD93F}" type="pres">
      <dgm:prSet presAssocID="{35EF72FB-2C34-427B-8257-88B418238726}" presName="hierRoot1" presStyleCnt="0">
        <dgm:presLayoutVars>
          <dgm:hierBranch val="init"/>
        </dgm:presLayoutVars>
      </dgm:prSet>
      <dgm:spPr/>
    </dgm:pt>
    <dgm:pt modelId="{E15C59BC-3D62-4DF9-994E-08F6B534A948}" type="pres">
      <dgm:prSet presAssocID="{35EF72FB-2C34-427B-8257-88B418238726}" presName="rootComposite1" presStyleCnt="0"/>
      <dgm:spPr/>
    </dgm:pt>
    <dgm:pt modelId="{99F20ADB-7733-4395-98D2-4DFE5468A95A}" type="pres">
      <dgm:prSet presAssocID="{35EF72FB-2C34-427B-8257-88B418238726}" presName="rootText1" presStyleLbl="node0" presStyleIdx="0" presStyleCnt="1" custScaleX="509394" custScaleY="295127" custLinFactNeighborY="-25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7467BB-FEE3-4F77-ACF9-373D05E55D77}" type="pres">
      <dgm:prSet presAssocID="{35EF72FB-2C34-427B-8257-88B41823872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B475D84-6317-4E2E-BE55-FF0C5E5F2CAA}" type="pres">
      <dgm:prSet presAssocID="{35EF72FB-2C34-427B-8257-88B418238726}" presName="hierChild2" presStyleCnt="0"/>
      <dgm:spPr/>
    </dgm:pt>
    <dgm:pt modelId="{5DBFA661-F513-4D42-BA8F-985AA2E98DAD}" type="pres">
      <dgm:prSet presAssocID="{C8EC3959-5450-47D2-8A44-126FB3AE3003}" presName="Name37" presStyleLbl="parChTrans1D2" presStyleIdx="0" presStyleCnt="7"/>
      <dgm:spPr/>
      <dgm:t>
        <a:bodyPr/>
        <a:lstStyle/>
        <a:p>
          <a:endParaRPr lang="ru-RU"/>
        </a:p>
      </dgm:t>
    </dgm:pt>
    <dgm:pt modelId="{041AECB3-5841-4E02-ABF2-92A42C67BF36}" type="pres">
      <dgm:prSet presAssocID="{BEF53FB2-8886-4B48-A5E0-1B0407C64395}" presName="hierRoot2" presStyleCnt="0">
        <dgm:presLayoutVars>
          <dgm:hierBranch val="init"/>
        </dgm:presLayoutVars>
      </dgm:prSet>
      <dgm:spPr/>
    </dgm:pt>
    <dgm:pt modelId="{4052374C-838E-4C6C-B44C-F0AEA3164770}" type="pres">
      <dgm:prSet presAssocID="{BEF53FB2-8886-4B48-A5E0-1B0407C64395}" presName="rootComposite" presStyleCnt="0"/>
      <dgm:spPr/>
    </dgm:pt>
    <dgm:pt modelId="{F9B38AE9-95F9-4421-B781-8A7CF88DDD29}" type="pres">
      <dgm:prSet presAssocID="{BEF53FB2-8886-4B48-A5E0-1B0407C64395}" presName="rootText" presStyleLbl="node2" presStyleIdx="0" presStyleCnt="7" custScaleX="248544" custScaleY="552961" custLinFactX="100000" custLinFactNeighborX="189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F9439-CD9E-4C8D-99F3-D77682DD5AAD}" type="pres">
      <dgm:prSet presAssocID="{BEF53FB2-8886-4B48-A5E0-1B0407C64395}" presName="rootConnector" presStyleLbl="node2" presStyleIdx="0" presStyleCnt="7"/>
      <dgm:spPr/>
      <dgm:t>
        <a:bodyPr/>
        <a:lstStyle/>
        <a:p>
          <a:endParaRPr lang="ru-RU"/>
        </a:p>
      </dgm:t>
    </dgm:pt>
    <dgm:pt modelId="{438F9696-14FA-4E1E-AE80-5C1A73997E85}" type="pres">
      <dgm:prSet presAssocID="{BEF53FB2-8886-4B48-A5E0-1B0407C64395}" presName="hierChild4" presStyleCnt="0"/>
      <dgm:spPr/>
    </dgm:pt>
    <dgm:pt modelId="{FAB75429-E9E8-4331-82AA-E13F25BE6B9F}" type="pres">
      <dgm:prSet presAssocID="{BEF53FB2-8886-4B48-A5E0-1B0407C64395}" presName="hierChild5" presStyleCnt="0"/>
      <dgm:spPr/>
    </dgm:pt>
    <dgm:pt modelId="{4FB12EBA-31DC-46D7-AA84-4A5C1F92EE08}" type="pres">
      <dgm:prSet presAssocID="{D4563B0C-C8A8-4DAC-8DDE-E5D20F58EF8A}" presName="Name37" presStyleLbl="parChTrans1D2" presStyleIdx="1" presStyleCnt="7"/>
      <dgm:spPr/>
      <dgm:t>
        <a:bodyPr/>
        <a:lstStyle/>
        <a:p>
          <a:endParaRPr lang="ru-RU"/>
        </a:p>
      </dgm:t>
    </dgm:pt>
    <dgm:pt modelId="{FB73DC40-3209-44DD-9C18-3633C26BC6EE}" type="pres">
      <dgm:prSet presAssocID="{AAC8ED6E-5766-40C3-A631-2522119F28E8}" presName="hierRoot2" presStyleCnt="0">
        <dgm:presLayoutVars>
          <dgm:hierBranch val="init"/>
        </dgm:presLayoutVars>
      </dgm:prSet>
      <dgm:spPr/>
    </dgm:pt>
    <dgm:pt modelId="{FC1CD7CB-8A1D-44CA-880E-984D9518F235}" type="pres">
      <dgm:prSet presAssocID="{AAC8ED6E-5766-40C3-A631-2522119F28E8}" presName="rootComposite" presStyleCnt="0"/>
      <dgm:spPr/>
    </dgm:pt>
    <dgm:pt modelId="{292A69ED-F75A-4305-8631-A79C9E1A8C30}" type="pres">
      <dgm:prSet presAssocID="{AAC8ED6E-5766-40C3-A631-2522119F28E8}" presName="rootText" presStyleLbl="node2" presStyleIdx="1" presStyleCnt="7" custScaleX="244576" custScaleY="378682" custLinFactX="29835" custLinFactY="300000" custLinFactNeighborX="100000" custLinFactNeighborY="380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32F5D3-4D0D-4F77-84AD-6CCD0B3FF722}" type="pres">
      <dgm:prSet presAssocID="{AAC8ED6E-5766-40C3-A631-2522119F28E8}" presName="rootConnector" presStyleLbl="node2" presStyleIdx="1" presStyleCnt="7"/>
      <dgm:spPr/>
      <dgm:t>
        <a:bodyPr/>
        <a:lstStyle/>
        <a:p>
          <a:endParaRPr lang="ru-RU"/>
        </a:p>
      </dgm:t>
    </dgm:pt>
    <dgm:pt modelId="{760E6A5B-6F19-482C-92FD-29AF28DDA1E3}" type="pres">
      <dgm:prSet presAssocID="{AAC8ED6E-5766-40C3-A631-2522119F28E8}" presName="hierChild4" presStyleCnt="0"/>
      <dgm:spPr/>
    </dgm:pt>
    <dgm:pt modelId="{383AA672-BD37-4231-891B-1E0D84287E7E}" type="pres">
      <dgm:prSet presAssocID="{AAC8ED6E-5766-40C3-A631-2522119F28E8}" presName="hierChild5" presStyleCnt="0"/>
      <dgm:spPr/>
    </dgm:pt>
    <dgm:pt modelId="{C6DD8085-5D22-4CA4-9831-CAB5086AA820}" type="pres">
      <dgm:prSet presAssocID="{FCACA9A7-C870-4CEA-BC5E-5218F4AFB4FB}" presName="Name37" presStyleLbl="parChTrans1D2" presStyleIdx="2" presStyleCnt="7"/>
      <dgm:spPr/>
      <dgm:t>
        <a:bodyPr/>
        <a:lstStyle/>
        <a:p>
          <a:endParaRPr lang="ru-RU"/>
        </a:p>
      </dgm:t>
    </dgm:pt>
    <dgm:pt modelId="{A5BD2F94-ED41-4B5F-9340-321AA67B1F0B}" type="pres">
      <dgm:prSet presAssocID="{4B4515CD-9F99-4939-B9EC-54972C6E11FB}" presName="hierRoot2" presStyleCnt="0">
        <dgm:presLayoutVars>
          <dgm:hierBranch val="init"/>
        </dgm:presLayoutVars>
      </dgm:prSet>
      <dgm:spPr/>
    </dgm:pt>
    <dgm:pt modelId="{A1FDA42B-D022-4FAD-BD69-3AC07CB44539}" type="pres">
      <dgm:prSet presAssocID="{4B4515CD-9F99-4939-B9EC-54972C6E11FB}" presName="rootComposite" presStyleCnt="0"/>
      <dgm:spPr/>
    </dgm:pt>
    <dgm:pt modelId="{AC9CF207-5482-480A-8789-DC1DF9AA1B8D}" type="pres">
      <dgm:prSet presAssocID="{4B4515CD-9F99-4939-B9EC-54972C6E11FB}" presName="rootText" presStyleLbl="node2" presStyleIdx="2" presStyleCnt="7" custScaleX="247044" custScaleY="552961" custLinFactNeighborX="63545" custLinFactNeighborY="42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0E7928-0D9A-4067-819A-FBA801AACAD8}" type="pres">
      <dgm:prSet presAssocID="{4B4515CD-9F99-4939-B9EC-54972C6E11FB}" presName="rootConnector" presStyleLbl="node2" presStyleIdx="2" presStyleCnt="7"/>
      <dgm:spPr/>
      <dgm:t>
        <a:bodyPr/>
        <a:lstStyle/>
        <a:p>
          <a:endParaRPr lang="ru-RU"/>
        </a:p>
      </dgm:t>
    </dgm:pt>
    <dgm:pt modelId="{2107B620-1B26-4DEB-8C62-A7FC165763E5}" type="pres">
      <dgm:prSet presAssocID="{4B4515CD-9F99-4939-B9EC-54972C6E11FB}" presName="hierChild4" presStyleCnt="0"/>
      <dgm:spPr/>
    </dgm:pt>
    <dgm:pt modelId="{BE3DFE1C-0A4A-45DF-A7CB-C158F27C07D5}" type="pres">
      <dgm:prSet presAssocID="{4B4515CD-9F99-4939-B9EC-54972C6E11FB}" presName="hierChild5" presStyleCnt="0"/>
      <dgm:spPr/>
    </dgm:pt>
    <dgm:pt modelId="{981BBC72-1F1F-4F2D-9D95-7A61A7F07708}" type="pres">
      <dgm:prSet presAssocID="{1F74147F-3823-44AA-96D7-A66BEB0F60D8}" presName="Name37" presStyleLbl="parChTrans1D2" presStyleIdx="3" presStyleCnt="7"/>
      <dgm:spPr/>
      <dgm:t>
        <a:bodyPr/>
        <a:lstStyle/>
        <a:p>
          <a:endParaRPr lang="ru-RU"/>
        </a:p>
      </dgm:t>
    </dgm:pt>
    <dgm:pt modelId="{EAFDE16E-BD66-4B01-B79D-010616E0ED48}" type="pres">
      <dgm:prSet presAssocID="{C0B86AD9-8E5E-469C-B78F-689CADC30AA5}" presName="hierRoot2" presStyleCnt="0">
        <dgm:presLayoutVars>
          <dgm:hierBranch val="init"/>
        </dgm:presLayoutVars>
      </dgm:prSet>
      <dgm:spPr/>
    </dgm:pt>
    <dgm:pt modelId="{E5265AB0-A140-44FE-A210-E8A814CE5952}" type="pres">
      <dgm:prSet presAssocID="{C0B86AD9-8E5E-469C-B78F-689CADC30AA5}" presName="rootComposite" presStyleCnt="0"/>
      <dgm:spPr/>
    </dgm:pt>
    <dgm:pt modelId="{13BC22FC-9780-4CB5-A889-97FB6897AD31}" type="pres">
      <dgm:prSet presAssocID="{C0B86AD9-8E5E-469C-B78F-689CADC30AA5}" presName="rootText" presStyleLbl="node2" presStyleIdx="3" presStyleCnt="7" custScaleX="244576" custScaleY="378682" custLinFactY="300000" custLinFactNeighborY="380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1A08B-E259-4E2E-A356-964D380B402C}" type="pres">
      <dgm:prSet presAssocID="{C0B86AD9-8E5E-469C-B78F-689CADC30AA5}" presName="rootConnector" presStyleLbl="node2" presStyleIdx="3" presStyleCnt="7"/>
      <dgm:spPr/>
      <dgm:t>
        <a:bodyPr/>
        <a:lstStyle/>
        <a:p>
          <a:endParaRPr lang="ru-RU"/>
        </a:p>
      </dgm:t>
    </dgm:pt>
    <dgm:pt modelId="{C0DC7B8D-1732-4B53-BAF8-F556EDE10778}" type="pres">
      <dgm:prSet presAssocID="{C0B86AD9-8E5E-469C-B78F-689CADC30AA5}" presName="hierChild4" presStyleCnt="0"/>
      <dgm:spPr/>
    </dgm:pt>
    <dgm:pt modelId="{10B96959-68D6-4BD6-87C6-A17D6C0B9761}" type="pres">
      <dgm:prSet presAssocID="{C0B86AD9-8E5E-469C-B78F-689CADC30AA5}" presName="hierChild5" presStyleCnt="0"/>
      <dgm:spPr/>
    </dgm:pt>
    <dgm:pt modelId="{2C8AA737-07F8-4720-AD83-F62ED928FC48}" type="pres">
      <dgm:prSet presAssocID="{3571932A-87CA-4435-B0EA-69BD20102D84}" presName="Name37" presStyleLbl="parChTrans1D2" presStyleIdx="4" presStyleCnt="7"/>
      <dgm:spPr/>
      <dgm:t>
        <a:bodyPr/>
        <a:lstStyle/>
        <a:p>
          <a:endParaRPr lang="ru-RU"/>
        </a:p>
      </dgm:t>
    </dgm:pt>
    <dgm:pt modelId="{F33203D1-0A45-4BAD-86AA-6AC46F2DA20D}" type="pres">
      <dgm:prSet presAssocID="{C86CE0A4-9C33-4A9F-9A9B-BCA5270C3B37}" presName="hierRoot2" presStyleCnt="0">
        <dgm:presLayoutVars>
          <dgm:hierBranch val="init"/>
        </dgm:presLayoutVars>
      </dgm:prSet>
      <dgm:spPr/>
    </dgm:pt>
    <dgm:pt modelId="{A726F83C-4B55-4AA9-87FF-66A8C2006D35}" type="pres">
      <dgm:prSet presAssocID="{C86CE0A4-9C33-4A9F-9A9B-BCA5270C3B37}" presName="rootComposite" presStyleCnt="0"/>
      <dgm:spPr/>
    </dgm:pt>
    <dgm:pt modelId="{974C6DCB-ECAE-471B-9A06-608D4CA1F161}" type="pres">
      <dgm:prSet presAssocID="{C86CE0A4-9C33-4A9F-9A9B-BCA5270C3B37}" presName="rootText" presStyleLbl="node2" presStyleIdx="4" presStyleCnt="7" custScaleX="229026" custScaleY="552961" custLinFactNeighborX="-78863" custLinFactNeighborY="45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7ED132-655B-4FD0-9F3C-B442C5364C18}" type="pres">
      <dgm:prSet presAssocID="{C86CE0A4-9C33-4A9F-9A9B-BCA5270C3B37}" presName="rootConnector" presStyleLbl="node2" presStyleIdx="4" presStyleCnt="7"/>
      <dgm:spPr/>
      <dgm:t>
        <a:bodyPr/>
        <a:lstStyle/>
        <a:p>
          <a:endParaRPr lang="ru-RU"/>
        </a:p>
      </dgm:t>
    </dgm:pt>
    <dgm:pt modelId="{85F654B8-2378-4A25-A229-3931A201083B}" type="pres">
      <dgm:prSet presAssocID="{C86CE0A4-9C33-4A9F-9A9B-BCA5270C3B37}" presName="hierChild4" presStyleCnt="0"/>
      <dgm:spPr/>
    </dgm:pt>
    <dgm:pt modelId="{160D55EC-F7DF-4A68-AB43-DA46DBB72DA6}" type="pres">
      <dgm:prSet presAssocID="{C86CE0A4-9C33-4A9F-9A9B-BCA5270C3B37}" presName="hierChild5" presStyleCnt="0"/>
      <dgm:spPr/>
    </dgm:pt>
    <dgm:pt modelId="{6D06F672-7BC7-4D26-9D2E-F244E58B959B}" type="pres">
      <dgm:prSet presAssocID="{03368D0F-362F-49AB-BBCF-42A6E5F639E0}" presName="Name37" presStyleLbl="parChTrans1D2" presStyleIdx="5" presStyleCnt="7"/>
      <dgm:spPr/>
      <dgm:t>
        <a:bodyPr/>
        <a:lstStyle/>
        <a:p>
          <a:endParaRPr lang="ru-RU"/>
        </a:p>
      </dgm:t>
    </dgm:pt>
    <dgm:pt modelId="{718026EA-8368-4C77-9441-615305246B0B}" type="pres">
      <dgm:prSet presAssocID="{24E43187-91A4-4ABC-B278-653EE2BD326D}" presName="hierRoot2" presStyleCnt="0">
        <dgm:presLayoutVars>
          <dgm:hierBranch val="init"/>
        </dgm:presLayoutVars>
      </dgm:prSet>
      <dgm:spPr/>
    </dgm:pt>
    <dgm:pt modelId="{95A32E46-B3D2-4785-80D4-7B148D1187F9}" type="pres">
      <dgm:prSet presAssocID="{24E43187-91A4-4ABC-B278-653EE2BD326D}" presName="rootComposite" presStyleCnt="0"/>
      <dgm:spPr/>
    </dgm:pt>
    <dgm:pt modelId="{524F1204-9ECB-4199-B580-A748B14B44E9}" type="pres">
      <dgm:prSet presAssocID="{24E43187-91A4-4ABC-B278-653EE2BD326D}" presName="rootText" presStyleLbl="node2" presStyleIdx="5" presStyleCnt="7" custScaleX="266794" custScaleY="378682" custLinFactX="-39593" custLinFactY="300000" custLinFactNeighborX="-100000" custLinFactNeighborY="3807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1B6106-0532-41F3-A1A8-1D628F23B241}" type="pres">
      <dgm:prSet presAssocID="{24E43187-91A4-4ABC-B278-653EE2BD326D}" presName="rootConnector" presStyleLbl="node2" presStyleIdx="5" presStyleCnt="7"/>
      <dgm:spPr/>
      <dgm:t>
        <a:bodyPr/>
        <a:lstStyle/>
        <a:p>
          <a:endParaRPr lang="ru-RU"/>
        </a:p>
      </dgm:t>
    </dgm:pt>
    <dgm:pt modelId="{699855FA-4F9D-4BF7-9D55-56F75DA09666}" type="pres">
      <dgm:prSet presAssocID="{24E43187-91A4-4ABC-B278-653EE2BD326D}" presName="hierChild4" presStyleCnt="0"/>
      <dgm:spPr/>
    </dgm:pt>
    <dgm:pt modelId="{7DCCA9F4-3DD5-4D6F-91E5-9DAC36C70E84}" type="pres">
      <dgm:prSet presAssocID="{24E43187-91A4-4ABC-B278-653EE2BD326D}" presName="hierChild5" presStyleCnt="0"/>
      <dgm:spPr/>
    </dgm:pt>
    <dgm:pt modelId="{92AE9C0C-A510-4154-AF64-BB9E8723F109}" type="pres">
      <dgm:prSet presAssocID="{E76F82B0-A900-447B-9A36-9C66A3ED2027}" presName="Name37" presStyleLbl="parChTrans1D2" presStyleIdx="6" presStyleCnt="7"/>
      <dgm:spPr/>
      <dgm:t>
        <a:bodyPr/>
        <a:lstStyle/>
        <a:p>
          <a:endParaRPr lang="ru-RU"/>
        </a:p>
      </dgm:t>
    </dgm:pt>
    <dgm:pt modelId="{A876DB47-A815-43AC-B47B-14F40D9B9164}" type="pres">
      <dgm:prSet presAssocID="{62A2DD94-36F2-4D53-B5FA-5C558767487B}" presName="hierRoot2" presStyleCnt="0">
        <dgm:presLayoutVars>
          <dgm:hierBranch val="init"/>
        </dgm:presLayoutVars>
      </dgm:prSet>
      <dgm:spPr/>
    </dgm:pt>
    <dgm:pt modelId="{643E8788-04FA-4ED0-96D8-CBC79A12E13A}" type="pres">
      <dgm:prSet presAssocID="{62A2DD94-36F2-4D53-B5FA-5C558767487B}" presName="rootComposite" presStyleCnt="0"/>
      <dgm:spPr/>
    </dgm:pt>
    <dgm:pt modelId="{27705895-2FEB-4F07-A5E7-38FB24F4380F}" type="pres">
      <dgm:prSet presAssocID="{62A2DD94-36F2-4D53-B5FA-5C558767487B}" presName="rootText" presStyleLbl="node2" presStyleIdx="6" presStyleCnt="7" custScaleX="229026" custScaleY="552961" custLinFactX="-136314" custLinFactNeighborX="-200000" custLinFactNeighborY="-4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115814-DACF-47B1-AC9B-74DD3E118B92}" type="pres">
      <dgm:prSet presAssocID="{62A2DD94-36F2-4D53-B5FA-5C558767487B}" presName="rootConnector" presStyleLbl="node2" presStyleIdx="6" presStyleCnt="7"/>
      <dgm:spPr/>
      <dgm:t>
        <a:bodyPr/>
        <a:lstStyle/>
        <a:p>
          <a:endParaRPr lang="ru-RU"/>
        </a:p>
      </dgm:t>
    </dgm:pt>
    <dgm:pt modelId="{1EEF0946-EA51-4677-9BD1-5CBC58D7D884}" type="pres">
      <dgm:prSet presAssocID="{62A2DD94-36F2-4D53-B5FA-5C558767487B}" presName="hierChild4" presStyleCnt="0"/>
      <dgm:spPr/>
    </dgm:pt>
    <dgm:pt modelId="{CBBFE789-134D-4A11-8B3E-BF831B503EBB}" type="pres">
      <dgm:prSet presAssocID="{62A2DD94-36F2-4D53-B5FA-5C558767487B}" presName="hierChild5" presStyleCnt="0"/>
      <dgm:spPr/>
    </dgm:pt>
    <dgm:pt modelId="{34BD9AC6-E729-4EFB-BA68-5CEBF26E6FDD}" type="pres">
      <dgm:prSet presAssocID="{35EF72FB-2C34-427B-8257-88B418238726}" presName="hierChild3" presStyleCnt="0"/>
      <dgm:spPr/>
    </dgm:pt>
  </dgm:ptLst>
  <dgm:cxnLst>
    <dgm:cxn modelId="{D6990001-1FE3-48B7-A700-944C89BFA4BB}" type="presOf" srcId="{03368D0F-362F-49AB-BBCF-42A6E5F639E0}" destId="{6D06F672-7BC7-4D26-9D2E-F244E58B959B}" srcOrd="0" destOrd="0" presId="urn:microsoft.com/office/officeart/2005/8/layout/orgChart1"/>
    <dgm:cxn modelId="{EFE3B990-8CF2-4E37-94C6-6111BAE77B52}" type="presOf" srcId="{C0B86AD9-8E5E-469C-B78F-689CADC30AA5}" destId="{B2F1A08B-E259-4E2E-A356-964D380B402C}" srcOrd="1" destOrd="0" presId="urn:microsoft.com/office/officeart/2005/8/layout/orgChart1"/>
    <dgm:cxn modelId="{5F5FEED0-0C5E-4BBC-B5F0-DB786242A842}" type="presOf" srcId="{35EF72FB-2C34-427B-8257-88B418238726}" destId="{99F20ADB-7733-4395-98D2-4DFE5468A95A}" srcOrd="0" destOrd="0" presId="urn:microsoft.com/office/officeart/2005/8/layout/orgChart1"/>
    <dgm:cxn modelId="{B39BF922-158F-43DD-B0E1-D309EF3A33DE}" type="presOf" srcId="{BEF53FB2-8886-4B48-A5E0-1B0407C64395}" destId="{909F9439-CD9E-4C8D-99F3-D77682DD5AAD}" srcOrd="1" destOrd="0" presId="urn:microsoft.com/office/officeart/2005/8/layout/orgChart1"/>
    <dgm:cxn modelId="{3C1046BE-DA5C-4A48-B515-D2AEF142092C}" srcId="{35EF72FB-2C34-427B-8257-88B418238726}" destId="{BEF53FB2-8886-4B48-A5E0-1B0407C64395}" srcOrd="0" destOrd="0" parTransId="{C8EC3959-5450-47D2-8A44-126FB3AE3003}" sibTransId="{4E2EFB71-332F-423D-BFB5-665C9F76566D}"/>
    <dgm:cxn modelId="{93094CEC-C7E5-43BF-A61E-960118263B9D}" type="presOf" srcId="{C8EC3959-5450-47D2-8A44-126FB3AE3003}" destId="{5DBFA661-F513-4D42-BA8F-985AA2E98DAD}" srcOrd="0" destOrd="0" presId="urn:microsoft.com/office/officeart/2005/8/layout/orgChart1"/>
    <dgm:cxn modelId="{75C529E0-463E-4175-BE94-97DCC0C4B52A}" srcId="{35EF72FB-2C34-427B-8257-88B418238726}" destId="{AAC8ED6E-5766-40C3-A631-2522119F28E8}" srcOrd="1" destOrd="0" parTransId="{D4563B0C-C8A8-4DAC-8DDE-E5D20F58EF8A}" sibTransId="{8D40C2C1-5675-4D43-9780-18FBCF935BB1}"/>
    <dgm:cxn modelId="{9696CDED-DD50-4E3D-B7E1-A4C55EDB378D}" type="presOf" srcId="{2878909C-8CCF-4428-87AF-5C2BAD6FDB6B}" destId="{CE870C34-86B4-4072-8BBB-1529406F7083}" srcOrd="0" destOrd="0" presId="urn:microsoft.com/office/officeart/2005/8/layout/orgChart1"/>
    <dgm:cxn modelId="{CC47FC9F-746A-401D-9E24-FCE8F52FDC71}" type="presOf" srcId="{C86CE0A4-9C33-4A9F-9A9B-BCA5270C3B37}" destId="{A97ED132-655B-4FD0-9F3C-B442C5364C18}" srcOrd="1" destOrd="0" presId="urn:microsoft.com/office/officeart/2005/8/layout/orgChart1"/>
    <dgm:cxn modelId="{5899C2BE-922D-4FF8-A284-99815E5ECD0D}" type="presOf" srcId="{62A2DD94-36F2-4D53-B5FA-5C558767487B}" destId="{3A115814-DACF-47B1-AC9B-74DD3E118B92}" srcOrd="1" destOrd="0" presId="urn:microsoft.com/office/officeart/2005/8/layout/orgChart1"/>
    <dgm:cxn modelId="{49AEDC00-3F85-45EF-A054-E9435555A540}" type="presOf" srcId="{AAC8ED6E-5766-40C3-A631-2522119F28E8}" destId="{D632F5D3-4D0D-4F77-84AD-6CCD0B3FF722}" srcOrd="1" destOrd="0" presId="urn:microsoft.com/office/officeart/2005/8/layout/orgChart1"/>
    <dgm:cxn modelId="{F2FD56A7-CCD9-4481-9356-01FAF3DA0DEB}" srcId="{35EF72FB-2C34-427B-8257-88B418238726}" destId="{4B4515CD-9F99-4939-B9EC-54972C6E11FB}" srcOrd="2" destOrd="0" parTransId="{FCACA9A7-C870-4CEA-BC5E-5218F4AFB4FB}" sibTransId="{400FD325-CE8B-48DA-B76B-A89307040027}"/>
    <dgm:cxn modelId="{B9D75182-6D23-4404-BC9F-8723CDE1E9EE}" type="presOf" srcId="{E76F82B0-A900-447B-9A36-9C66A3ED2027}" destId="{92AE9C0C-A510-4154-AF64-BB9E8723F109}" srcOrd="0" destOrd="0" presId="urn:microsoft.com/office/officeart/2005/8/layout/orgChart1"/>
    <dgm:cxn modelId="{3AB20494-EE07-48E9-858A-F5F600508AA8}" type="presOf" srcId="{D4563B0C-C8A8-4DAC-8DDE-E5D20F58EF8A}" destId="{4FB12EBA-31DC-46D7-AA84-4A5C1F92EE08}" srcOrd="0" destOrd="0" presId="urn:microsoft.com/office/officeart/2005/8/layout/orgChart1"/>
    <dgm:cxn modelId="{6174D1BA-87BC-42A4-A908-48DECCB08021}" srcId="{35EF72FB-2C34-427B-8257-88B418238726}" destId="{62A2DD94-36F2-4D53-B5FA-5C558767487B}" srcOrd="6" destOrd="0" parTransId="{E76F82B0-A900-447B-9A36-9C66A3ED2027}" sibTransId="{186AC082-5D3B-4982-BA41-4ED28D04BD43}"/>
    <dgm:cxn modelId="{DB5A733C-374A-4992-8F1B-3A22CA18E7BA}" type="presOf" srcId="{AAC8ED6E-5766-40C3-A631-2522119F28E8}" destId="{292A69ED-F75A-4305-8631-A79C9E1A8C30}" srcOrd="0" destOrd="0" presId="urn:microsoft.com/office/officeart/2005/8/layout/orgChart1"/>
    <dgm:cxn modelId="{CF7562EB-FBF9-49C6-90F1-A698E15B7836}" type="presOf" srcId="{BEF53FB2-8886-4B48-A5E0-1B0407C64395}" destId="{F9B38AE9-95F9-4421-B781-8A7CF88DDD29}" srcOrd="0" destOrd="0" presId="urn:microsoft.com/office/officeart/2005/8/layout/orgChart1"/>
    <dgm:cxn modelId="{DAA6AF33-0B62-4786-88B7-C4229C4D63A8}" type="presOf" srcId="{FCACA9A7-C870-4CEA-BC5E-5218F4AFB4FB}" destId="{C6DD8085-5D22-4CA4-9831-CAB5086AA820}" srcOrd="0" destOrd="0" presId="urn:microsoft.com/office/officeart/2005/8/layout/orgChart1"/>
    <dgm:cxn modelId="{6CC640DA-2551-43DC-B7BF-55C8E12A0CB0}" type="presOf" srcId="{C0B86AD9-8E5E-469C-B78F-689CADC30AA5}" destId="{13BC22FC-9780-4CB5-A889-97FB6897AD31}" srcOrd="0" destOrd="0" presId="urn:microsoft.com/office/officeart/2005/8/layout/orgChart1"/>
    <dgm:cxn modelId="{BBABFDDA-DD90-49D3-ABBE-32D05597CAE2}" type="presOf" srcId="{24E43187-91A4-4ABC-B278-653EE2BD326D}" destId="{BB1B6106-0532-41F3-A1A8-1D628F23B241}" srcOrd="1" destOrd="0" presId="urn:microsoft.com/office/officeart/2005/8/layout/orgChart1"/>
    <dgm:cxn modelId="{E22AD15D-C0F4-4AB4-B74D-D1755666AEBE}" type="presOf" srcId="{4B4515CD-9F99-4939-B9EC-54972C6E11FB}" destId="{AC9CF207-5482-480A-8789-DC1DF9AA1B8D}" srcOrd="0" destOrd="0" presId="urn:microsoft.com/office/officeart/2005/8/layout/orgChart1"/>
    <dgm:cxn modelId="{453DC0DF-F002-45FA-99CE-3861A6DE01A6}" type="presOf" srcId="{62A2DD94-36F2-4D53-B5FA-5C558767487B}" destId="{27705895-2FEB-4F07-A5E7-38FB24F4380F}" srcOrd="0" destOrd="0" presId="urn:microsoft.com/office/officeart/2005/8/layout/orgChart1"/>
    <dgm:cxn modelId="{49230B8C-0025-4B79-9697-CED5D7E01800}" type="presOf" srcId="{C86CE0A4-9C33-4A9F-9A9B-BCA5270C3B37}" destId="{974C6DCB-ECAE-471B-9A06-608D4CA1F161}" srcOrd="0" destOrd="0" presId="urn:microsoft.com/office/officeart/2005/8/layout/orgChart1"/>
    <dgm:cxn modelId="{80E97850-29BD-4527-A5B9-B750C00C5A9E}" type="presOf" srcId="{1F74147F-3823-44AA-96D7-A66BEB0F60D8}" destId="{981BBC72-1F1F-4F2D-9D95-7A61A7F07708}" srcOrd="0" destOrd="0" presId="urn:microsoft.com/office/officeart/2005/8/layout/orgChart1"/>
    <dgm:cxn modelId="{F838B830-5B79-4F29-A59E-36921347CE9E}" srcId="{35EF72FB-2C34-427B-8257-88B418238726}" destId="{24E43187-91A4-4ABC-B278-653EE2BD326D}" srcOrd="5" destOrd="0" parTransId="{03368D0F-362F-49AB-BBCF-42A6E5F639E0}" sibTransId="{7C2A0A17-91BD-400B-B18C-96F50D43FCC3}"/>
    <dgm:cxn modelId="{2D6062D8-1B0B-4D8B-ACBF-9791E91D589E}" type="presOf" srcId="{4B4515CD-9F99-4939-B9EC-54972C6E11FB}" destId="{E30E7928-0D9A-4067-819A-FBA801AACAD8}" srcOrd="1" destOrd="0" presId="urn:microsoft.com/office/officeart/2005/8/layout/orgChart1"/>
    <dgm:cxn modelId="{F2F5E0C6-0754-4D45-BB65-69E4153732FF}" srcId="{2878909C-8CCF-4428-87AF-5C2BAD6FDB6B}" destId="{35EF72FB-2C34-427B-8257-88B418238726}" srcOrd="0" destOrd="0" parTransId="{FF9D25B2-9D1F-40DB-8153-74F23F7455A7}" sibTransId="{74C6E200-B6D5-4492-A0E5-7E347BEF20D5}"/>
    <dgm:cxn modelId="{D36E5286-EE53-46C2-AFFF-E24CE2F496FE}" type="presOf" srcId="{3571932A-87CA-4435-B0EA-69BD20102D84}" destId="{2C8AA737-07F8-4720-AD83-F62ED928FC48}" srcOrd="0" destOrd="0" presId="urn:microsoft.com/office/officeart/2005/8/layout/orgChart1"/>
    <dgm:cxn modelId="{27FAC568-ACF4-4384-9ECB-5A74A0BF25F2}" srcId="{35EF72FB-2C34-427B-8257-88B418238726}" destId="{C86CE0A4-9C33-4A9F-9A9B-BCA5270C3B37}" srcOrd="4" destOrd="0" parTransId="{3571932A-87CA-4435-B0EA-69BD20102D84}" sibTransId="{50108D0E-84D6-4435-AB84-60EB01C4E9F7}"/>
    <dgm:cxn modelId="{4FAB6A8B-4153-48EC-9C7E-A18AADB9AA27}" srcId="{35EF72FB-2C34-427B-8257-88B418238726}" destId="{C0B86AD9-8E5E-469C-B78F-689CADC30AA5}" srcOrd="3" destOrd="0" parTransId="{1F74147F-3823-44AA-96D7-A66BEB0F60D8}" sibTransId="{FE102D58-D4EF-4CB5-AF79-F409A8598976}"/>
    <dgm:cxn modelId="{153BA906-FB23-4981-986B-7A9F4CBD9037}" type="presOf" srcId="{24E43187-91A4-4ABC-B278-653EE2BD326D}" destId="{524F1204-9ECB-4199-B580-A748B14B44E9}" srcOrd="0" destOrd="0" presId="urn:microsoft.com/office/officeart/2005/8/layout/orgChart1"/>
    <dgm:cxn modelId="{5B9ED9B4-E202-43A0-890D-5AA26491701E}" type="presOf" srcId="{35EF72FB-2C34-427B-8257-88B418238726}" destId="{827467BB-FEE3-4F77-ACF9-373D05E55D77}" srcOrd="1" destOrd="0" presId="urn:microsoft.com/office/officeart/2005/8/layout/orgChart1"/>
    <dgm:cxn modelId="{4AD77B0F-C2C4-4EB6-9A47-04C819E77693}" type="presParOf" srcId="{CE870C34-86B4-4072-8BBB-1529406F7083}" destId="{40DA673C-0A43-46AC-83A2-CA1288AFD93F}" srcOrd="0" destOrd="0" presId="urn:microsoft.com/office/officeart/2005/8/layout/orgChart1"/>
    <dgm:cxn modelId="{DAF6EE9D-9F00-4366-A3BB-48AA69CF8B57}" type="presParOf" srcId="{40DA673C-0A43-46AC-83A2-CA1288AFD93F}" destId="{E15C59BC-3D62-4DF9-994E-08F6B534A948}" srcOrd="0" destOrd="0" presId="urn:microsoft.com/office/officeart/2005/8/layout/orgChart1"/>
    <dgm:cxn modelId="{4504E116-E4FB-4A39-A676-227028842939}" type="presParOf" srcId="{E15C59BC-3D62-4DF9-994E-08F6B534A948}" destId="{99F20ADB-7733-4395-98D2-4DFE5468A95A}" srcOrd="0" destOrd="0" presId="urn:microsoft.com/office/officeart/2005/8/layout/orgChart1"/>
    <dgm:cxn modelId="{1FEAE82A-99C7-4BF8-B492-2F858D483B5E}" type="presParOf" srcId="{E15C59BC-3D62-4DF9-994E-08F6B534A948}" destId="{827467BB-FEE3-4F77-ACF9-373D05E55D77}" srcOrd="1" destOrd="0" presId="urn:microsoft.com/office/officeart/2005/8/layout/orgChart1"/>
    <dgm:cxn modelId="{48F7E820-9F08-4492-9861-46A2D8FCA0E8}" type="presParOf" srcId="{40DA673C-0A43-46AC-83A2-CA1288AFD93F}" destId="{1B475D84-6317-4E2E-BE55-FF0C5E5F2CAA}" srcOrd="1" destOrd="0" presId="urn:microsoft.com/office/officeart/2005/8/layout/orgChart1"/>
    <dgm:cxn modelId="{1315F941-4273-474A-B21F-155D872BDB39}" type="presParOf" srcId="{1B475D84-6317-4E2E-BE55-FF0C5E5F2CAA}" destId="{5DBFA661-F513-4D42-BA8F-985AA2E98DAD}" srcOrd="0" destOrd="0" presId="urn:microsoft.com/office/officeart/2005/8/layout/orgChart1"/>
    <dgm:cxn modelId="{3895342A-B8D4-4EA8-8648-95D02AB4FF9A}" type="presParOf" srcId="{1B475D84-6317-4E2E-BE55-FF0C5E5F2CAA}" destId="{041AECB3-5841-4E02-ABF2-92A42C67BF36}" srcOrd="1" destOrd="0" presId="urn:microsoft.com/office/officeart/2005/8/layout/orgChart1"/>
    <dgm:cxn modelId="{7EEE921D-D1C5-4A24-BDD0-CA0787B1F2C6}" type="presParOf" srcId="{041AECB3-5841-4E02-ABF2-92A42C67BF36}" destId="{4052374C-838E-4C6C-B44C-F0AEA3164770}" srcOrd="0" destOrd="0" presId="urn:microsoft.com/office/officeart/2005/8/layout/orgChart1"/>
    <dgm:cxn modelId="{9DBE7362-286F-4C9F-804D-6364575F60DF}" type="presParOf" srcId="{4052374C-838E-4C6C-B44C-F0AEA3164770}" destId="{F9B38AE9-95F9-4421-B781-8A7CF88DDD29}" srcOrd="0" destOrd="0" presId="urn:microsoft.com/office/officeart/2005/8/layout/orgChart1"/>
    <dgm:cxn modelId="{56BF7A3B-E6D9-405D-A164-32581F579DEE}" type="presParOf" srcId="{4052374C-838E-4C6C-B44C-F0AEA3164770}" destId="{909F9439-CD9E-4C8D-99F3-D77682DD5AAD}" srcOrd="1" destOrd="0" presId="urn:microsoft.com/office/officeart/2005/8/layout/orgChart1"/>
    <dgm:cxn modelId="{3B71ED22-4BBD-4E2F-941C-911C1DA72975}" type="presParOf" srcId="{041AECB3-5841-4E02-ABF2-92A42C67BF36}" destId="{438F9696-14FA-4E1E-AE80-5C1A73997E85}" srcOrd="1" destOrd="0" presId="urn:microsoft.com/office/officeart/2005/8/layout/orgChart1"/>
    <dgm:cxn modelId="{52643FFA-192F-4C06-928E-2429CF571183}" type="presParOf" srcId="{041AECB3-5841-4E02-ABF2-92A42C67BF36}" destId="{FAB75429-E9E8-4331-82AA-E13F25BE6B9F}" srcOrd="2" destOrd="0" presId="urn:microsoft.com/office/officeart/2005/8/layout/orgChart1"/>
    <dgm:cxn modelId="{1B41D0D3-AC7E-4DAF-ABBA-0D957169D3F2}" type="presParOf" srcId="{1B475D84-6317-4E2E-BE55-FF0C5E5F2CAA}" destId="{4FB12EBA-31DC-46D7-AA84-4A5C1F92EE08}" srcOrd="2" destOrd="0" presId="urn:microsoft.com/office/officeart/2005/8/layout/orgChart1"/>
    <dgm:cxn modelId="{AD5E692D-C539-4187-8575-7F46AB6A65B7}" type="presParOf" srcId="{1B475D84-6317-4E2E-BE55-FF0C5E5F2CAA}" destId="{FB73DC40-3209-44DD-9C18-3633C26BC6EE}" srcOrd="3" destOrd="0" presId="urn:microsoft.com/office/officeart/2005/8/layout/orgChart1"/>
    <dgm:cxn modelId="{71EACB3F-9F40-4AA1-9CE4-0914A25EA378}" type="presParOf" srcId="{FB73DC40-3209-44DD-9C18-3633C26BC6EE}" destId="{FC1CD7CB-8A1D-44CA-880E-984D9518F235}" srcOrd="0" destOrd="0" presId="urn:microsoft.com/office/officeart/2005/8/layout/orgChart1"/>
    <dgm:cxn modelId="{44103F36-1504-4013-9132-6046D82A9C2A}" type="presParOf" srcId="{FC1CD7CB-8A1D-44CA-880E-984D9518F235}" destId="{292A69ED-F75A-4305-8631-A79C9E1A8C30}" srcOrd="0" destOrd="0" presId="urn:microsoft.com/office/officeart/2005/8/layout/orgChart1"/>
    <dgm:cxn modelId="{5576A281-E200-4C78-8985-F93B66952B99}" type="presParOf" srcId="{FC1CD7CB-8A1D-44CA-880E-984D9518F235}" destId="{D632F5D3-4D0D-4F77-84AD-6CCD0B3FF722}" srcOrd="1" destOrd="0" presId="urn:microsoft.com/office/officeart/2005/8/layout/orgChart1"/>
    <dgm:cxn modelId="{991E6CBD-F23F-4F66-AA11-C2236ADAA220}" type="presParOf" srcId="{FB73DC40-3209-44DD-9C18-3633C26BC6EE}" destId="{760E6A5B-6F19-482C-92FD-29AF28DDA1E3}" srcOrd="1" destOrd="0" presId="urn:microsoft.com/office/officeart/2005/8/layout/orgChart1"/>
    <dgm:cxn modelId="{C96CF712-4150-441B-8AC4-29C794B49B98}" type="presParOf" srcId="{FB73DC40-3209-44DD-9C18-3633C26BC6EE}" destId="{383AA672-BD37-4231-891B-1E0D84287E7E}" srcOrd="2" destOrd="0" presId="urn:microsoft.com/office/officeart/2005/8/layout/orgChart1"/>
    <dgm:cxn modelId="{7D01FF56-25AC-487F-929E-15AA8DAE6948}" type="presParOf" srcId="{1B475D84-6317-4E2E-BE55-FF0C5E5F2CAA}" destId="{C6DD8085-5D22-4CA4-9831-CAB5086AA820}" srcOrd="4" destOrd="0" presId="urn:microsoft.com/office/officeart/2005/8/layout/orgChart1"/>
    <dgm:cxn modelId="{1C43D1C0-1239-492B-941F-345E1D1A7EE2}" type="presParOf" srcId="{1B475D84-6317-4E2E-BE55-FF0C5E5F2CAA}" destId="{A5BD2F94-ED41-4B5F-9340-321AA67B1F0B}" srcOrd="5" destOrd="0" presId="urn:microsoft.com/office/officeart/2005/8/layout/orgChart1"/>
    <dgm:cxn modelId="{7024B9AD-1B27-40E3-BC67-C18EFDBFC327}" type="presParOf" srcId="{A5BD2F94-ED41-4B5F-9340-321AA67B1F0B}" destId="{A1FDA42B-D022-4FAD-BD69-3AC07CB44539}" srcOrd="0" destOrd="0" presId="urn:microsoft.com/office/officeart/2005/8/layout/orgChart1"/>
    <dgm:cxn modelId="{4FC526F2-2D45-4923-B4BE-067417477C16}" type="presParOf" srcId="{A1FDA42B-D022-4FAD-BD69-3AC07CB44539}" destId="{AC9CF207-5482-480A-8789-DC1DF9AA1B8D}" srcOrd="0" destOrd="0" presId="urn:microsoft.com/office/officeart/2005/8/layout/orgChart1"/>
    <dgm:cxn modelId="{EFB3260C-FD12-4195-877D-5E49676B6F41}" type="presParOf" srcId="{A1FDA42B-D022-4FAD-BD69-3AC07CB44539}" destId="{E30E7928-0D9A-4067-819A-FBA801AACAD8}" srcOrd="1" destOrd="0" presId="urn:microsoft.com/office/officeart/2005/8/layout/orgChart1"/>
    <dgm:cxn modelId="{F2047443-2111-497B-8D34-7F58045B9625}" type="presParOf" srcId="{A5BD2F94-ED41-4B5F-9340-321AA67B1F0B}" destId="{2107B620-1B26-4DEB-8C62-A7FC165763E5}" srcOrd="1" destOrd="0" presId="urn:microsoft.com/office/officeart/2005/8/layout/orgChart1"/>
    <dgm:cxn modelId="{8504E103-81C3-4CD4-964F-4AB53C04A28A}" type="presParOf" srcId="{A5BD2F94-ED41-4B5F-9340-321AA67B1F0B}" destId="{BE3DFE1C-0A4A-45DF-A7CB-C158F27C07D5}" srcOrd="2" destOrd="0" presId="urn:microsoft.com/office/officeart/2005/8/layout/orgChart1"/>
    <dgm:cxn modelId="{FDAB707A-6DEA-4DBB-A249-FD0FA62B7B52}" type="presParOf" srcId="{1B475D84-6317-4E2E-BE55-FF0C5E5F2CAA}" destId="{981BBC72-1F1F-4F2D-9D95-7A61A7F07708}" srcOrd="6" destOrd="0" presId="urn:microsoft.com/office/officeart/2005/8/layout/orgChart1"/>
    <dgm:cxn modelId="{0B0C6EFF-09CF-48BF-8C06-B02631E14929}" type="presParOf" srcId="{1B475D84-6317-4E2E-BE55-FF0C5E5F2CAA}" destId="{EAFDE16E-BD66-4B01-B79D-010616E0ED48}" srcOrd="7" destOrd="0" presId="urn:microsoft.com/office/officeart/2005/8/layout/orgChart1"/>
    <dgm:cxn modelId="{722176C7-E0EF-4513-9E02-E1E93A290282}" type="presParOf" srcId="{EAFDE16E-BD66-4B01-B79D-010616E0ED48}" destId="{E5265AB0-A140-44FE-A210-E8A814CE5952}" srcOrd="0" destOrd="0" presId="urn:microsoft.com/office/officeart/2005/8/layout/orgChart1"/>
    <dgm:cxn modelId="{E3746B08-2B74-4DBD-BB6B-F6279BE3B912}" type="presParOf" srcId="{E5265AB0-A140-44FE-A210-E8A814CE5952}" destId="{13BC22FC-9780-4CB5-A889-97FB6897AD31}" srcOrd="0" destOrd="0" presId="urn:microsoft.com/office/officeart/2005/8/layout/orgChart1"/>
    <dgm:cxn modelId="{552A7C74-8ECF-4951-B4A3-A75B2E9B7AB6}" type="presParOf" srcId="{E5265AB0-A140-44FE-A210-E8A814CE5952}" destId="{B2F1A08B-E259-4E2E-A356-964D380B402C}" srcOrd="1" destOrd="0" presId="urn:microsoft.com/office/officeart/2005/8/layout/orgChart1"/>
    <dgm:cxn modelId="{0D104655-CB04-4344-B500-4D8C8D6C036A}" type="presParOf" srcId="{EAFDE16E-BD66-4B01-B79D-010616E0ED48}" destId="{C0DC7B8D-1732-4B53-BAF8-F556EDE10778}" srcOrd="1" destOrd="0" presId="urn:microsoft.com/office/officeart/2005/8/layout/orgChart1"/>
    <dgm:cxn modelId="{E31D5B45-B745-4564-BF93-8C1C348FAAF9}" type="presParOf" srcId="{EAFDE16E-BD66-4B01-B79D-010616E0ED48}" destId="{10B96959-68D6-4BD6-87C6-A17D6C0B9761}" srcOrd="2" destOrd="0" presId="urn:microsoft.com/office/officeart/2005/8/layout/orgChart1"/>
    <dgm:cxn modelId="{38DDC6F3-E6F0-4507-9E1B-098896A8F83A}" type="presParOf" srcId="{1B475D84-6317-4E2E-BE55-FF0C5E5F2CAA}" destId="{2C8AA737-07F8-4720-AD83-F62ED928FC48}" srcOrd="8" destOrd="0" presId="urn:microsoft.com/office/officeart/2005/8/layout/orgChart1"/>
    <dgm:cxn modelId="{8D6C6A95-6C0F-4B5A-98F4-06DA674176F6}" type="presParOf" srcId="{1B475D84-6317-4E2E-BE55-FF0C5E5F2CAA}" destId="{F33203D1-0A45-4BAD-86AA-6AC46F2DA20D}" srcOrd="9" destOrd="0" presId="urn:microsoft.com/office/officeart/2005/8/layout/orgChart1"/>
    <dgm:cxn modelId="{E4A27077-E390-4E4C-A560-6231C2D08DC7}" type="presParOf" srcId="{F33203D1-0A45-4BAD-86AA-6AC46F2DA20D}" destId="{A726F83C-4B55-4AA9-87FF-66A8C2006D35}" srcOrd="0" destOrd="0" presId="urn:microsoft.com/office/officeart/2005/8/layout/orgChart1"/>
    <dgm:cxn modelId="{9589142A-C963-4AEA-9795-28CBA5475950}" type="presParOf" srcId="{A726F83C-4B55-4AA9-87FF-66A8C2006D35}" destId="{974C6DCB-ECAE-471B-9A06-608D4CA1F161}" srcOrd="0" destOrd="0" presId="urn:microsoft.com/office/officeart/2005/8/layout/orgChart1"/>
    <dgm:cxn modelId="{C1AC3B8C-1413-4C51-8DD5-CA0CD09BE10F}" type="presParOf" srcId="{A726F83C-4B55-4AA9-87FF-66A8C2006D35}" destId="{A97ED132-655B-4FD0-9F3C-B442C5364C18}" srcOrd="1" destOrd="0" presId="urn:microsoft.com/office/officeart/2005/8/layout/orgChart1"/>
    <dgm:cxn modelId="{7C6FD5D8-D775-4DA3-A3D0-CD8775BE175C}" type="presParOf" srcId="{F33203D1-0A45-4BAD-86AA-6AC46F2DA20D}" destId="{85F654B8-2378-4A25-A229-3931A201083B}" srcOrd="1" destOrd="0" presId="urn:microsoft.com/office/officeart/2005/8/layout/orgChart1"/>
    <dgm:cxn modelId="{894F5504-1F50-4C8C-AB97-C871FB5A0B2A}" type="presParOf" srcId="{F33203D1-0A45-4BAD-86AA-6AC46F2DA20D}" destId="{160D55EC-F7DF-4A68-AB43-DA46DBB72DA6}" srcOrd="2" destOrd="0" presId="urn:microsoft.com/office/officeart/2005/8/layout/orgChart1"/>
    <dgm:cxn modelId="{729A09B7-BE72-4E6C-977F-AB64A6983024}" type="presParOf" srcId="{1B475D84-6317-4E2E-BE55-FF0C5E5F2CAA}" destId="{6D06F672-7BC7-4D26-9D2E-F244E58B959B}" srcOrd="10" destOrd="0" presId="urn:microsoft.com/office/officeart/2005/8/layout/orgChart1"/>
    <dgm:cxn modelId="{2534F0CC-3FCC-4D89-9756-71147FB994D3}" type="presParOf" srcId="{1B475D84-6317-4E2E-BE55-FF0C5E5F2CAA}" destId="{718026EA-8368-4C77-9441-615305246B0B}" srcOrd="11" destOrd="0" presId="urn:microsoft.com/office/officeart/2005/8/layout/orgChart1"/>
    <dgm:cxn modelId="{9EA6C616-584F-401E-9469-155A661C4E57}" type="presParOf" srcId="{718026EA-8368-4C77-9441-615305246B0B}" destId="{95A32E46-B3D2-4785-80D4-7B148D1187F9}" srcOrd="0" destOrd="0" presId="urn:microsoft.com/office/officeart/2005/8/layout/orgChart1"/>
    <dgm:cxn modelId="{0A91586A-A088-4B4F-B221-C5CF7B401C8D}" type="presParOf" srcId="{95A32E46-B3D2-4785-80D4-7B148D1187F9}" destId="{524F1204-9ECB-4199-B580-A748B14B44E9}" srcOrd="0" destOrd="0" presId="urn:microsoft.com/office/officeart/2005/8/layout/orgChart1"/>
    <dgm:cxn modelId="{E8708E81-8AFF-4873-9EF2-6581A8AEA9A7}" type="presParOf" srcId="{95A32E46-B3D2-4785-80D4-7B148D1187F9}" destId="{BB1B6106-0532-41F3-A1A8-1D628F23B241}" srcOrd="1" destOrd="0" presId="urn:microsoft.com/office/officeart/2005/8/layout/orgChart1"/>
    <dgm:cxn modelId="{8A8EAF47-9FC4-4831-A7A7-82987662BB35}" type="presParOf" srcId="{718026EA-8368-4C77-9441-615305246B0B}" destId="{699855FA-4F9D-4BF7-9D55-56F75DA09666}" srcOrd="1" destOrd="0" presId="urn:microsoft.com/office/officeart/2005/8/layout/orgChart1"/>
    <dgm:cxn modelId="{27903A72-CA4F-4EF7-B63C-9311542DFE01}" type="presParOf" srcId="{718026EA-8368-4C77-9441-615305246B0B}" destId="{7DCCA9F4-3DD5-4D6F-91E5-9DAC36C70E84}" srcOrd="2" destOrd="0" presId="urn:microsoft.com/office/officeart/2005/8/layout/orgChart1"/>
    <dgm:cxn modelId="{7781104A-6F8C-4935-91E1-A1631EFF8AD0}" type="presParOf" srcId="{1B475D84-6317-4E2E-BE55-FF0C5E5F2CAA}" destId="{92AE9C0C-A510-4154-AF64-BB9E8723F109}" srcOrd="12" destOrd="0" presId="urn:microsoft.com/office/officeart/2005/8/layout/orgChart1"/>
    <dgm:cxn modelId="{2BF287A8-047F-4833-B490-E417419CB158}" type="presParOf" srcId="{1B475D84-6317-4E2E-BE55-FF0C5E5F2CAA}" destId="{A876DB47-A815-43AC-B47B-14F40D9B9164}" srcOrd="13" destOrd="0" presId="urn:microsoft.com/office/officeart/2005/8/layout/orgChart1"/>
    <dgm:cxn modelId="{82512AD4-5631-4639-B365-6F11B1E5BAC3}" type="presParOf" srcId="{A876DB47-A815-43AC-B47B-14F40D9B9164}" destId="{643E8788-04FA-4ED0-96D8-CBC79A12E13A}" srcOrd="0" destOrd="0" presId="urn:microsoft.com/office/officeart/2005/8/layout/orgChart1"/>
    <dgm:cxn modelId="{99D17F93-CB5C-4F7A-ACC9-74F5616EE314}" type="presParOf" srcId="{643E8788-04FA-4ED0-96D8-CBC79A12E13A}" destId="{27705895-2FEB-4F07-A5E7-38FB24F4380F}" srcOrd="0" destOrd="0" presId="urn:microsoft.com/office/officeart/2005/8/layout/orgChart1"/>
    <dgm:cxn modelId="{1D5058EC-30B7-404A-A3EA-2E6928CA0240}" type="presParOf" srcId="{643E8788-04FA-4ED0-96D8-CBC79A12E13A}" destId="{3A115814-DACF-47B1-AC9B-74DD3E118B92}" srcOrd="1" destOrd="0" presId="urn:microsoft.com/office/officeart/2005/8/layout/orgChart1"/>
    <dgm:cxn modelId="{6B3458C2-0E29-467F-AC07-A0E4913D250F}" type="presParOf" srcId="{A876DB47-A815-43AC-B47B-14F40D9B9164}" destId="{1EEF0946-EA51-4677-9BD1-5CBC58D7D884}" srcOrd="1" destOrd="0" presId="urn:microsoft.com/office/officeart/2005/8/layout/orgChart1"/>
    <dgm:cxn modelId="{01E6EF16-C272-4305-BC1F-03B7C1626B5F}" type="presParOf" srcId="{A876DB47-A815-43AC-B47B-14F40D9B9164}" destId="{CBBFE789-134D-4A11-8B3E-BF831B503EBB}" srcOrd="2" destOrd="0" presId="urn:microsoft.com/office/officeart/2005/8/layout/orgChart1"/>
    <dgm:cxn modelId="{FDF19CBA-EADB-4ACE-9D89-573FC33BC1E7}" type="presParOf" srcId="{40DA673C-0A43-46AC-83A2-CA1288AFD93F}" destId="{34BD9AC6-E729-4EFB-BA68-5CEBF26E6FDD}" srcOrd="2" destOrd="0" presId="urn:microsoft.com/office/officeart/2005/8/layout/orgChar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5008D-D4D2-4B0F-AF23-CEC8AE9022D5}" type="doc">
      <dgm:prSet loTypeId="urn:microsoft.com/office/officeart/2005/8/layout/chevron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A9BC0EB-7AD4-454C-BCFE-B9AE790D8FEE}">
      <dgm:prSet phldrT="[Текст]" phldr="1" custT="1"/>
      <dgm:spPr/>
      <dgm:t>
        <a:bodyPr/>
        <a:lstStyle/>
        <a:p>
          <a:endParaRPr lang="ru-RU" sz="2400" dirty="0"/>
        </a:p>
      </dgm:t>
    </dgm:pt>
    <dgm:pt modelId="{A76C7CC6-C0C5-4126-90B1-AA6C14C5F529}" type="parTrans" cxnId="{05858C11-344D-4557-ABEC-5835A0642942}">
      <dgm:prSet/>
      <dgm:spPr/>
      <dgm:t>
        <a:bodyPr/>
        <a:lstStyle/>
        <a:p>
          <a:endParaRPr lang="ru-RU" sz="2400"/>
        </a:p>
      </dgm:t>
    </dgm:pt>
    <dgm:pt modelId="{97061FED-DAA6-44B4-B36A-2231BE9746C1}" type="sibTrans" cxnId="{05858C11-344D-4557-ABEC-5835A0642942}">
      <dgm:prSet/>
      <dgm:spPr/>
      <dgm:t>
        <a:bodyPr/>
        <a:lstStyle/>
        <a:p>
          <a:endParaRPr lang="ru-RU" sz="2400"/>
        </a:p>
      </dgm:t>
    </dgm:pt>
    <dgm:pt modelId="{829B286F-7A39-446A-8661-700A81064749}">
      <dgm:prSet phldrT="[Текст]" custT="1"/>
      <dgm:spPr/>
      <dgm:t>
        <a:bodyPr/>
        <a:lstStyle/>
        <a:p>
          <a:endParaRPr lang="ru-RU" sz="2400" dirty="0"/>
        </a:p>
      </dgm:t>
    </dgm:pt>
    <dgm:pt modelId="{696AA513-F64D-43B7-AC8E-C29542F3203E}" type="parTrans" cxnId="{590881BD-CD92-4673-9B91-2B8CD58C0C66}">
      <dgm:prSet/>
      <dgm:spPr/>
      <dgm:t>
        <a:bodyPr/>
        <a:lstStyle/>
        <a:p>
          <a:endParaRPr lang="ru-RU" sz="2400"/>
        </a:p>
      </dgm:t>
    </dgm:pt>
    <dgm:pt modelId="{F4A4B827-CC30-4292-BB70-377E2E60EA67}" type="sibTrans" cxnId="{590881BD-CD92-4673-9B91-2B8CD58C0C66}">
      <dgm:prSet/>
      <dgm:spPr/>
      <dgm:t>
        <a:bodyPr/>
        <a:lstStyle/>
        <a:p>
          <a:endParaRPr lang="ru-RU" sz="2400"/>
        </a:p>
      </dgm:t>
    </dgm:pt>
    <dgm:pt modelId="{AAAB3F4D-1EAD-4ABD-9E92-844A30F1045F}">
      <dgm:prSet phldrT="[Текст]" custT="1"/>
      <dgm:spPr/>
      <dgm:t>
        <a:bodyPr/>
        <a:lstStyle/>
        <a:p>
          <a:endParaRPr lang="ru-RU" sz="2400" dirty="0"/>
        </a:p>
      </dgm:t>
    </dgm:pt>
    <dgm:pt modelId="{17737F69-8353-4FA5-9475-E0930137FD58}" type="parTrans" cxnId="{B7988774-075F-4464-B8A9-CDAADC377F8C}">
      <dgm:prSet/>
      <dgm:spPr/>
      <dgm:t>
        <a:bodyPr/>
        <a:lstStyle/>
        <a:p>
          <a:endParaRPr lang="ru-RU" sz="2400"/>
        </a:p>
      </dgm:t>
    </dgm:pt>
    <dgm:pt modelId="{5DA62374-C324-42B6-A9A8-DDEC3F98B1C4}" type="sibTrans" cxnId="{B7988774-075F-4464-B8A9-CDAADC377F8C}">
      <dgm:prSet/>
      <dgm:spPr/>
      <dgm:t>
        <a:bodyPr/>
        <a:lstStyle/>
        <a:p>
          <a:endParaRPr lang="ru-RU" sz="2400"/>
        </a:p>
      </dgm:t>
    </dgm:pt>
    <dgm:pt modelId="{BF7D4213-BEA2-420F-95CE-4C54FBD5F8E3}">
      <dgm:prSet phldrT="[Текст]" custT="1"/>
      <dgm:spPr/>
      <dgm:t>
        <a:bodyPr/>
        <a:lstStyle/>
        <a:p>
          <a:endParaRPr lang="ru-RU" sz="2400" dirty="0"/>
        </a:p>
      </dgm:t>
    </dgm:pt>
    <dgm:pt modelId="{EAA5A32E-896A-46A2-AFF4-ECBA716CC685}" type="parTrans" cxnId="{B80A0A60-3F06-4ED0-AB8E-958E07CB1604}">
      <dgm:prSet/>
      <dgm:spPr/>
      <dgm:t>
        <a:bodyPr/>
        <a:lstStyle/>
        <a:p>
          <a:endParaRPr lang="ru-RU" sz="2400"/>
        </a:p>
      </dgm:t>
    </dgm:pt>
    <dgm:pt modelId="{87A1AE29-67EA-4DE9-8F6A-12871DDEDB01}" type="sibTrans" cxnId="{B80A0A60-3F06-4ED0-AB8E-958E07CB1604}">
      <dgm:prSet/>
      <dgm:spPr/>
      <dgm:t>
        <a:bodyPr/>
        <a:lstStyle/>
        <a:p>
          <a:endParaRPr lang="ru-RU" sz="2400"/>
        </a:p>
      </dgm:t>
    </dgm:pt>
    <dgm:pt modelId="{DBC0A8F7-04BE-4705-A65A-9BFAD5AB4351}">
      <dgm:prSet phldrT="[Текст]" phldr="1" custT="1"/>
      <dgm:spPr/>
      <dgm:t>
        <a:bodyPr/>
        <a:lstStyle/>
        <a:p>
          <a:endParaRPr lang="ru-RU" sz="2400" dirty="0"/>
        </a:p>
      </dgm:t>
    </dgm:pt>
    <dgm:pt modelId="{04D6AB21-6845-45CB-A3F1-9FAA07D7BAEC}" type="parTrans" cxnId="{93A2E421-B5EF-49F5-BBCE-8F56BB5D6C7F}">
      <dgm:prSet/>
      <dgm:spPr/>
      <dgm:t>
        <a:bodyPr/>
        <a:lstStyle/>
        <a:p>
          <a:endParaRPr lang="ru-RU" sz="2400"/>
        </a:p>
      </dgm:t>
    </dgm:pt>
    <dgm:pt modelId="{40CEA1F8-34C9-456D-8595-1E2CF681ABE9}" type="sibTrans" cxnId="{93A2E421-B5EF-49F5-BBCE-8F56BB5D6C7F}">
      <dgm:prSet/>
      <dgm:spPr/>
      <dgm:t>
        <a:bodyPr/>
        <a:lstStyle/>
        <a:p>
          <a:endParaRPr lang="ru-RU" sz="2400"/>
        </a:p>
      </dgm:t>
    </dgm:pt>
    <dgm:pt modelId="{20AD2792-F8B6-487F-B6D1-E3195CC510EB}">
      <dgm:prSet phldrT="[Текст]" custT="1"/>
      <dgm:spPr/>
      <dgm:t>
        <a:bodyPr/>
        <a:lstStyle/>
        <a:p>
          <a:endParaRPr lang="ru-RU" sz="2400" dirty="0"/>
        </a:p>
      </dgm:t>
    </dgm:pt>
    <dgm:pt modelId="{B39BC224-DB37-4119-9305-6C0F4980F3C3}" type="parTrans" cxnId="{CA7680D1-307A-46C6-92E8-518A1F470884}">
      <dgm:prSet/>
      <dgm:spPr/>
      <dgm:t>
        <a:bodyPr/>
        <a:lstStyle/>
        <a:p>
          <a:endParaRPr lang="ru-RU" sz="2400"/>
        </a:p>
      </dgm:t>
    </dgm:pt>
    <dgm:pt modelId="{7A976022-1BAF-4A0B-A3D2-04DA71EE21A7}" type="sibTrans" cxnId="{CA7680D1-307A-46C6-92E8-518A1F470884}">
      <dgm:prSet/>
      <dgm:spPr/>
      <dgm:t>
        <a:bodyPr/>
        <a:lstStyle/>
        <a:p>
          <a:endParaRPr lang="ru-RU" sz="2400"/>
        </a:p>
      </dgm:t>
    </dgm:pt>
    <dgm:pt modelId="{6D02D8CF-9411-4CDB-818B-EF65022EED6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Підготовча робота.</a:t>
          </a:r>
          <a:endParaRPr lang="ru-RU" sz="2400" dirty="0"/>
        </a:p>
      </dgm:t>
    </dgm:pt>
    <dgm:pt modelId="{FA5BBCC6-B02F-4E43-87F5-BAEB1F5DAE66}" type="parTrans" cxnId="{01DA0ED5-A4A7-44BC-8AD8-B9468646E3A4}">
      <dgm:prSet/>
      <dgm:spPr/>
      <dgm:t>
        <a:bodyPr/>
        <a:lstStyle/>
        <a:p>
          <a:endParaRPr lang="ru-RU" sz="2400"/>
        </a:p>
      </dgm:t>
    </dgm:pt>
    <dgm:pt modelId="{9F8A88D3-195E-4F8A-A9C3-8355DA7D2C3F}" type="sibTrans" cxnId="{01DA0ED5-A4A7-44BC-8AD8-B9468646E3A4}">
      <dgm:prSet/>
      <dgm:spPr/>
      <dgm:t>
        <a:bodyPr/>
        <a:lstStyle/>
        <a:p>
          <a:endParaRPr lang="ru-RU" sz="2400"/>
        </a:p>
      </dgm:t>
    </dgm:pt>
    <dgm:pt modelId="{67AC5FA3-EB60-4FC6-8E49-6BEAB4EBE97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Ознайомлення з поняттям задачі. Формування поняття про задачу та її структурні елементи.</a:t>
          </a:r>
          <a:endParaRPr lang="ru-RU" sz="2400" dirty="0"/>
        </a:p>
      </dgm:t>
    </dgm:pt>
    <dgm:pt modelId="{1134E6C7-CA23-431A-914A-4BA862798C24}" type="parTrans" cxnId="{A8B0EE93-9A2F-4CA8-81A4-79B7E772FD7F}">
      <dgm:prSet/>
      <dgm:spPr/>
      <dgm:t>
        <a:bodyPr/>
        <a:lstStyle/>
        <a:p>
          <a:endParaRPr lang="ru-RU" sz="2400"/>
        </a:p>
      </dgm:t>
    </dgm:pt>
    <dgm:pt modelId="{60ED2E84-7A27-4207-B32B-CFA6E289A6C5}" type="sibTrans" cxnId="{A8B0EE93-9A2F-4CA8-81A4-79B7E772FD7F}">
      <dgm:prSet/>
      <dgm:spPr/>
      <dgm:t>
        <a:bodyPr/>
        <a:lstStyle/>
        <a:p>
          <a:endParaRPr lang="ru-RU" sz="2400"/>
        </a:p>
      </dgm:t>
    </dgm:pt>
    <dgm:pt modelId="{14A762C8-AAD6-4EC5-A9EE-945A6DB686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Формування уміння розв'язувати прості задачі перших п'яти видів.</a:t>
          </a:r>
          <a:endParaRPr lang="ru-RU" sz="2400" dirty="0"/>
        </a:p>
      </dgm:t>
    </dgm:pt>
    <dgm:pt modelId="{7E8280BD-9835-451C-8B9E-7A7670D49520}" type="parTrans" cxnId="{B9F0AAEE-00CA-4B25-BFD5-F8ECCE6081DE}">
      <dgm:prSet/>
      <dgm:spPr/>
      <dgm:t>
        <a:bodyPr/>
        <a:lstStyle/>
        <a:p>
          <a:endParaRPr lang="ru-RU" sz="2400"/>
        </a:p>
      </dgm:t>
    </dgm:pt>
    <dgm:pt modelId="{E88C60A0-64BB-4502-8873-9A8F39E5CC3B}" type="sibTrans" cxnId="{B9F0AAEE-00CA-4B25-BFD5-F8ECCE6081DE}">
      <dgm:prSet/>
      <dgm:spPr/>
      <dgm:t>
        <a:bodyPr/>
        <a:lstStyle/>
        <a:p>
          <a:endParaRPr lang="ru-RU" sz="2400"/>
        </a:p>
      </dgm:t>
    </dgm:pt>
    <dgm:pt modelId="{0973D54C-501C-4ED3-BD0D-D760116F342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Ознайомлення із поняттям оберненої задачі.</a:t>
          </a:r>
          <a:endParaRPr lang="ru-RU" sz="2400" dirty="0"/>
        </a:p>
      </dgm:t>
    </dgm:pt>
    <dgm:pt modelId="{D55E9386-4DC5-46A2-9206-4FA02E8AC933}" type="parTrans" cxnId="{F93561E8-BC95-4C53-9606-D44640135933}">
      <dgm:prSet/>
      <dgm:spPr/>
      <dgm:t>
        <a:bodyPr/>
        <a:lstStyle/>
        <a:p>
          <a:endParaRPr lang="ru-RU" sz="2400"/>
        </a:p>
      </dgm:t>
    </dgm:pt>
    <dgm:pt modelId="{CE696198-6D4D-4A5B-A094-ED28BF38266A}" type="sibTrans" cxnId="{F93561E8-BC95-4C53-9606-D44640135933}">
      <dgm:prSet/>
      <dgm:spPr/>
      <dgm:t>
        <a:bodyPr/>
        <a:lstStyle/>
        <a:p>
          <a:endParaRPr lang="ru-RU" sz="2400"/>
        </a:p>
      </dgm:t>
    </dgm:pt>
    <dgm:pt modelId="{B8CA8510-BC4D-4F20-B434-4A5E209635D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Ознайомлення із задачами на знаходження невідомого зменшуваного або від'ємника.</a:t>
          </a:r>
          <a:endParaRPr lang="ru-RU" sz="2400" dirty="0"/>
        </a:p>
      </dgm:t>
    </dgm:pt>
    <dgm:pt modelId="{D6602F8B-7225-4EE2-B15C-C12BC43E306E}" type="parTrans" cxnId="{F92438B2-93B3-438B-AC16-7EB6BA95CB66}">
      <dgm:prSet/>
      <dgm:spPr/>
      <dgm:t>
        <a:bodyPr/>
        <a:lstStyle/>
        <a:p>
          <a:endParaRPr lang="ru-RU" sz="2400"/>
        </a:p>
      </dgm:t>
    </dgm:pt>
    <dgm:pt modelId="{CAFF47A9-B695-4868-8799-0FFB2D9A29C7}" type="sibTrans" cxnId="{F92438B2-93B3-438B-AC16-7EB6BA95CB66}">
      <dgm:prSet/>
      <dgm:spPr/>
      <dgm:t>
        <a:bodyPr/>
        <a:lstStyle/>
        <a:p>
          <a:endParaRPr lang="ru-RU" sz="2400"/>
        </a:p>
      </dgm:t>
    </dgm:pt>
    <dgm:pt modelId="{4E6BD213-00F9-4F59-9DA3-D1C37C11017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Формування вміння розв'язувати задачі на знаходження невідомого зменшуваного або від'ємника.</a:t>
          </a:r>
          <a:endParaRPr lang="ru-RU" sz="2400" dirty="0"/>
        </a:p>
      </dgm:t>
    </dgm:pt>
    <dgm:pt modelId="{FCE7146E-4A49-4B82-9503-070F9EF3E747}" type="parTrans" cxnId="{C0ACC643-5767-4842-A73C-FC03A1A994E6}">
      <dgm:prSet/>
      <dgm:spPr/>
      <dgm:t>
        <a:bodyPr/>
        <a:lstStyle/>
        <a:p>
          <a:endParaRPr lang="ru-RU" sz="2400"/>
        </a:p>
      </dgm:t>
    </dgm:pt>
    <dgm:pt modelId="{581DB2BD-D10D-4D7D-9404-24A735CB61EB}" type="sibTrans" cxnId="{C0ACC643-5767-4842-A73C-FC03A1A994E6}">
      <dgm:prSet/>
      <dgm:spPr/>
      <dgm:t>
        <a:bodyPr/>
        <a:lstStyle/>
        <a:p>
          <a:endParaRPr lang="ru-RU" sz="2400"/>
        </a:p>
      </dgm:t>
    </dgm:pt>
    <dgm:pt modelId="{CF6D0A50-57FF-4EBF-9AA7-B08C3BCF45AF}" type="pres">
      <dgm:prSet presAssocID="{1735008D-D4D2-4B0F-AF23-CEC8AE9022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0E2E95-1507-485D-807C-8DFE31D159A4}" type="pres">
      <dgm:prSet presAssocID="{1A9BC0EB-7AD4-454C-BCFE-B9AE790D8FEE}" presName="composite" presStyleCnt="0"/>
      <dgm:spPr/>
    </dgm:pt>
    <dgm:pt modelId="{77470C27-6558-4000-9B38-2FE8A8131F47}" type="pres">
      <dgm:prSet presAssocID="{1A9BC0EB-7AD4-454C-BCFE-B9AE790D8FE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8556D-20AC-4895-9164-3188DDC19E90}" type="pres">
      <dgm:prSet presAssocID="{1A9BC0EB-7AD4-454C-BCFE-B9AE790D8FE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BE91D-67B8-4CD3-B21C-F67FB565B340}" type="pres">
      <dgm:prSet presAssocID="{97061FED-DAA6-44B4-B36A-2231BE9746C1}" presName="sp" presStyleCnt="0"/>
      <dgm:spPr/>
    </dgm:pt>
    <dgm:pt modelId="{998B2D33-72B8-47E3-9A95-AA5EC0E446E9}" type="pres">
      <dgm:prSet presAssocID="{829B286F-7A39-446A-8661-700A81064749}" presName="composite" presStyleCnt="0"/>
      <dgm:spPr/>
    </dgm:pt>
    <dgm:pt modelId="{1B523F34-473D-4A58-8C25-2B70512BD7A1}" type="pres">
      <dgm:prSet presAssocID="{829B286F-7A39-446A-8661-700A8106474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F983A-F959-4C0F-A73E-EBEE77794247}" type="pres">
      <dgm:prSet presAssocID="{829B286F-7A39-446A-8661-700A8106474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5A83-1BAD-4612-BCD7-07432C9715E8}" type="pres">
      <dgm:prSet presAssocID="{F4A4B827-CC30-4292-BB70-377E2E60EA67}" presName="sp" presStyleCnt="0"/>
      <dgm:spPr/>
    </dgm:pt>
    <dgm:pt modelId="{F0E9D827-7506-4511-9165-199798C83716}" type="pres">
      <dgm:prSet presAssocID="{AAAB3F4D-1EAD-4ABD-9E92-844A30F1045F}" presName="composite" presStyleCnt="0"/>
      <dgm:spPr/>
    </dgm:pt>
    <dgm:pt modelId="{8E1444DA-BC3D-47C5-A09F-878D8C65BB63}" type="pres">
      <dgm:prSet presAssocID="{AAAB3F4D-1EAD-4ABD-9E92-844A30F1045F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21D10-7CA9-4E1D-A078-0D0EE09CAEB6}" type="pres">
      <dgm:prSet presAssocID="{AAAB3F4D-1EAD-4ABD-9E92-844A30F1045F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DF3B1-F098-4314-9853-C355BBCE2B23}" type="pres">
      <dgm:prSet presAssocID="{5DA62374-C324-42B6-A9A8-DDEC3F98B1C4}" presName="sp" presStyleCnt="0"/>
      <dgm:spPr/>
    </dgm:pt>
    <dgm:pt modelId="{E41C5DE3-CFF1-4942-8AC7-9B52BEF8B0E2}" type="pres">
      <dgm:prSet presAssocID="{BF7D4213-BEA2-420F-95CE-4C54FBD5F8E3}" presName="composite" presStyleCnt="0"/>
      <dgm:spPr/>
    </dgm:pt>
    <dgm:pt modelId="{1C563A2F-B9A4-419D-890D-6649A1D03BC6}" type="pres">
      <dgm:prSet presAssocID="{BF7D4213-BEA2-420F-95CE-4C54FBD5F8E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4BF62-238E-43EA-94BD-E48CBEA44758}" type="pres">
      <dgm:prSet presAssocID="{BF7D4213-BEA2-420F-95CE-4C54FBD5F8E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B083E-0702-4FD9-A865-2055D8CEC01A}" type="pres">
      <dgm:prSet presAssocID="{87A1AE29-67EA-4DE9-8F6A-12871DDEDB01}" presName="sp" presStyleCnt="0"/>
      <dgm:spPr/>
    </dgm:pt>
    <dgm:pt modelId="{71A80FDD-9960-48CE-9367-3A0B9C72AB4A}" type="pres">
      <dgm:prSet presAssocID="{DBC0A8F7-04BE-4705-A65A-9BFAD5AB4351}" presName="composite" presStyleCnt="0"/>
      <dgm:spPr/>
    </dgm:pt>
    <dgm:pt modelId="{195593C4-CB61-477E-9DD8-64485C3C49B1}" type="pres">
      <dgm:prSet presAssocID="{DBC0A8F7-04BE-4705-A65A-9BFAD5AB435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54E66-374F-4625-A0A6-69AE183CA219}" type="pres">
      <dgm:prSet presAssocID="{DBC0A8F7-04BE-4705-A65A-9BFAD5AB435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4C6A3-44BE-4022-A46C-491F12F38F66}" type="pres">
      <dgm:prSet presAssocID="{40CEA1F8-34C9-456D-8595-1E2CF681ABE9}" presName="sp" presStyleCnt="0"/>
      <dgm:spPr/>
    </dgm:pt>
    <dgm:pt modelId="{698F4AB6-6FF8-4DF8-8636-428D780BAA4E}" type="pres">
      <dgm:prSet presAssocID="{20AD2792-F8B6-487F-B6D1-E3195CC510EB}" presName="composite" presStyleCnt="0"/>
      <dgm:spPr/>
    </dgm:pt>
    <dgm:pt modelId="{6C48B830-3259-4A3A-86B8-26A6A969FDDF}" type="pres">
      <dgm:prSet presAssocID="{20AD2792-F8B6-487F-B6D1-E3195CC510E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531FD-7BDB-4211-B10A-3948B49F4912}" type="pres">
      <dgm:prSet presAssocID="{20AD2792-F8B6-487F-B6D1-E3195CC510E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1E1B4-C7FA-48B6-B1AD-C5AA48E36E1B}" type="presOf" srcId="{67AC5FA3-EB60-4FC6-8E49-6BEAB4EBE97C}" destId="{58AF983A-F959-4C0F-A73E-EBEE77794247}" srcOrd="0" destOrd="0" presId="urn:microsoft.com/office/officeart/2005/8/layout/chevron2"/>
    <dgm:cxn modelId="{A8B0EE93-9A2F-4CA8-81A4-79B7E772FD7F}" srcId="{829B286F-7A39-446A-8661-700A81064749}" destId="{67AC5FA3-EB60-4FC6-8E49-6BEAB4EBE97C}" srcOrd="0" destOrd="0" parTransId="{1134E6C7-CA23-431A-914A-4BA862798C24}" sibTransId="{60ED2E84-7A27-4207-B32B-CFA6E289A6C5}"/>
    <dgm:cxn modelId="{2B7A9788-DB7F-4C46-8E80-C04386DEAF66}" type="presOf" srcId="{1A9BC0EB-7AD4-454C-BCFE-B9AE790D8FEE}" destId="{77470C27-6558-4000-9B38-2FE8A8131F47}" srcOrd="0" destOrd="0" presId="urn:microsoft.com/office/officeart/2005/8/layout/chevron2"/>
    <dgm:cxn modelId="{C0ACC643-5767-4842-A73C-FC03A1A994E6}" srcId="{20AD2792-F8B6-487F-B6D1-E3195CC510EB}" destId="{4E6BD213-00F9-4F59-9DA3-D1C37C110179}" srcOrd="0" destOrd="0" parTransId="{FCE7146E-4A49-4B82-9503-070F9EF3E747}" sibTransId="{581DB2BD-D10D-4D7D-9404-24A735CB61EB}"/>
    <dgm:cxn modelId="{B74ECB45-9212-4ED2-8DC9-D7B75B96D311}" type="presOf" srcId="{6D02D8CF-9411-4CDB-818B-EF65022EED6E}" destId="{90C8556D-20AC-4895-9164-3188DDC19E90}" srcOrd="0" destOrd="0" presId="urn:microsoft.com/office/officeart/2005/8/layout/chevron2"/>
    <dgm:cxn modelId="{93A2E421-B5EF-49F5-BBCE-8F56BB5D6C7F}" srcId="{1735008D-D4D2-4B0F-AF23-CEC8AE9022D5}" destId="{DBC0A8F7-04BE-4705-A65A-9BFAD5AB4351}" srcOrd="4" destOrd="0" parTransId="{04D6AB21-6845-45CB-A3F1-9FAA07D7BAEC}" sibTransId="{40CEA1F8-34C9-456D-8595-1E2CF681ABE9}"/>
    <dgm:cxn modelId="{BF839E16-9CBC-45E0-B5A8-B619B35A6406}" type="presOf" srcId="{AAAB3F4D-1EAD-4ABD-9E92-844A30F1045F}" destId="{8E1444DA-BC3D-47C5-A09F-878D8C65BB63}" srcOrd="0" destOrd="0" presId="urn:microsoft.com/office/officeart/2005/8/layout/chevron2"/>
    <dgm:cxn modelId="{32A1B4BC-F780-49FC-861C-59E0306659B2}" type="presOf" srcId="{B8CA8510-BC4D-4F20-B434-4A5E209635D0}" destId="{83B54E66-374F-4625-A0A6-69AE183CA219}" srcOrd="0" destOrd="0" presId="urn:microsoft.com/office/officeart/2005/8/layout/chevron2"/>
    <dgm:cxn modelId="{05858C11-344D-4557-ABEC-5835A0642942}" srcId="{1735008D-D4D2-4B0F-AF23-CEC8AE9022D5}" destId="{1A9BC0EB-7AD4-454C-BCFE-B9AE790D8FEE}" srcOrd="0" destOrd="0" parTransId="{A76C7CC6-C0C5-4126-90B1-AA6C14C5F529}" sibTransId="{97061FED-DAA6-44B4-B36A-2231BE9746C1}"/>
    <dgm:cxn modelId="{3C301D23-B28E-4820-8514-C0D09CCBB7F4}" type="presOf" srcId="{BF7D4213-BEA2-420F-95CE-4C54FBD5F8E3}" destId="{1C563A2F-B9A4-419D-890D-6649A1D03BC6}" srcOrd="0" destOrd="0" presId="urn:microsoft.com/office/officeart/2005/8/layout/chevron2"/>
    <dgm:cxn modelId="{D7F691E9-D616-4E84-A8D1-DC97A98FCEAF}" type="presOf" srcId="{4E6BD213-00F9-4F59-9DA3-D1C37C110179}" destId="{306531FD-7BDB-4211-B10A-3948B49F4912}" srcOrd="0" destOrd="0" presId="urn:microsoft.com/office/officeart/2005/8/layout/chevron2"/>
    <dgm:cxn modelId="{6B8B84E3-5E16-4F06-B99F-0EA1D80D86FE}" type="presOf" srcId="{0973D54C-501C-4ED3-BD0D-D760116F3426}" destId="{A044BF62-238E-43EA-94BD-E48CBEA44758}" srcOrd="0" destOrd="0" presId="urn:microsoft.com/office/officeart/2005/8/layout/chevron2"/>
    <dgm:cxn modelId="{B9F0AAEE-00CA-4B25-BFD5-F8ECCE6081DE}" srcId="{AAAB3F4D-1EAD-4ABD-9E92-844A30F1045F}" destId="{14A762C8-AAD6-4EC5-A9EE-945A6DB6869A}" srcOrd="0" destOrd="0" parTransId="{7E8280BD-9835-451C-8B9E-7A7670D49520}" sibTransId="{E88C60A0-64BB-4502-8873-9A8F39E5CC3B}"/>
    <dgm:cxn modelId="{E9E885C6-744A-45F1-B0B7-CFB644271BAD}" type="presOf" srcId="{1735008D-D4D2-4B0F-AF23-CEC8AE9022D5}" destId="{CF6D0A50-57FF-4EBF-9AA7-B08C3BCF45AF}" srcOrd="0" destOrd="0" presId="urn:microsoft.com/office/officeart/2005/8/layout/chevron2"/>
    <dgm:cxn modelId="{AC266915-31AB-47DD-BF94-A125AF51A196}" type="presOf" srcId="{DBC0A8F7-04BE-4705-A65A-9BFAD5AB4351}" destId="{195593C4-CB61-477E-9DD8-64485C3C49B1}" srcOrd="0" destOrd="0" presId="urn:microsoft.com/office/officeart/2005/8/layout/chevron2"/>
    <dgm:cxn modelId="{910D9A15-DEBE-444D-B99B-7A2CB22F27F1}" type="presOf" srcId="{14A762C8-AAD6-4EC5-A9EE-945A6DB6869A}" destId="{8B821D10-7CA9-4E1D-A078-0D0EE09CAEB6}" srcOrd="0" destOrd="0" presId="urn:microsoft.com/office/officeart/2005/8/layout/chevron2"/>
    <dgm:cxn modelId="{CA7680D1-307A-46C6-92E8-518A1F470884}" srcId="{1735008D-D4D2-4B0F-AF23-CEC8AE9022D5}" destId="{20AD2792-F8B6-487F-B6D1-E3195CC510EB}" srcOrd="5" destOrd="0" parTransId="{B39BC224-DB37-4119-9305-6C0F4980F3C3}" sibTransId="{7A976022-1BAF-4A0B-A3D2-04DA71EE21A7}"/>
    <dgm:cxn modelId="{F92438B2-93B3-438B-AC16-7EB6BA95CB66}" srcId="{DBC0A8F7-04BE-4705-A65A-9BFAD5AB4351}" destId="{B8CA8510-BC4D-4F20-B434-4A5E209635D0}" srcOrd="0" destOrd="0" parTransId="{D6602F8B-7225-4EE2-B15C-C12BC43E306E}" sibTransId="{CAFF47A9-B695-4868-8799-0FFB2D9A29C7}"/>
    <dgm:cxn modelId="{B7988774-075F-4464-B8A9-CDAADC377F8C}" srcId="{1735008D-D4D2-4B0F-AF23-CEC8AE9022D5}" destId="{AAAB3F4D-1EAD-4ABD-9E92-844A30F1045F}" srcOrd="2" destOrd="0" parTransId="{17737F69-8353-4FA5-9475-E0930137FD58}" sibTransId="{5DA62374-C324-42B6-A9A8-DDEC3F98B1C4}"/>
    <dgm:cxn modelId="{F93561E8-BC95-4C53-9606-D44640135933}" srcId="{BF7D4213-BEA2-420F-95CE-4C54FBD5F8E3}" destId="{0973D54C-501C-4ED3-BD0D-D760116F3426}" srcOrd="0" destOrd="0" parTransId="{D55E9386-4DC5-46A2-9206-4FA02E8AC933}" sibTransId="{CE696198-6D4D-4A5B-A094-ED28BF38266A}"/>
    <dgm:cxn modelId="{4797B59C-A417-47A1-A26F-47C51279E9CF}" type="presOf" srcId="{829B286F-7A39-446A-8661-700A81064749}" destId="{1B523F34-473D-4A58-8C25-2B70512BD7A1}" srcOrd="0" destOrd="0" presId="urn:microsoft.com/office/officeart/2005/8/layout/chevron2"/>
    <dgm:cxn modelId="{01DA0ED5-A4A7-44BC-8AD8-B9468646E3A4}" srcId="{1A9BC0EB-7AD4-454C-BCFE-B9AE790D8FEE}" destId="{6D02D8CF-9411-4CDB-818B-EF65022EED6E}" srcOrd="0" destOrd="0" parTransId="{FA5BBCC6-B02F-4E43-87F5-BAEB1F5DAE66}" sibTransId="{9F8A88D3-195E-4F8A-A9C3-8355DA7D2C3F}"/>
    <dgm:cxn modelId="{782B75D1-41A9-4535-BC11-1229CDBC7979}" type="presOf" srcId="{20AD2792-F8B6-487F-B6D1-E3195CC510EB}" destId="{6C48B830-3259-4A3A-86B8-26A6A969FDDF}" srcOrd="0" destOrd="0" presId="urn:microsoft.com/office/officeart/2005/8/layout/chevron2"/>
    <dgm:cxn modelId="{590881BD-CD92-4673-9B91-2B8CD58C0C66}" srcId="{1735008D-D4D2-4B0F-AF23-CEC8AE9022D5}" destId="{829B286F-7A39-446A-8661-700A81064749}" srcOrd="1" destOrd="0" parTransId="{696AA513-F64D-43B7-AC8E-C29542F3203E}" sibTransId="{F4A4B827-CC30-4292-BB70-377E2E60EA67}"/>
    <dgm:cxn modelId="{B80A0A60-3F06-4ED0-AB8E-958E07CB1604}" srcId="{1735008D-D4D2-4B0F-AF23-CEC8AE9022D5}" destId="{BF7D4213-BEA2-420F-95CE-4C54FBD5F8E3}" srcOrd="3" destOrd="0" parTransId="{EAA5A32E-896A-46A2-AFF4-ECBA716CC685}" sibTransId="{87A1AE29-67EA-4DE9-8F6A-12871DDEDB01}"/>
    <dgm:cxn modelId="{FEAB772F-0745-4CD7-BEA3-138083E8A5A6}" type="presParOf" srcId="{CF6D0A50-57FF-4EBF-9AA7-B08C3BCF45AF}" destId="{B30E2E95-1507-485D-807C-8DFE31D159A4}" srcOrd="0" destOrd="0" presId="urn:microsoft.com/office/officeart/2005/8/layout/chevron2"/>
    <dgm:cxn modelId="{542C323A-5FF0-40E4-B09E-2A142F87A4C2}" type="presParOf" srcId="{B30E2E95-1507-485D-807C-8DFE31D159A4}" destId="{77470C27-6558-4000-9B38-2FE8A8131F47}" srcOrd="0" destOrd="0" presId="urn:microsoft.com/office/officeart/2005/8/layout/chevron2"/>
    <dgm:cxn modelId="{D4A03E24-DA29-4558-B5B9-F29EB09B73EF}" type="presParOf" srcId="{B30E2E95-1507-485D-807C-8DFE31D159A4}" destId="{90C8556D-20AC-4895-9164-3188DDC19E90}" srcOrd="1" destOrd="0" presId="urn:microsoft.com/office/officeart/2005/8/layout/chevron2"/>
    <dgm:cxn modelId="{D8329FD4-3BBC-4E89-B25B-83FB8A5DA819}" type="presParOf" srcId="{CF6D0A50-57FF-4EBF-9AA7-B08C3BCF45AF}" destId="{1E3BE91D-67B8-4CD3-B21C-F67FB565B340}" srcOrd="1" destOrd="0" presId="urn:microsoft.com/office/officeart/2005/8/layout/chevron2"/>
    <dgm:cxn modelId="{5B447A32-F4D7-4162-BE6F-BEAD59F2C02D}" type="presParOf" srcId="{CF6D0A50-57FF-4EBF-9AA7-B08C3BCF45AF}" destId="{998B2D33-72B8-47E3-9A95-AA5EC0E446E9}" srcOrd="2" destOrd="0" presId="urn:microsoft.com/office/officeart/2005/8/layout/chevron2"/>
    <dgm:cxn modelId="{C6A9D5E7-0660-4E70-B8D3-BB9652B16047}" type="presParOf" srcId="{998B2D33-72B8-47E3-9A95-AA5EC0E446E9}" destId="{1B523F34-473D-4A58-8C25-2B70512BD7A1}" srcOrd="0" destOrd="0" presId="urn:microsoft.com/office/officeart/2005/8/layout/chevron2"/>
    <dgm:cxn modelId="{8AAC610E-F3AC-4718-957A-0603B4A1C18E}" type="presParOf" srcId="{998B2D33-72B8-47E3-9A95-AA5EC0E446E9}" destId="{58AF983A-F959-4C0F-A73E-EBEE77794247}" srcOrd="1" destOrd="0" presId="urn:microsoft.com/office/officeart/2005/8/layout/chevron2"/>
    <dgm:cxn modelId="{83643E9F-9EAB-400B-841B-42A4CEA5526C}" type="presParOf" srcId="{CF6D0A50-57FF-4EBF-9AA7-B08C3BCF45AF}" destId="{D4CB5A83-1BAD-4612-BCD7-07432C9715E8}" srcOrd="3" destOrd="0" presId="urn:microsoft.com/office/officeart/2005/8/layout/chevron2"/>
    <dgm:cxn modelId="{F686010A-E0DC-4BAB-9E17-12FF0876C4D0}" type="presParOf" srcId="{CF6D0A50-57FF-4EBF-9AA7-B08C3BCF45AF}" destId="{F0E9D827-7506-4511-9165-199798C83716}" srcOrd="4" destOrd="0" presId="urn:microsoft.com/office/officeart/2005/8/layout/chevron2"/>
    <dgm:cxn modelId="{B3533A37-21FA-43C9-A5F6-F2FF89074E5E}" type="presParOf" srcId="{F0E9D827-7506-4511-9165-199798C83716}" destId="{8E1444DA-BC3D-47C5-A09F-878D8C65BB63}" srcOrd="0" destOrd="0" presId="urn:microsoft.com/office/officeart/2005/8/layout/chevron2"/>
    <dgm:cxn modelId="{C2FBB554-EFE7-469D-A1D7-53EA465146EE}" type="presParOf" srcId="{F0E9D827-7506-4511-9165-199798C83716}" destId="{8B821D10-7CA9-4E1D-A078-0D0EE09CAEB6}" srcOrd="1" destOrd="0" presId="urn:microsoft.com/office/officeart/2005/8/layout/chevron2"/>
    <dgm:cxn modelId="{4C9782C4-7934-43DF-BEB3-CDAEFFAFE3B4}" type="presParOf" srcId="{CF6D0A50-57FF-4EBF-9AA7-B08C3BCF45AF}" destId="{B5BDF3B1-F098-4314-9853-C355BBCE2B23}" srcOrd="5" destOrd="0" presId="urn:microsoft.com/office/officeart/2005/8/layout/chevron2"/>
    <dgm:cxn modelId="{743D2C23-D683-4AC6-8E29-A57AF89A9C49}" type="presParOf" srcId="{CF6D0A50-57FF-4EBF-9AA7-B08C3BCF45AF}" destId="{E41C5DE3-CFF1-4942-8AC7-9B52BEF8B0E2}" srcOrd="6" destOrd="0" presId="urn:microsoft.com/office/officeart/2005/8/layout/chevron2"/>
    <dgm:cxn modelId="{908D4183-1EBC-44CB-A7B4-6663C32E621C}" type="presParOf" srcId="{E41C5DE3-CFF1-4942-8AC7-9B52BEF8B0E2}" destId="{1C563A2F-B9A4-419D-890D-6649A1D03BC6}" srcOrd="0" destOrd="0" presId="urn:microsoft.com/office/officeart/2005/8/layout/chevron2"/>
    <dgm:cxn modelId="{47508D68-1637-435B-885C-4EC5DC46B6D6}" type="presParOf" srcId="{E41C5DE3-CFF1-4942-8AC7-9B52BEF8B0E2}" destId="{A044BF62-238E-43EA-94BD-E48CBEA44758}" srcOrd="1" destOrd="0" presId="urn:microsoft.com/office/officeart/2005/8/layout/chevron2"/>
    <dgm:cxn modelId="{925332D4-1686-4E5A-AE5B-5648F04B43FA}" type="presParOf" srcId="{CF6D0A50-57FF-4EBF-9AA7-B08C3BCF45AF}" destId="{7A4B083E-0702-4FD9-A865-2055D8CEC01A}" srcOrd="7" destOrd="0" presId="urn:microsoft.com/office/officeart/2005/8/layout/chevron2"/>
    <dgm:cxn modelId="{8582AC89-C610-4531-B01A-8F08357DC57F}" type="presParOf" srcId="{CF6D0A50-57FF-4EBF-9AA7-B08C3BCF45AF}" destId="{71A80FDD-9960-48CE-9367-3A0B9C72AB4A}" srcOrd="8" destOrd="0" presId="urn:microsoft.com/office/officeart/2005/8/layout/chevron2"/>
    <dgm:cxn modelId="{8C7B4ABE-F2F9-41E7-920C-B4ECCB259173}" type="presParOf" srcId="{71A80FDD-9960-48CE-9367-3A0B9C72AB4A}" destId="{195593C4-CB61-477E-9DD8-64485C3C49B1}" srcOrd="0" destOrd="0" presId="urn:microsoft.com/office/officeart/2005/8/layout/chevron2"/>
    <dgm:cxn modelId="{F4E21737-6EA7-467A-8FDB-ED0FFEE88507}" type="presParOf" srcId="{71A80FDD-9960-48CE-9367-3A0B9C72AB4A}" destId="{83B54E66-374F-4625-A0A6-69AE183CA219}" srcOrd="1" destOrd="0" presId="urn:microsoft.com/office/officeart/2005/8/layout/chevron2"/>
    <dgm:cxn modelId="{2476E247-A64B-498D-82BF-AD116CAC3958}" type="presParOf" srcId="{CF6D0A50-57FF-4EBF-9AA7-B08C3BCF45AF}" destId="{1844C6A3-44BE-4022-A46C-491F12F38F66}" srcOrd="9" destOrd="0" presId="urn:microsoft.com/office/officeart/2005/8/layout/chevron2"/>
    <dgm:cxn modelId="{D3F9C4C7-4990-4BB5-BFFF-B828713092AD}" type="presParOf" srcId="{CF6D0A50-57FF-4EBF-9AA7-B08C3BCF45AF}" destId="{698F4AB6-6FF8-4DF8-8636-428D780BAA4E}" srcOrd="10" destOrd="0" presId="urn:microsoft.com/office/officeart/2005/8/layout/chevron2"/>
    <dgm:cxn modelId="{D9A91E10-C862-4C4E-883B-1F70ED82B457}" type="presParOf" srcId="{698F4AB6-6FF8-4DF8-8636-428D780BAA4E}" destId="{6C48B830-3259-4A3A-86B8-26A6A969FDDF}" srcOrd="0" destOrd="0" presId="urn:microsoft.com/office/officeart/2005/8/layout/chevron2"/>
    <dgm:cxn modelId="{5E7C748A-40D3-4289-978A-D358EF539399}" type="presParOf" srcId="{698F4AB6-6FF8-4DF8-8636-428D780BAA4E}" destId="{306531FD-7BDB-4211-B10A-3948B49F4912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2C61-0C82-4110-AAD2-B2B64EB91345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52EE-B53D-49D9-84B2-A4E122B73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52EE-B53D-49D9-84B2-A4E122B739D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E19D99-0CD6-4E1C-B94B-00C3244CDB53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2B251C-BF9F-412D-8D0E-7BB135791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Методика навчання окремих питань теми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44" t="6417" r="19612" b="14825"/>
          <a:stretch>
            <a:fillRect/>
          </a:stretch>
        </p:blipFill>
        <p:spPr bwMode="auto">
          <a:xfrm>
            <a:off x="857224" y="1455903"/>
            <a:ext cx="7520567" cy="540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Сюжетні задачі (1 клас)</a:t>
            </a:r>
            <a:endParaRPr lang="ru-RU" sz="36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70" y="1700212"/>
          <a:ext cx="9144000" cy="494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D1E1C80-EC85-4BE6-A3C9-F2B9D3EE5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0A5062C-0EAD-45A0-BD35-31E790C0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3B6A7A3-7646-48CF-BAA5-D7C32D7A6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781502A-2C5B-4DFE-A014-8674B1178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C304CC1A-50F7-41CE-B6E7-F54DA0D51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5176D2B1-C7F7-41FB-A8A4-521C82426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2A1E31EA-9DE8-47CD-B15E-179BA534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96BFCEAD-BEFB-4A15-938A-EF0B00A0F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Сюжетні задачі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3286124"/>
          <a:ext cx="10072726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85786" y="1857364"/>
            <a:ext cx="7786742" cy="10715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Уявлення про процес розв’язування задачі формується як перехід: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C7F58C-5A96-45E8-A372-17DB88711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FC7F58C-5A96-45E8-A372-17DB88711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CDF7D8-F1A3-4E68-BAFE-7516540A8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6CDF7D8-F1A3-4E68-BAFE-7516540A8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EAEBC3-ED94-4E2D-B1CD-C35C72007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A2EAEBC3-ED94-4E2D-B1CD-C35C72007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C7AB73-A361-4AE6-B5A0-EC63A084C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8AC7AB73-A361-4AE6-B5A0-EC63A084C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2121EE-01E4-4B50-9CB3-C7178B33B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C62121EE-01E4-4B50-9CB3-C7178B33B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FB69E7-DD28-476D-B8D3-FDEF3510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51FB69E7-DD28-476D-B8D3-FDEF35101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4B915-EAA9-4363-A63F-AD4072A4E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6294B915-EAA9-4363-A63F-AD4072A4E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E7BB28-34F2-4572-8CDC-4D34A336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B7E7BB28-34F2-4572-8CDC-4D34A336E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457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Мета змістової лінії </a:t>
            </a:r>
            <a:r>
              <a:rPr lang="uk-UA" sz="3600" dirty="0" err="1" smtClean="0"/>
              <a:t>“Сюжетні</a:t>
            </a:r>
            <a:r>
              <a:rPr lang="uk-UA" sz="3600" dirty="0" smtClean="0"/>
              <a:t> </a:t>
            </a:r>
            <a:r>
              <a:rPr lang="uk-UA" sz="3600" dirty="0" err="1" smtClean="0"/>
              <a:t>задачі”</a:t>
            </a:r>
            <a:r>
              <a:rPr lang="uk-UA" sz="3600" dirty="0" smtClean="0"/>
              <a:t> (1 клас)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508140"/>
          <a:ext cx="9144000" cy="534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54252D-7DEA-4C8A-BC90-A8BC22E7F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C54252D-7DEA-4C8A-BC90-A8BC22E7F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EF4F45-923C-4032-801E-F8B3C8216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1EF4F45-923C-4032-801E-F8B3C8216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11E213-6869-4CCB-B7F3-91C4C621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411E213-6869-4CCB-B7F3-91C4C621B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ECC0D-2224-4A90-8D16-7F71A55E2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C4ECC0D-2224-4A90-8D16-7F71A55E2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FE159A-C946-490F-B2B9-033F8E63F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2FE159A-C946-490F-B2B9-033F8E63F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3986E-5D80-4198-A6DE-0C4E635FE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C23986E-5D80-4198-A6DE-0C4E635FE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4CB89B-A71C-4210-8F6C-CE3F8486C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B4CB89B-A71C-4210-8F6C-CE3F8486C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ACE90-B1FB-4648-8F2E-E64A2D24F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B8ACE90-B1FB-4648-8F2E-E64A2D24F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0A26D-D6F6-458F-8FC0-B7471BFAE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4B30A26D-D6F6-458F-8FC0-B7471BFAE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B1B49F-05C3-4922-A535-D1BBFD249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F8B1B49F-05C3-4922-A535-D1BBFD249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94DEAC-A4FA-481B-9FEC-74F1E54DD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A94DEAC-A4FA-481B-9FEC-74F1E54DD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Зміст навчання </a:t>
            </a:r>
            <a:br>
              <a:rPr lang="uk-UA" sz="3600" dirty="0" smtClean="0">
                <a:solidFill>
                  <a:srgbClr val="FFC000"/>
                </a:solidFill>
              </a:rPr>
            </a:br>
            <a:r>
              <a:rPr lang="uk-UA" sz="3600" dirty="0" smtClean="0">
                <a:solidFill>
                  <a:srgbClr val="FFC000"/>
                </a:solidFill>
              </a:rPr>
              <a:t>теми </a:t>
            </a:r>
            <a:r>
              <a:rPr lang="uk-UA" sz="3600" dirty="0" err="1" smtClean="0">
                <a:solidFill>
                  <a:srgbClr val="FFC000"/>
                </a:solidFill>
              </a:rPr>
              <a:t>“Сюжетні</a:t>
            </a:r>
            <a:r>
              <a:rPr lang="uk-UA" sz="3600" dirty="0" smtClean="0">
                <a:solidFill>
                  <a:srgbClr val="FFC000"/>
                </a:solidFill>
              </a:rPr>
              <a:t> </a:t>
            </a:r>
            <a:r>
              <a:rPr lang="uk-UA" sz="3600" dirty="0" err="1" smtClean="0">
                <a:solidFill>
                  <a:srgbClr val="FFC000"/>
                </a:solidFill>
              </a:rPr>
              <a:t>задачі”</a:t>
            </a:r>
            <a:r>
              <a:rPr lang="uk-UA" sz="3600" dirty="0" smtClean="0">
                <a:solidFill>
                  <a:srgbClr val="FFC000"/>
                </a:solidFill>
              </a:rPr>
              <a:t>(1-й клас)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57298"/>
          <a:ext cx="9072562" cy="563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7CF21B-8F10-4FB8-A111-D93633EC3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77CF21B-8F10-4FB8-A111-D93633EC3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54D296-775A-4A64-8684-4175B0823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E54D296-775A-4A64-8684-4175B0823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A9DED3-422C-4F5E-B31B-CD300FB2D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EA9DED3-422C-4F5E-B31B-CD300FB2D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8B45F-E71D-40D7-895A-73800B449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8488B45F-E71D-40D7-895A-73800B449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1F2DBB-EB39-48FF-A458-7069BD2F2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91F2DBB-EB39-48FF-A458-7069BD2F2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04EBFE-27F2-4B21-9905-6D2A98BA1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F04EBFE-27F2-4B21-9905-6D2A98BA1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9FC64B-F501-4203-B86A-C007F1E6B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79FC64B-F501-4203-B86A-C007F1E6B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D9EB7E-6717-4976-9F3B-3C2A6757F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CFD9EB7E-6717-4976-9F3B-3C2A6757F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</a:rPr>
              <a:t>Зміст навчання (1-й клас)</a:t>
            </a:r>
            <a:endParaRPr lang="ru-RU" sz="3600" dirty="0">
              <a:solidFill>
                <a:srgbClr val="FFC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-2143172" y="-428628"/>
          <a:ext cx="13644658" cy="735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F20ADB-7733-4395-98D2-4DFE5468A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9F20ADB-7733-4395-98D2-4DFE5468A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BFA661-F513-4D42-BA8F-985AA2E98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DBFA661-F513-4D42-BA8F-985AA2E98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B38AE9-95F9-4421-B781-8A7CF88DD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9B38AE9-95F9-4421-B781-8A7CF88DD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B12EBA-31DC-46D7-AA84-4A5C1F92E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4FB12EBA-31DC-46D7-AA84-4A5C1F92E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2A69ED-F75A-4305-8631-A79C9E1A8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92A69ED-F75A-4305-8631-A79C9E1A8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DD8085-5D22-4CA4-9831-CAB5086A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6DD8085-5D22-4CA4-9831-CAB5086A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9CF207-5482-480A-8789-DC1DF9AA1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C9CF207-5482-480A-8789-DC1DF9AA1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1BBC72-1F1F-4F2D-9D95-7A61A7F077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981BBC72-1F1F-4F2D-9D95-7A61A7F077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C22FC-9780-4CB5-A889-97FB6897A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3BC22FC-9780-4CB5-A889-97FB6897A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AA737-07F8-4720-AD83-F62ED928F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C8AA737-07F8-4720-AD83-F62ED928F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4C6DCB-ECAE-471B-9A06-608D4CA1F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974C6DCB-ECAE-471B-9A06-608D4CA1F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06F672-7BC7-4D26-9D2E-F244E58B9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6D06F672-7BC7-4D26-9D2E-F244E58B9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4F1204-9ECB-4199-B580-A748B14B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524F1204-9ECB-4199-B580-A748B14B4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AE9C0C-A510-4154-AF64-BB9E8723F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92AE9C0C-A510-4154-AF64-BB9E8723F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05895-2FEB-4F07-A5E7-38FB24F43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27705895-2FEB-4F07-A5E7-38FB24F43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Порядок навчання розв'язування задач</a:t>
            </a:r>
            <a:endParaRPr lang="ru-RU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508140"/>
          <a:ext cx="9144000" cy="534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470C27-6558-4000-9B38-2FE8A813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7470C27-6558-4000-9B38-2FE8A813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C8556D-20AC-4895-9164-3188DDC19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90C8556D-20AC-4895-9164-3188DDC19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523F34-473D-4A58-8C25-2B70512BD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1B523F34-473D-4A58-8C25-2B70512BD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AF983A-F959-4C0F-A73E-EBEE77794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8AF983A-F959-4C0F-A73E-EBEE77794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1444DA-BC3D-47C5-A09F-878D8C65B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8E1444DA-BC3D-47C5-A09F-878D8C65B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821D10-7CA9-4E1D-A078-0D0EE09CA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8B821D10-7CA9-4E1D-A078-0D0EE09CA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63A2F-B9A4-419D-890D-6649A1D03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1C563A2F-B9A4-419D-890D-6649A1D03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4BF62-238E-43EA-94BD-E48CBEA44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A044BF62-238E-43EA-94BD-E48CBEA44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5593C4-CB61-477E-9DD8-64485C3C4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95593C4-CB61-477E-9DD8-64485C3C4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B54E66-374F-4625-A0A6-69AE183CA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3B54E66-374F-4625-A0A6-69AE183CA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48B830-3259-4A3A-86B8-26A6A969F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6C48B830-3259-4A3A-86B8-26A6A969F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6531FD-7BDB-4211-B10A-3948B49F4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306531FD-7BDB-4211-B10A-3948B49F4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774b9ed9ad35cd8bf1971d254b5d3df280f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2295</TotalTime>
  <Words>276</Words>
  <Application>Microsoft Office PowerPoint</Application>
  <PresentationFormat>Экран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Методика навчання окремих питань теми</vt:lpstr>
      <vt:lpstr>Сюжетні задачі (1 клас)</vt:lpstr>
      <vt:lpstr>Сюжетні задачі</vt:lpstr>
      <vt:lpstr>Мета змістової лінії “Сюжетні задачі” (1 клас)</vt:lpstr>
      <vt:lpstr>Зміст навчання  теми “Сюжетні задачі”(1-й клас)</vt:lpstr>
      <vt:lpstr>Зміст навчання (1-й клас)</vt:lpstr>
      <vt:lpstr>Порядок навчання розв'язування задач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1-му класі</dc:title>
  <dc:creator>user</dc:creator>
  <cp:lastModifiedBy>Marinochka</cp:lastModifiedBy>
  <cp:revision>219</cp:revision>
  <dcterms:created xsi:type="dcterms:W3CDTF">2013-05-13T17:03:34Z</dcterms:created>
  <dcterms:modified xsi:type="dcterms:W3CDTF">2015-09-04T15:42:38Z</dcterms:modified>
</cp:coreProperties>
</file>