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990000"/>
    <a:srgbClr val="009E47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95" autoAdjust="0"/>
    <p:restoredTop sz="94660"/>
  </p:normalViewPr>
  <p:slideViewPr>
    <p:cSldViewPr>
      <p:cViewPr>
        <p:scale>
          <a:sx n="69" d="100"/>
          <a:sy n="69" d="100"/>
        </p:scale>
        <p:origin x="-4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2C61-0C82-4110-AAD2-B2B64EB91345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D52EE-B53D-49D9-84B2-A4E122B739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6842" cy="108012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n w="18000">
                  <a:noFill/>
                  <a:prstDash val="solid"/>
                  <a:miter lim="800000"/>
                </a:ln>
                <a:solidFill>
                  <a:srgbClr val="FFC000"/>
                </a:solidFill>
              </a:rPr>
              <a:t>Наочні посібники і дидактичний матеріал</a:t>
            </a:r>
            <a:endParaRPr lang="ru-RU" sz="3600" b="1" dirty="0">
              <a:ln w="18000">
                <a:noFill/>
                <a:prstDash val="solid"/>
                <a:miter lim="800000"/>
              </a:ln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820688"/>
          </a:xfrm>
        </p:spPr>
        <p:txBody>
          <a:bodyPr>
            <a:noAutofit/>
          </a:bodyPr>
          <a:lstStyle/>
          <a:p>
            <a:pPr indent="-457200">
              <a:lnSpc>
                <a:spcPts val="25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uk-UA" sz="2400" dirty="0" smtClean="0"/>
              <a:t>Пам'ятка №1 </a:t>
            </a:r>
            <a:r>
              <a:rPr lang="uk-UA" sz="2400" dirty="0" err="1" smtClean="0"/>
              <a:t>“Працюю</a:t>
            </a:r>
            <a:r>
              <a:rPr lang="uk-UA" sz="2400" dirty="0" smtClean="0"/>
              <a:t> над </a:t>
            </a:r>
            <a:r>
              <a:rPr lang="uk-UA" sz="2400" dirty="0" err="1" smtClean="0"/>
              <a:t>задачею”</a:t>
            </a:r>
            <a:r>
              <a:rPr lang="uk-UA" sz="2400" dirty="0" smtClean="0"/>
              <a:t>.</a:t>
            </a:r>
          </a:p>
          <a:p>
            <a:pPr indent="-457200">
              <a:lnSpc>
                <a:spcPts val="25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uk-UA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36957"/>
          <a:stretch>
            <a:fillRect/>
          </a:stretch>
        </p:blipFill>
        <p:spPr bwMode="auto">
          <a:xfrm>
            <a:off x="1571604" y="2214553"/>
            <a:ext cx="5715040" cy="3746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6842" cy="108012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ln w="18000">
                  <a:noFill/>
                  <a:prstDash val="solid"/>
                  <a:miter lim="800000"/>
                </a:ln>
                <a:solidFill>
                  <a:srgbClr val="FFC000"/>
                </a:solidFill>
              </a:rPr>
              <a:t>Наочні посібники і дидактичний матеріал</a:t>
            </a:r>
            <a:endParaRPr lang="ru-RU" sz="3600" b="1" dirty="0">
              <a:ln w="18000">
                <a:noFill/>
                <a:prstDash val="solid"/>
                <a:miter lim="800000"/>
              </a:ln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820688"/>
          </a:xfrm>
        </p:spPr>
        <p:txBody>
          <a:bodyPr>
            <a:noAutofit/>
          </a:bodyPr>
          <a:lstStyle/>
          <a:p>
            <a:pPr indent="-457200">
              <a:lnSpc>
                <a:spcPts val="2500"/>
              </a:lnSpc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uk-UA" sz="2400" dirty="0" smtClean="0"/>
              <a:t>Опорні </a:t>
            </a:r>
            <a:r>
              <a:rPr lang="uk-UA" sz="2400" dirty="0" smtClean="0"/>
              <a:t>схеми простих задач.</a:t>
            </a:r>
          </a:p>
          <a:p>
            <a:pPr indent="-457200">
              <a:lnSpc>
                <a:spcPts val="2500"/>
              </a:lnSpc>
              <a:spcBef>
                <a:spcPts val="0"/>
              </a:spcBef>
              <a:buClr>
                <a:schemeClr val="tx1"/>
              </a:buClr>
              <a:buNone/>
            </a:pPr>
            <a:endParaRPr lang="uk-UA" sz="24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3943" y="2105646"/>
            <a:ext cx="7069957" cy="4823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7a774b9ed9ad35cd8bf1971d254b5d3df280f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2297</TotalTime>
  <Words>23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Модульная</vt:lpstr>
      <vt:lpstr>Наочні посібники і дидактичний матеріал</vt:lpstr>
      <vt:lpstr>Наочні посібники і дидактичний матеріал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формування вмінь розв’язування простих задач в 1-му класі</dc:title>
  <dc:creator>user</dc:creator>
  <cp:lastModifiedBy>Marinochka</cp:lastModifiedBy>
  <cp:revision>220</cp:revision>
  <dcterms:created xsi:type="dcterms:W3CDTF">2013-05-13T17:03:34Z</dcterms:created>
  <dcterms:modified xsi:type="dcterms:W3CDTF">2015-09-04T15:39:44Z</dcterms:modified>
</cp:coreProperties>
</file>