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404" r:id="rId2"/>
    <p:sldId id="319" r:id="rId3"/>
    <p:sldId id="320" r:id="rId4"/>
    <p:sldId id="321" r:id="rId5"/>
    <p:sldId id="327" r:id="rId6"/>
    <p:sldId id="322" r:id="rId7"/>
    <p:sldId id="323" r:id="rId8"/>
    <p:sldId id="324" r:id="rId9"/>
    <p:sldId id="325" r:id="rId10"/>
    <p:sldId id="328" r:id="rId11"/>
    <p:sldId id="329" r:id="rId12"/>
    <p:sldId id="331" r:id="rId13"/>
    <p:sldId id="332" r:id="rId14"/>
    <p:sldId id="334" r:id="rId15"/>
  </p:sldIdLst>
  <p:sldSz cx="9144000" cy="6858000" type="screen4x3"/>
  <p:notesSz cx="6858000" cy="9144000"/>
  <p:custDataLst>
    <p:tags r:id="rId17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9E47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5" autoAdjust="0"/>
    <p:restoredTop sz="94660"/>
  </p:normalViewPr>
  <p:slideViewPr>
    <p:cSldViewPr>
      <p:cViewPr>
        <p:scale>
          <a:sx n="69" d="100"/>
          <a:sy n="69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22288E-7564-498B-BD23-C1B28886FA3E}" type="doc">
      <dgm:prSet loTypeId="urn:microsoft.com/office/officeart/2005/8/layout/hierarchy3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ru-RU"/>
        </a:p>
      </dgm:t>
    </dgm:pt>
    <dgm:pt modelId="{6CB7BBD0-4A70-4865-99A3-DACEDAA7636F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/>
            <a:t>Перші 5 видів простих задач 1-го класу</a:t>
          </a:r>
          <a:endParaRPr lang="ru-RU" sz="2400" b="1" dirty="0"/>
        </a:p>
      </dgm:t>
    </dgm:pt>
    <dgm:pt modelId="{6802ECD9-126E-4FDA-BE55-F94AE61E9587}" type="parTrans" cxnId="{236C11E7-793E-4240-A561-C198954D0769}">
      <dgm:prSet/>
      <dgm:spPr/>
      <dgm:t>
        <a:bodyPr/>
        <a:lstStyle/>
        <a:p>
          <a:endParaRPr lang="ru-RU"/>
        </a:p>
      </dgm:t>
    </dgm:pt>
    <dgm:pt modelId="{7515AAAC-D53E-4AA1-B9B3-D51F89D9399B}" type="sibTrans" cxnId="{236C11E7-793E-4240-A561-C198954D0769}">
      <dgm:prSet/>
      <dgm:spPr/>
      <dgm:t>
        <a:bodyPr/>
        <a:lstStyle/>
        <a:p>
          <a:endParaRPr lang="ru-RU"/>
        </a:p>
      </dgm:t>
    </dgm:pt>
    <dgm:pt modelId="{0229A18F-ADAB-4762-8D06-90C60DB3365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задачі на знаходження суми;</a:t>
          </a:r>
          <a:endParaRPr lang="ru-RU" sz="2400" dirty="0"/>
        </a:p>
      </dgm:t>
    </dgm:pt>
    <dgm:pt modelId="{81573465-CDAB-4D4A-804D-5E7FC8F5F211}" type="parTrans" cxnId="{035AE9E3-9BD3-4BAB-88B4-6D32A6687F13}">
      <dgm:prSet/>
      <dgm:spPr/>
      <dgm:t>
        <a:bodyPr/>
        <a:lstStyle/>
        <a:p>
          <a:endParaRPr lang="ru-RU"/>
        </a:p>
      </dgm:t>
    </dgm:pt>
    <dgm:pt modelId="{4D67043F-CF8C-4AFE-B1C4-565B33C2494B}" type="sibTrans" cxnId="{035AE9E3-9BD3-4BAB-88B4-6D32A6687F13}">
      <dgm:prSet/>
      <dgm:spPr/>
      <dgm:t>
        <a:bodyPr/>
        <a:lstStyle/>
        <a:p>
          <a:endParaRPr lang="ru-RU"/>
        </a:p>
      </dgm:t>
    </dgm:pt>
    <dgm:pt modelId="{A2DBF7EC-CF07-44E9-AFD9-D620A77D65E1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задачі на знаходження </a:t>
          </a:r>
          <a:r>
            <a:rPr lang="uk-UA" sz="2400" dirty="0" smtClean="0"/>
            <a:t>різниці;</a:t>
          </a:r>
          <a:endParaRPr lang="ru-RU" sz="2400" dirty="0"/>
        </a:p>
      </dgm:t>
    </dgm:pt>
    <dgm:pt modelId="{8D20FD37-624E-4077-A4C9-4A4BC4171E91}" type="parTrans" cxnId="{18FE34AB-190C-479F-B504-9D1D35850EE7}">
      <dgm:prSet/>
      <dgm:spPr/>
      <dgm:t>
        <a:bodyPr/>
        <a:lstStyle/>
        <a:p>
          <a:endParaRPr lang="ru-RU"/>
        </a:p>
      </dgm:t>
    </dgm:pt>
    <dgm:pt modelId="{E6FA4861-2134-4E53-92AC-40E336C718E3}" type="sibTrans" cxnId="{18FE34AB-190C-479F-B504-9D1D35850EE7}">
      <dgm:prSet/>
      <dgm:spPr/>
      <dgm:t>
        <a:bodyPr/>
        <a:lstStyle/>
        <a:p>
          <a:endParaRPr lang="ru-RU"/>
        </a:p>
      </dgm:t>
    </dgm:pt>
    <dgm:pt modelId="{6A4220E2-29AE-4142-BA80-91E71F2CE396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smtClean="0"/>
            <a:t>задачі на різницеве порівняння.</a:t>
          </a:r>
          <a:endParaRPr lang="ru-RU" sz="2400" dirty="0"/>
        </a:p>
      </dgm:t>
    </dgm:pt>
    <dgm:pt modelId="{D828BECE-1CE4-4CEB-94D6-05C0261211B7}" type="parTrans" cxnId="{261C2D3F-7FFE-43F1-9DFA-256BA686DEF1}">
      <dgm:prSet/>
      <dgm:spPr/>
      <dgm:t>
        <a:bodyPr/>
        <a:lstStyle/>
        <a:p>
          <a:endParaRPr lang="ru-RU"/>
        </a:p>
      </dgm:t>
    </dgm:pt>
    <dgm:pt modelId="{E3784A43-53F1-49EB-BC69-20B8C5B06D0A}" type="sibTrans" cxnId="{261C2D3F-7FFE-43F1-9DFA-256BA686DEF1}">
      <dgm:prSet/>
      <dgm:spPr/>
      <dgm:t>
        <a:bodyPr/>
        <a:lstStyle/>
        <a:p>
          <a:endParaRPr lang="ru-RU"/>
        </a:p>
      </dgm:t>
    </dgm:pt>
    <dgm:pt modelId="{48D4EB49-2B2D-4603-A78F-9FD6F08544E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задачі на знаходження невідомого доданка;</a:t>
          </a:r>
          <a:endParaRPr lang="ru-RU" sz="2400" dirty="0"/>
        </a:p>
      </dgm:t>
    </dgm:pt>
    <dgm:pt modelId="{74580BD1-C36D-4238-B12A-B771086ADF02}" type="parTrans" cxnId="{6B4F6E98-9265-41B1-A8F6-13DF0F36BB51}">
      <dgm:prSet/>
      <dgm:spPr/>
      <dgm:t>
        <a:bodyPr/>
        <a:lstStyle/>
        <a:p>
          <a:endParaRPr lang="ru-RU"/>
        </a:p>
      </dgm:t>
    </dgm:pt>
    <dgm:pt modelId="{99335BC4-E5DE-45AF-B229-9E83FE6F299D}" type="sibTrans" cxnId="{6B4F6E98-9265-41B1-A8F6-13DF0F36BB51}">
      <dgm:prSet/>
      <dgm:spPr/>
      <dgm:t>
        <a:bodyPr/>
        <a:lstStyle/>
        <a:p>
          <a:endParaRPr lang="ru-RU"/>
        </a:p>
      </dgm:t>
    </dgm:pt>
    <dgm:pt modelId="{1314E3A5-450C-4DE6-B6AF-304C991851A7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задачі на збільшення або зменшення числа на кілька одиниць;</a:t>
          </a:r>
          <a:endParaRPr lang="ru-RU" sz="2400" dirty="0"/>
        </a:p>
      </dgm:t>
    </dgm:pt>
    <dgm:pt modelId="{B344E55C-EDF9-4DD7-A332-89D146422875}" type="parTrans" cxnId="{D1C23CD5-A1A7-4BF0-892A-6568669560EA}">
      <dgm:prSet/>
      <dgm:spPr/>
      <dgm:t>
        <a:bodyPr/>
        <a:lstStyle/>
        <a:p>
          <a:endParaRPr lang="ru-RU"/>
        </a:p>
      </dgm:t>
    </dgm:pt>
    <dgm:pt modelId="{2FFD97CD-EA4C-4964-A22C-46DE56A25D31}" type="sibTrans" cxnId="{D1C23CD5-A1A7-4BF0-892A-6568669560EA}">
      <dgm:prSet/>
      <dgm:spPr/>
      <dgm:t>
        <a:bodyPr/>
        <a:lstStyle/>
        <a:p>
          <a:endParaRPr lang="ru-RU"/>
        </a:p>
      </dgm:t>
    </dgm:pt>
    <dgm:pt modelId="{5B58911C-045F-4668-A06C-105B213A08BA}" type="pres">
      <dgm:prSet presAssocID="{6122288E-7564-498B-BD23-C1B28886FA3E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866A21F-00A7-4EA5-90D5-D5EDEBD471F1}" type="pres">
      <dgm:prSet presAssocID="{6CB7BBD0-4A70-4865-99A3-DACEDAA7636F}" presName="root" presStyleCnt="0"/>
      <dgm:spPr/>
    </dgm:pt>
    <dgm:pt modelId="{B8476EAD-83F4-467A-BD03-6DE140894685}" type="pres">
      <dgm:prSet presAssocID="{6CB7BBD0-4A70-4865-99A3-DACEDAA7636F}" presName="rootComposite" presStyleCnt="0"/>
      <dgm:spPr/>
    </dgm:pt>
    <dgm:pt modelId="{9B3FEE31-933B-40D5-A625-31D1DB099F01}" type="pres">
      <dgm:prSet presAssocID="{6CB7BBD0-4A70-4865-99A3-DACEDAA7636F}" presName="rootText" presStyleLbl="node1" presStyleIdx="0" presStyleCnt="1" custScaleX="396636"/>
      <dgm:spPr/>
      <dgm:t>
        <a:bodyPr/>
        <a:lstStyle/>
        <a:p>
          <a:endParaRPr lang="ru-RU"/>
        </a:p>
      </dgm:t>
    </dgm:pt>
    <dgm:pt modelId="{1421F242-6050-4EE8-B271-C68B60E6DC71}" type="pres">
      <dgm:prSet presAssocID="{6CB7BBD0-4A70-4865-99A3-DACEDAA7636F}" presName="rootConnector" presStyleLbl="node1" presStyleIdx="0" presStyleCnt="1"/>
      <dgm:spPr/>
      <dgm:t>
        <a:bodyPr/>
        <a:lstStyle/>
        <a:p>
          <a:endParaRPr lang="ru-RU"/>
        </a:p>
      </dgm:t>
    </dgm:pt>
    <dgm:pt modelId="{2D6FBD70-1C33-4BFD-AD0F-814D14EBA70B}" type="pres">
      <dgm:prSet presAssocID="{6CB7BBD0-4A70-4865-99A3-DACEDAA7636F}" presName="childShape" presStyleCnt="0"/>
      <dgm:spPr/>
    </dgm:pt>
    <dgm:pt modelId="{58E2E93A-517B-47C2-9019-91F943217D54}" type="pres">
      <dgm:prSet presAssocID="{81573465-CDAB-4D4A-804D-5E7FC8F5F211}" presName="Name13" presStyleLbl="parChTrans1D2" presStyleIdx="0" presStyleCnt="5"/>
      <dgm:spPr/>
      <dgm:t>
        <a:bodyPr/>
        <a:lstStyle/>
        <a:p>
          <a:endParaRPr lang="ru-RU"/>
        </a:p>
      </dgm:t>
    </dgm:pt>
    <dgm:pt modelId="{982A3C90-6900-457E-9D2D-79DEE91FD194}" type="pres">
      <dgm:prSet presAssocID="{0229A18F-ADAB-4762-8D06-90C60DB33654}" presName="childText" presStyleLbl="bgAcc1" presStyleIdx="0" presStyleCnt="5" custScaleX="482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08A765-5AEE-4A69-A248-01829DB6B303}" type="pres">
      <dgm:prSet presAssocID="{8D20FD37-624E-4077-A4C9-4A4BC4171E91}" presName="Name13" presStyleLbl="parChTrans1D2" presStyleIdx="1" presStyleCnt="5"/>
      <dgm:spPr/>
      <dgm:t>
        <a:bodyPr/>
        <a:lstStyle/>
        <a:p>
          <a:endParaRPr lang="ru-RU"/>
        </a:p>
      </dgm:t>
    </dgm:pt>
    <dgm:pt modelId="{DF95517B-FF70-494E-AE43-6D4512F63E05}" type="pres">
      <dgm:prSet presAssocID="{A2DBF7EC-CF07-44E9-AFD9-D620A77D65E1}" presName="childText" presStyleLbl="bgAcc1" presStyleIdx="1" presStyleCnt="5" custScaleX="482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06519E-94CA-4629-8E26-546084F9B894}" type="pres">
      <dgm:prSet presAssocID="{74580BD1-C36D-4238-B12A-B771086ADF02}" presName="Name13" presStyleLbl="parChTrans1D2" presStyleIdx="2" presStyleCnt="5"/>
      <dgm:spPr/>
      <dgm:t>
        <a:bodyPr/>
        <a:lstStyle/>
        <a:p>
          <a:endParaRPr lang="ru-RU"/>
        </a:p>
      </dgm:t>
    </dgm:pt>
    <dgm:pt modelId="{BE6868D2-CFF4-49AB-A0E2-C717D34C274E}" type="pres">
      <dgm:prSet presAssocID="{48D4EB49-2B2D-4603-A78F-9FD6F08544E4}" presName="childText" presStyleLbl="bgAcc1" presStyleIdx="2" presStyleCnt="5" custScaleX="482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2F2476-A2CA-4946-A49C-7503FC168E80}" type="pres">
      <dgm:prSet presAssocID="{B344E55C-EDF9-4DD7-A332-89D146422875}" presName="Name13" presStyleLbl="parChTrans1D2" presStyleIdx="3" presStyleCnt="5"/>
      <dgm:spPr/>
      <dgm:t>
        <a:bodyPr/>
        <a:lstStyle/>
        <a:p>
          <a:endParaRPr lang="ru-RU"/>
        </a:p>
      </dgm:t>
    </dgm:pt>
    <dgm:pt modelId="{84FE8E77-4F7D-434B-B85E-86F5CEA5F5C8}" type="pres">
      <dgm:prSet presAssocID="{1314E3A5-450C-4DE6-B6AF-304C991851A7}" presName="childText" presStyleLbl="bgAcc1" presStyleIdx="3" presStyleCnt="5" custScaleX="482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DBE222-C3C7-42F1-BF5C-C13A15EE7F0C}" type="pres">
      <dgm:prSet presAssocID="{D828BECE-1CE4-4CEB-94D6-05C0261211B7}" presName="Name13" presStyleLbl="parChTrans1D2" presStyleIdx="4" presStyleCnt="5"/>
      <dgm:spPr/>
      <dgm:t>
        <a:bodyPr/>
        <a:lstStyle/>
        <a:p>
          <a:endParaRPr lang="ru-RU"/>
        </a:p>
      </dgm:t>
    </dgm:pt>
    <dgm:pt modelId="{635728C4-6CD8-4146-A2A6-2637E866A9AC}" type="pres">
      <dgm:prSet presAssocID="{6A4220E2-29AE-4142-BA80-91E71F2CE396}" presName="childText" presStyleLbl="bgAcc1" presStyleIdx="4" presStyleCnt="5" custScaleX="4822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5AE9E3-9BD3-4BAB-88B4-6D32A6687F13}" srcId="{6CB7BBD0-4A70-4865-99A3-DACEDAA7636F}" destId="{0229A18F-ADAB-4762-8D06-90C60DB33654}" srcOrd="0" destOrd="0" parTransId="{81573465-CDAB-4D4A-804D-5E7FC8F5F211}" sibTransId="{4D67043F-CF8C-4AFE-B1C4-565B33C2494B}"/>
    <dgm:cxn modelId="{2A367632-CB40-4CE1-A6F1-C7CD9D302D65}" type="presOf" srcId="{6A4220E2-29AE-4142-BA80-91E71F2CE396}" destId="{635728C4-6CD8-4146-A2A6-2637E866A9AC}" srcOrd="0" destOrd="0" presId="urn:microsoft.com/office/officeart/2005/8/layout/hierarchy3"/>
    <dgm:cxn modelId="{92BAD89B-ED87-4744-8F33-67322208D495}" type="presOf" srcId="{81573465-CDAB-4D4A-804D-5E7FC8F5F211}" destId="{58E2E93A-517B-47C2-9019-91F943217D54}" srcOrd="0" destOrd="0" presId="urn:microsoft.com/office/officeart/2005/8/layout/hierarchy3"/>
    <dgm:cxn modelId="{25F2992D-6E95-4792-95C6-279A0A38E577}" type="presOf" srcId="{6CB7BBD0-4A70-4865-99A3-DACEDAA7636F}" destId="{1421F242-6050-4EE8-B271-C68B60E6DC71}" srcOrd="1" destOrd="0" presId="urn:microsoft.com/office/officeart/2005/8/layout/hierarchy3"/>
    <dgm:cxn modelId="{9C3834A5-8B9F-476B-87BA-F17FD84C3575}" type="presOf" srcId="{1314E3A5-450C-4DE6-B6AF-304C991851A7}" destId="{84FE8E77-4F7D-434B-B85E-86F5CEA5F5C8}" srcOrd="0" destOrd="0" presId="urn:microsoft.com/office/officeart/2005/8/layout/hierarchy3"/>
    <dgm:cxn modelId="{7E36B010-DBD3-4A51-AEB4-9302A392F27F}" type="presOf" srcId="{D828BECE-1CE4-4CEB-94D6-05C0261211B7}" destId="{22DBE222-C3C7-42F1-BF5C-C13A15EE7F0C}" srcOrd="0" destOrd="0" presId="urn:microsoft.com/office/officeart/2005/8/layout/hierarchy3"/>
    <dgm:cxn modelId="{A7C36A69-79EC-473F-A1A9-3B14C9194923}" type="presOf" srcId="{0229A18F-ADAB-4762-8D06-90C60DB33654}" destId="{982A3C90-6900-457E-9D2D-79DEE91FD194}" srcOrd="0" destOrd="0" presId="urn:microsoft.com/office/officeart/2005/8/layout/hierarchy3"/>
    <dgm:cxn modelId="{3216D627-B078-471D-978F-5FE608303350}" type="presOf" srcId="{74580BD1-C36D-4238-B12A-B771086ADF02}" destId="{4A06519E-94CA-4629-8E26-546084F9B894}" srcOrd="0" destOrd="0" presId="urn:microsoft.com/office/officeart/2005/8/layout/hierarchy3"/>
    <dgm:cxn modelId="{D1C23CD5-A1A7-4BF0-892A-6568669560EA}" srcId="{6CB7BBD0-4A70-4865-99A3-DACEDAA7636F}" destId="{1314E3A5-450C-4DE6-B6AF-304C991851A7}" srcOrd="3" destOrd="0" parTransId="{B344E55C-EDF9-4DD7-A332-89D146422875}" sibTransId="{2FFD97CD-EA4C-4964-A22C-46DE56A25D31}"/>
    <dgm:cxn modelId="{0331107B-502C-4DEF-93C2-16D14B547A1C}" type="presOf" srcId="{48D4EB49-2B2D-4603-A78F-9FD6F08544E4}" destId="{BE6868D2-CFF4-49AB-A0E2-C717D34C274E}" srcOrd="0" destOrd="0" presId="urn:microsoft.com/office/officeart/2005/8/layout/hierarchy3"/>
    <dgm:cxn modelId="{261C2D3F-7FFE-43F1-9DFA-256BA686DEF1}" srcId="{6CB7BBD0-4A70-4865-99A3-DACEDAA7636F}" destId="{6A4220E2-29AE-4142-BA80-91E71F2CE396}" srcOrd="4" destOrd="0" parTransId="{D828BECE-1CE4-4CEB-94D6-05C0261211B7}" sibTransId="{E3784A43-53F1-49EB-BC69-20B8C5B06D0A}"/>
    <dgm:cxn modelId="{C2EF1E1F-3AF4-455D-ACA7-B2A788D084B0}" type="presOf" srcId="{A2DBF7EC-CF07-44E9-AFD9-D620A77D65E1}" destId="{DF95517B-FF70-494E-AE43-6D4512F63E05}" srcOrd="0" destOrd="0" presId="urn:microsoft.com/office/officeart/2005/8/layout/hierarchy3"/>
    <dgm:cxn modelId="{18FE34AB-190C-479F-B504-9D1D35850EE7}" srcId="{6CB7BBD0-4A70-4865-99A3-DACEDAA7636F}" destId="{A2DBF7EC-CF07-44E9-AFD9-D620A77D65E1}" srcOrd="1" destOrd="0" parTransId="{8D20FD37-624E-4077-A4C9-4A4BC4171E91}" sibTransId="{E6FA4861-2134-4E53-92AC-40E336C718E3}"/>
    <dgm:cxn modelId="{67F7A979-5724-4CC0-BF1D-4E821EC6D2C1}" type="presOf" srcId="{6122288E-7564-498B-BD23-C1B28886FA3E}" destId="{5B58911C-045F-4668-A06C-105B213A08BA}" srcOrd="0" destOrd="0" presId="urn:microsoft.com/office/officeart/2005/8/layout/hierarchy3"/>
    <dgm:cxn modelId="{5B381638-7C0D-44B1-B107-019CF1723AE7}" type="presOf" srcId="{6CB7BBD0-4A70-4865-99A3-DACEDAA7636F}" destId="{9B3FEE31-933B-40D5-A625-31D1DB099F01}" srcOrd="0" destOrd="0" presId="urn:microsoft.com/office/officeart/2005/8/layout/hierarchy3"/>
    <dgm:cxn modelId="{236C11E7-793E-4240-A561-C198954D0769}" srcId="{6122288E-7564-498B-BD23-C1B28886FA3E}" destId="{6CB7BBD0-4A70-4865-99A3-DACEDAA7636F}" srcOrd="0" destOrd="0" parTransId="{6802ECD9-126E-4FDA-BE55-F94AE61E9587}" sibTransId="{7515AAAC-D53E-4AA1-B9B3-D51F89D9399B}"/>
    <dgm:cxn modelId="{9507AD90-AE02-4615-81BD-67ACFEC02769}" type="presOf" srcId="{8D20FD37-624E-4077-A4C9-4A4BC4171E91}" destId="{EF08A765-5AEE-4A69-A248-01829DB6B303}" srcOrd="0" destOrd="0" presId="urn:microsoft.com/office/officeart/2005/8/layout/hierarchy3"/>
    <dgm:cxn modelId="{F1C78B6C-C1F8-4D21-BC9E-0451A06F41E0}" type="presOf" srcId="{B344E55C-EDF9-4DD7-A332-89D146422875}" destId="{082F2476-A2CA-4946-A49C-7503FC168E80}" srcOrd="0" destOrd="0" presId="urn:microsoft.com/office/officeart/2005/8/layout/hierarchy3"/>
    <dgm:cxn modelId="{6B4F6E98-9265-41B1-A8F6-13DF0F36BB51}" srcId="{6CB7BBD0-4A70-4865-99A3-DACEDAA7636F}" destId="{48D4EB49-2B2D-4603-A78F-9FD6F08544E4}" srcOrd="2" destOrd="0" parTransId="{74580BD1-C36D-4238-B12A-B771086ADF02}" sibTransId="{99335BC4-E5DE-45AF-B229-9E83FE6F299D}"/>
    <dgm:cxn modelId="{2CEC596A-049E-438E-9B57-40F34732C5B8}" type="presParOf" srcId="{5B58911C-045F-4668-A06C-105B213A08BA}" destId="{2866A21F-00A7-4EA5-90D5-D5EDEBD471F1}" srcOrd="0" destOrd="0" presId="urn:microsoft.com/office/officeart/2005/8/layout/hierarchy3"/>
    <dgm:cxn modelId="{00AB6CE8-4D14-40AE-97FD-5D6B3C2BDC4F}" type="presParOf" srcId="{2866A21F-00A7-4EA5-90D5-D5EDEBD471F1}" destId="{B8476EAD-83F4-467A-BD03-6DE140894685}" srcOrd="0" destOrd="0" presId="urn:microsoft.com/office/officeart/2005/8/layout/hierarchy3"/>
    <dgm:cxn modelId="{C55360B6-FD19-4042-BEE8-34CD69267FCC}" type="presParOf" srcId="{B8476EAD-83F4-467A-BD03-6DE140894685}" destId="{9B3FEE31-933B-40D5-A625-31D1DB099F01}" srcOrd="0" destOrd="0" presId="urn:microsoft.com/office/officeart/2005/8/layout/hierarchy3"/>
    <dgm:cxn modelId="{9FC23AA1-0115-406D-A8BB-AA586527384A}" type="presParOf" srcId="{B8476EAD-83F4-467A-BD03-6DE140894685}" destId="{1421F242-6050-4EE8-B271-C68B60E6DC71}" srcOrd="1" destOrd="0" presId="urn:microsoft.com/office/officeart/2005/8/layout/hierarchy3"/>
    <dgm:cxn modelId="{BA35AFA0-F0D9-44BC-A94C-1B2C24DB7995}" type="presParOf" srcId="{2866A21F-00A7-4EA5-90D5-D5EDEBD471F1}" destId="{2D6FBD70-1C33-4BFD-AD0F-814D14EBA70B}" srcOrd="1" destOrd="0" presId="urn:microsoft.com/office/officeart/2005/8/layout/hierarchy3"/>
    <dgm:cxn modelId="{54E2111B-DBBB-4415-A05A-BAC6F997F580}" type="presParOf" srcId="{2D6FBD70-1C33-4BFD-AD0F-814D14EBA70B}" destId="{58E2E93A-517B-47C2-9019-91F943217D54}" srcOrd="0" destOrd="0" presId="urn:microsoft.com/office/officeart/2005/8/layout/hierarchy3"/>
    <dgm:cxn modelId="{FB49E63A-BC3A-4EB8-BF16-2E067A4EF690}" type="presParOf" srcId="{2D6FBD70-1C33-4BFD-AD0F-814D14EBA70B}" destId="{982A3C90-6900-457E-9D2D-79DEE91FD194}" srcOrd="1" destOrd="0" presId="urn:microsoft.com/office/officeart/2005/8/layout/hierarchy3"/>
    <dgm:cxn modelId="{D2616C45-4B73-477B-8E74-D16016DCFD40}" type="presParOf" srcId="{2D6FBD70-1C33-4BFD-AD0F-814D14EBA70B}" destId="{EF08A765-5AEE-4A69-A248-01829DB6B303}" srcOrd="2" destOrd="0" presId="urn:microsoft.com/office/officeart/2005/8/layout/hierarchy3"/>
    <dgm:cxn modelId="{DA6F2F10-428C-4BEE-81EC-CA856B9F93FA}" type="presParOf" srcId="{2D6FBD70-1C33-4BFD-AD0F-814D14EBA70B}" destId="{DF95517B-FF70-494E-AE43-6D4512F63E05}" srcOrd="3" destOrd="0" presId="urn:microsoft.com/office/officeart/2005/8/layout/hierarchy3"/>
    <dgm:cxn modelId="{73CCAE2C-47B7-42A6-98E7-9E8D187F3D56}" type="presParOf" srcId="{2D6FBD70-1C33-4BFD-AD0F-814D14EBA70B}" destId="{4A06519E-94CA-4629-8E26-546084F9B894}" srcOrd="4" destOrd="0" presId="urn:microsoft.com/office/officeart/2005/8/layout/hierarchy3"/>
    <dgm:cxn modelId="{0BCF39EC-0C18-40EE-86BD-C715AAC11941}" type="presParOf" srcId="{2D6FBD70-1C33-4BFD-AD0F-814D14EBA70B}" destId="{BE6868D2-CFF4-49AB-A0E2-C717D34C274E}" srcOrd="5" destOrd="0" presId="urn:microsoft.com/office/officeart/2005/8/layout/hierarchy3"/>
    <dgm:cxn modelId="{783A1EF6-EF94-44EE-90E8-E3651A1604B0}" type="presParOf" srcId="{2D6FBD70-1C33-4BFD-AD0F-814D14EBA70B}" destId="{082F2476-A2CA-4946-A49C-7503FC168E80}" srcOrd="6" destOrd="0" presId="urn:microsoft.com/office/officeart/2005/8/layout/hierarchy3"/>
    <dgm:cxn modelId="{AE630AAA-8484-4CA0-9DBF-610F0FDF8F14}" type="presParOf" srcId="{2D6FBD70-1C33-4BFD-AD0F-814D14EBA70B}" destId="{84FE8E77-4F7D-434B-B85E-86F5CEA5F5C8}" srcOrd="7" destOrd="0" presId="urn:microsoft.com/office/officeart/2005/8/layout/hierarchy3"/>
    <dgm:cxn modelId="{E30DCA3C-896C-4A64-903A-8F0259B491D2}" type="presParOf" srcId="{2D6FBD70-1C33-4BFD-AD0F-814D14EBA70B}" destId="{22DBE222-C3C7-42F1-BF5C-C13A15EE7F0C}" srcOrd="8" destOrd="0" presId="urn:microsoft.com/office/officeart/2005/8/layout/hierarchy3"/>
    <dgm:cxn modelId="{6F9E19BD-A58E-486A-A237-2A85675A4753}" type="presParOf" srcId="{2D6FBD70-1C33-4BFD-AD0F-814D14EBA70B}" destId="{635728C4-6CD8-4146-A2A6-2637E866A9AC}" srcOrd="9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99AF2A-FDEF-4BE7-A276-14DEB9556CB0}" type="doc">
      <dgm:prSet loTypeId="urn:microsoft.com/office/officeart/2005/8/layout/hierarchy2" loCatId="hierarchy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52736551-F7FB-4C12-A9F8-73E62C92B192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/>
            <a:t>Обґрунтування вибору арифметичної дії:</a:t>
          </a:r>
        </a:p>
        <a:p>
          <a:pPr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/>
        </a:p>
      </dgm:t>
    </dgm:pt>
    <dgm:pt modelId="{D172081C-106D-4E63-9A84-1A632099364D}" type="parTrans" cxnId="{99C5C4A6-B5E6-4C25-A89F-9A3A1C3C7FF8}">
      <dgm:prSet/>
      <dgm:spPr/>
      <dgm:t>
        <a:bodyPr/>
        <a:lstStyle/>
        <a:p>
          <a:endParaRPr lang="ru-RU" sz="2400"/>
        </a:p>
      </dgm:t>
    </dgm:pt>
    <dgm:pt modelId="{3C81C3A4-5A57-4675-A1CE-6351CBF50E9F}" type="sibTrans" cxnId="{99C5C4A6-B5E6-4C25-A89F-9A3A1C3C7FF8}">
      <dgm:prSet/>
      <dgm:spPr/>
      <dgm:t>
        <a:bodyPr/>
        <a:lstStyle/>
        <a:p>
          <a:endParaRPr lang="ru-RU" sz="2400"/>
        </a:p>
      </dgm:t>
    </dgm:pt>
    <dgm:pt modelId="{29DFA074-1302-4BF2-8754-9EF2D91673AF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   На        більше – це означає стільки ж -       та ще       .</a:t>
          </a: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Шукане більше на   . Більше число знаходимо дією додавання.</a:t>
          </a:r>
        </a:p>
        <a:p>
          <a:pPr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/>
        </a:p>
      </dgm:t>
    </dgm:pt>
    <dgm:pt modelId="{15993289-ADC9-4D67-A154-73E5C050D10B}" type="parTrans" cxnId="{CE25ABAA-1174-40AB-8EBD-0EE4D166B5A0}">
      <dgm:prSet custT="1"/>
      <dgm:spPr/>
      <dgm:t>
        <a:bodyPr/>
        <a:lstStyle/>
        <a:p>
          <a:endParaRPr lang="ru-RU" sz="2400"/>
        </a:p>
      </dgm:t>
    </dgm:pt>
    <dgm:pt modelId="{CDD85FEE-B933-4563-A49F-8CD54680940C}" type="sibTrans" cxnId="{CE25ABAA-1174-40AB-8EBD-0EE4D166B5A0}">
      <dgm:prSet/>
      <dgm:spPr/>
      <dgm:t>
        <a:bodyPr/>
        <a:lstStyle/>
        <a:p>
          <a:endParaRPr lang="ru-RU" sz="2400"/>
        </a:p>
      </dgm:t>
    </dgm:pt>
    <dgm:pt modelId="{EA98616F-CA9A-42FF-8014-D3BFFD418674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На         менше – це означає стільки ж -         але без      .</a:t>
          </a: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Шукане менше на        .</a:t>
          </a:r>
        </a:p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Менше число знаходимо дією віднімання.</a:t>
          </a:r>
          <a:endParaRPr lang="ru-RU" sz="2400" dirty="0" smtClean="0"/>
        </a:p>
        <a:p>
          <a:pPr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/>
        </a:p>
      </dgm:t>
    </dgm:pt>
    <dgm:pt modelId="{D950366B-9A55-49F6-8C8D-D8BB3FB3A02C}" type="parTrans" cxnId="{AC0DC643-AFC8-4565-8291-A282830C7541}">
      <dgm:prSet custT="1"/>
      <dgm:spPr/>
      <dgm:t>
        <a:bodyPr/>
        <a:lstStyle/>
        <a:p>
          <a:endParaRPr lang="ru-RU" sz="2400"/>
        </a:p>
      </dgm:t>
    </dgm:pt>
    <dgm:pt modelId="{D385C244-B525-461F-BB53-1F3ACEEF1D3C}" type="sibTrans" cxnId="{AC0DC643-AFC8-4565-8291-A282830C7541}">
      <dgm:prSet/>
      <dgm:spPr/>
      <dgm:t>
        <a:bodyPr/>
        <a:lstStyle/>
        <a:p>
          <a:endParaRPr lang="ru-RU" sz="2400"/>
        </a:p>
      </dgm:t>
    </dgm:pt>
    <dgm:pt modelId="{FF2C25A8-61BC-4508-866C-EC03CF4BB67A}" type="pres">
      <dgm:prSet presAssocID="{2099AF2A-FDEF-4BE7-A276-14DEB9556CB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E6791E-0904-494E-9279-8A6F29548314}" type="pres">
      <dgm:prSet presAssocID="{52736551-F7FB-4C12-A9F8-73E62C92B192}" presName="root1" presStyleCnt="0"/>
      <dgm:spPr/>
    </dgm:pt>
    <dgm:pt modelId="{056F83C3-1FB9-4D92-9971-101001B0FB66}" type="pres">
      <dgm:prSet presAssocID="{52736551-F7FB-4C12-A9F8-73E62C92B19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BF3F384-86D1-4292-89CD-FD51057CDA94}" type="pres">
      <dgm:prSet presAssocID="{52736551-F7FB-4C12-A9F8-73E62C92B192}" presName="level2hierChild" presStyleCnt="0"/>
      <dgm:spPr/>
    </dgm:pt>
    <dgm:pt modelId="{06167528-64F5-4042-8CB3-F576393715BF}" type="pres">
      <dgm:prSet presAssocID="{15993289-ADC9-4D67-A154-73E5C050D10B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43782A93-CC07-4270-9EA1-53BB0ACC3C94}" type="pres">
      <dgm:prSet presAssocID="{15993289-ADC9-4D67-A154-73E5C050D10B}" presName="connTx" presStyleLbl="parChTrans1D2" presStyleIdx="0" presStyleCnt="2"/>
      <dgm:spPr/>
      <dgm:t>
        <a:bodyPr/>
        <a:lstStyle/>
        <a:p>
          <a:endParaRPr lang="ru-RU"/>
        </a:p>
      </dgm:t>
    </dgm:pt>
    <dgm:pt modelId="{880D7401-EFE3-46FC-9E1D-130441A9E16D}" type="pres">
      <dgm:prSet presAssocID="{29DFA074-1302-4BF2-8754-9EF2D91673AF}" presName="root2" presStyleCnt="0"/>
      <dgm:spPr/>
    </dgm:pt>
    <dgm:pt modelId="{3EB8AE3F-C0AB-4B12-A1D0-BC729377081C}" type="pres">
      <dgm:prSet presAssocID="{29DFA074-1302-4BF2-8754-9EF2D91673AF}" presName="LevelTwoTextNode" presStyleLbl="node2" presStyleIdx="0" presStyleCnt="2" custScaleX="126097" custScaleY="1200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7AE843E-5796-4549-9844-F4A1AA42AF76}" type="pres">
      <dgm:prSet presAssocID="{29DFA074-1302-4BF2-8754-9EF2D91673AF}" presName="level3hierChild" presStyleCnt="0"/>
      <dgm:spPr/>
    </dgm:pt>
    <dgm:pt modelId="{A824D172-0059-42A6-A3D4-18B33D51ADCB}" type="pres">
      <dgm:prSet presAssocID="{D950366B-9A55-49F6-8C8D-D8BB3FB3A02C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5F359D3E-2FBC-49B1-99A9-C86313C8B9B4}" type="pres">
      <dgm:prSet presAssocID="{D950366B-9A55-49F6-8C8D-D8BB3FB3A02C}" presName="connTx" presStyleLbl="parChTrans1D2" presStyleIdx="1" presStyleCnt="2"/>
      <dgm:spPr/>
      <dgm:t>
        <a:bodyPr/>
        <a:lstStyle/>
        <a:p>
          <a:endParaRPr lang="ru-RU"/>
        </a:p>
      </dgm:t>
    </dgm:pt>
    <dgm:pt modelId="{E4EE0956-8300-4339-A7D4-7E9DD1160A0E}" type="pres">
      <dgm:prSet presAssocID="{EA98616F-CA9A-42FF-8014-D3BFFD418674}" presName="root2" presStyleCnt="0"/>
      <dgm:spPr/>
    </dgm:pt>
    <dgm:pt modelId="{EDB8D74B-5694-47C6-95D1-F2E930607438}" type="pres">
      <dgm:prSet presAssocID="{EA98616F-CA9A-42FF-8014-D3BFFD418674}" presName="LevelTwoTextNode" presStyleLbl="node2" presStyleIdx="1" presStyleCnt="2" custScaleX="126097" custScaleY="12004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9A270D-806F-4660-92E1-8955E34E7F0B}" type="pres">
      <dgm:prSet presAssocID="{EA98616F-CA9A-42FF-8014-D3BFFD418674}" presName="level3hierChild" presStyleCnt="0"/>
      <dgm:spPr/>
    </dgm:pt>
  </dgm:ptLst>
  <dgm:cxnLst>
    <dgm:cxn modelId="{CE25ABAA-1174-40AB-8EBD-0EE4D166B5A0}" srcId="{52736551-F7FB-4C12-A9F8-73E62C92B192}" destId="{29DFA074-1302-4BF2-8754-9EF2D91673AF}" srcOrd="0" destOrd="0" parTransId="{15993289-ADC9-4D67-A154-73E5C050D10B}" sibTransId="{CDD85FEE-B933-4563-A49F-8CD54680940C}"/>
    <dgm:cxn modelId="{74A5DA71-985A-405A-BF5C-007AA8A11FF5}" type="presOf" srcId="{2099AF2A-FDEF-4BE7-A276-14DEB9556CB0}" destId="{FF2C25A8-61BC-4508-866C-EC03CF4BB67A}" srcOrd="0" destOrd="0" presId="urn:microsoft.com/office/officeart/2005/8/layout/hierarchy2"/>
    <dgm:cxn modelId="{FD1F881F-934D-4A5C-9969-42D6868DF647}" type="presOf" srcId="{15993289-ADC9-4D67-A154-73E5C050D10B}" destId="{43782A93-CC07-4270-9EA1-53BB0ACC3C94}" srcOrd="1" destOrd="0" presId="urn:microsoft.com/office/officeart/2005/8/layout/hierarchy2"/>
    <dgm:cxn modelId="{0FE438BC-2342-4C48-96D1-B5B612750CE6}" type="presOf" srcId="{15993289-ADC9-4D67-A154-73E5C050D10B}" destId="{06167528-64F5-4042-8CB3-F576393715BF}" srcOrd="0" destOrd="0" presId="urn:microsoft.com/office/officeart/2005/8/layout/hierarchy2"/>
    <dgm:cxn modelId="{70DE770E-895A-4C06-90C7-867440948C00}" type="presOf" srcId="{D950366B-9A55-49F6-8C8D-D8BB3FB3A02C}" destId="{5F359D3E-2FBC-49B1-99A9-C86313C8B9B4}" srcOrd="1" destOrd="0" presId="urn:microsoft.com/office/officeart/2005/8/layout/hierarchy2"/>
    <dgm:cxn modelId="{99C5C4A6-B5E6-4C25-A89F-9A3A1C3C7FF8}" srcId="{2099AF2A-FDEF-4BE7-A276-14DEB9556CB0}" destId="{52736551-F7FB-4C12-A9F8-73E62C92B192}" srcOrd="0" destOrd="0" parTransId="{D172081C-106D-4E63-9A84-1A632099364D}" sibTransId="{3C81C3A4-5A57-4675-A1CE-6351CBF50E9F}"/>
    <dgm:cxn modelId="{9759A629-242D-41D8-BD3A-8180143ED05E}" type="presOf" srcId="{52736551-F7FB-4C12-A9F8-73E62C92B192}" destId="{056F83C3-1FB9-4D92-9971-101001B0FB66}" srcOrd="0" destOrd="0" presId="urn:microsoft.com/office/officeart/2005/8/layout/hierarchy2"/>
    <dgm:cxn modelId="{26C69AC2-4CE1-47BA-976E-4076D959D8D9}" type="presOf" srcId="{EA98616F-CA9A-42FF-8014-D3BFFD418674}" destId="{EDB8D74B-5694-47C6-95D1-F2E930607438}" srcOrd="0" destOrd="0" presId="urn:microsoft.com/office/officeart/2005/8/layout/hierarchy2"/>
    <dgm:cxn modelId="{AC0DC643-AFC8-4565-8291-A282830C7541}" srcId="{52736551-F7FB-4C12-A9F8-73E62C92B192}" destId="{EA98616F-CA9A-42FF-8014-D3BFFD418674}" srcOrd="1" destOrd="0" parTransId="{D950366B-9A55-49F6-8C8D-D8BB3FB3A02C}" sibTransId="{D385C244-B525-461F-BB53-1F3ACEEF1D3C}"/>
    <dgm:cxn modelId="{5703D093-88BB-45E2-8076-7FF4B5ED608F}" type="presOf" srcId="{D950366B-9A55-49F6-8C8D-D8BB3FB3A02C}" destId="{A824D172-0059-42A6-A3D4-18B33D51ADCB}" srcOrd="0" destOrd="0" presId="urn:microsoft.com/office/officeart/2005/8/layout/hierarchy2"/>
    <dgm:cxn modelId="{42480F4C-0D3A-4844-90BB-CD9E9BD8FEB5}" type="presOf" srcId="{29DFA074-1302-4BF2-8754-9EF2D91673AF}" destId="{3EB8AE3F-C0AB-4B12-A1D0-BC729377081C}" srcOrd="0" destOrd="0" presId="urn:microsoft.com/office/officeart/2005/8/layout/hierarchy2"/>
    <dgm:cxn modelId="{1DB138E1-0E38-4650-B322-0D37D0677967}" type="presParOf" srcId="{FF2C25A8-61BC-4508-866C-EC03CF4BB67A}" destId="{00E6791E-0904-494E-9279-8A6F29548314}" srcOrd="0" destOrd="0" presId="urn:microsoft.com/office/officeart/2005/8/layout/hierarchy2"/>
    <dgm:cxn modelId="{ADED93F7-433E-48BE-9E16-D94B5A9607C6}" type="presParOf" srcId="{00E6791E-0904-494E-9279-8A6F29548314}" destId="{056F83C3-1FB9-4D92-9971-101001B0FB66}" srcOrd="0" destOrd="0" presId="urn:microsoft.com/office/officeart/2005/8/layout/hierarchy2"/>
    <dgm:cxn modelId="{A4AFBF55-882B-430F-BD97-ED5CA7C4C1FF}" type="presParOf" srcId="{00E6791E-0904-494E-9279-8A6F29548314}" destId="{FBF3F384-86D1-4292-89CD-FD51057CDA94}" srcOrd="1" destOrd="0" presId="urn:microsoft.com/office/officeart/2005/8/layout/hierarchy2"/>
    <dgm:cxn modelId="{DC3B0178-613F-4211-9787-E247029A31FD}" type="presParOf" srcId="{FBF3F384-86D1-4292-89CD-FD51057CDA94}" destId="{06167528-64F5-4042-8CB3-F576393715BF}" srcOrd="0" destOrd="0" presId="urn:microsoft.com/office/officeart/2005/8/layout/hierarchy2"/>
    <dgm:cxn modelId="{84D93D86-4C6D-448F-A82F-D219416DE3BD}" type="presParOf" srcId="{06167528-64F5-4042-8CB3-F576393715BF}" destId="{43782A93-CC07-4270-9EA1-53BB0ACC3C94}" srcOrd="0" destOrd="0" presId="urn:microsoft.com/office/officeart/2005/8/layout/hierarchy2"/>
    <dgm:cxn modelId="{C883D87F-1B54-4E8F-A0FB-2DCF97593C81}" type="presParOf" srcId="{FBF3F384-86D1-4292-89CD-FD51057CDA94}" destId="{880D7401-EFE3-46FC-9E1D-130441A9E16D}" srcOrd="1" destOrd="0" presId="urn:microsoft.com/office/officeart/2005/8/layout/hierarchy2"/>
    <dgm:cxn modelId="{6CB8CFD2-A57F-4F6F-B909-1B33AD8D3894}" type="presParOf" srcId="{880D7401-EFE3-46FC-9E1D-130441A9E16D}" destId="{3EB8AE3F-C0AB-4B12-A1D0-BC729377081C}" srcOrd="0" destOrd="0" presId="urn:microsoft.com/office/officeart/2005/8/layout/hierarchy2"/>
    <dgm:cxn modelId="{46978739-CAE1-4CBA-B002-D3264D4CF27B}" type="presParOf" srcId="{880D7401-EFE3-46FC-9E1D-130441A9E16D}" destId="{B7AE843E-5796-4549-9844-F4A1AA42AF76}" srcOrd="1" destOrd="0" presId="urn:microsoft.com/office/officeart/2005/8/layout/hierarchy2"/>
    <dgm:cxn modelId="{1E87DAA8-CC43-4B0E-9A9D-596A83A179B6}" type="presParOf" srcId="{FBF3F384-86D1-4292-89CD-FD51057CDA94}" destId="{A824D172-0059-42A6-A3D4-18B33D51ADCB}" srcOrd="2" destOrd="0" presId="urn:microsoft.com/office/officeart/2005/8/layout/hierarchy2"/>
    <dgm:cxn modelId="{06AA84F8-BE0D-448B-BCCB-518F81E65AE7}" type="presParOf" srcId="{A824D172-0059-42A6-A3D4-18B33D51ADCB}" destId="{5F359D3E-2FBC-49B1-99A9-C86313C8B9B4}" srcOrd="0" destOrd="0" presId="urn:microsoft.com/office/officeart/2005/8/layout/hierarchy2"/>
    <dgm:cxn modelId="{248A678D-FFDE-4B23-9B9C-6F0AE6F2D3E7}" type="presParOf" srcId="{FBF3F384-86D1-4292-89CD-FD51057CDA94}" destId="{E4EE0956-8300-4339-A7D4-7E9DD1160A0E}" srcOrd="3" destOrd="0" presId="urn:microsoft.com/office/officeart/2005/8/layout/hierarchy2"/>
    <dgm:cxn modelId="{053F5BC6-3B22-4858-ACF4-C44F38DB45B2}" type="presParOf" srcId="{E4EE0956-8300-4339-A7D4-7E9DD1160A0E}" destId="{EDB8D74B-5694-47C6-95D1-F2E930607438}" srcOrd="0" destOrd="0" presId="urn:microsoft.com/office/officeart/2005/8/layout/hierarchy2"/>
    <dgm:cxn modelId="{35498F33-DBB2-44C1-8CCC-BE14521C51FF}" type="presParOf" srcId="{E4EE0956-8300-4339-A7D4-7E9DD1160A0E}" destId="{B59A270D-806F-4660-92E1-8955E34E7F0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804C15-E5B1-4E0A-BE99-D9880C18AFBC}" type="doc">
      <dgm:prSet loTypeId="urn:microsoft.com/office/officeart/2005/8/layout/hierarchy2" loCatId="hierarchy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E51FDF62-16D0-4E0F-B4BE-B10E581ED832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b="1" dirty="0" smtClean="0"/>
            <a:t>Обґрунтування вибору арифметичної дії:</a:t>
          </a:r>
        </a:p>
        <a:p>
          <a:pPr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E10F3A35-B7DE-4E16-8285-45886B04297C}" type="parTrans" cxnId="{A3AD6D12-61B7-441A-8C34-964548C756FC}">
      <dgm:prSet/>
      <dgm:spPr/>
      <dgm:t>
        <a:bodyPr/>
        <a:lstStyle/>
        <a:p>
          <a:endParaRPr lang="ru-RU"/>
        </a:p>
      </dgm:t>
    </dgm:pt>
    <dgm:pt modelId="{B766C976-961F-4B9C-8F77-5578D42E34C0}" type="sibTrans" cxnId="{A3AD6D12-61B7-441A-8C34-964548C756FC}">
      <dgm:prSet/>
      <dgm:spPr/>
      <dgm:t>
        <a:bodyPr/>
        <a:lstStyle/>
        <a:p>
          <a:endParaRPr lang="ru-RU"/>
        </a:p>
      </dgm:t>
    </dgm:pt>
    <dgm:pt modelId="{DAF7EB7C-4444-46A8-BF21-A424B15BFA6F}">
      <dgm:prSet phldrT="[Текст]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dirty="0" smtClean="0"/>
            <a:t>Всього більше, ніж окремо …, ніж окремо… Більше число знаходимо дією додавання.</a:t>
          </a:r>
        </a:p>
        <a:p>
          <a:pPr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D16A01C0-5408-490F-976E-27D509AB6C24}" type="parTrans" cxnId="{A8A15CD5-13AD-4CC7-9E26-FDBEDD49145B}">
      <dgm:prSet/>
      <dgm:spPr/>
      <dgm:t>
        <a:bodyPr/>
        <a:lstStyle/>
        <a:p>
          <a:endParaRPr lang="ru-RU"/>
        </a:p>
      </dgm:t>
    </dgm:pt>
    <dgm:pt modelId="{B1E367DA-A6B0-4B7C-BCE7-DC5707E1C4E8}" type="sibTrans" cxnId="{A8A15CD5-13AD-4CC7-9E26-FDBEDD49145B}">
      <dgm:prSet/>
      <dgm:spPr/>
      <dgm:t>
        <a:bodyPr/>
        <a:lstStyle/>
        <a:p>
          <a:endParaRPr lang="ru-RU"/>
        </a:p>
      </dgm:t>
    </dgm:pt>
    <dgm:pt modelId="{C392CD0B-7D7A-45F1-A65D-EC721089C2E3}">
      <dgm:prSet phldrT="[Текст]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dirty="0" smtClean="0"/>
            <a:t>Всього -        та ще        .          та ще        знаходимо дією додавання.</a:t>
          </a:r>
          <a:endParaRPr lang="ru-RU" dirty="0" smtClean="0"/>
        </a:p>
        <a:p>
          <a:pPr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45F1C226-C482-4793-AE5D-10AC4014B43D}" type="parTrans" cxnId="{3CE7894C-62F9-406A-B9F6-93BCFB707EAE}">
      <dgm:prSet/>
      <dgm:spPr/>
      <dgm:t>
        <a:bodyPr/>
        <a:lstStyle/>
        <a:p>
          <a:endParaRPr lang="ru-RU"/>
        </a:p>
      </dgm:t>
    </dgm:pt>
    <dgm:pt modelId="{F1250F90-17CC-4977-84D7-49CC891BD25E}" type="sibTrans" cxnId="{3CE7894C-62F9-406A-B9F6-93BCFB707EAE}">
      <dgm:prSet/>
      <dgm:spPr/>
      <dgm:t>
        <a:bodyPr/>
        <a:lstStyle/>
        <a:p>
          <a:endParaRPr lang="ru-RU"/>
        </a:p>
      </dgm:t>
    </dgm:pt>
    <dgm:pt modelId="{520B7F87-DDCA-4EB8-A739-F12A795B14AA}" type="pres">
      <dgm:prSet presAssocID="{39804C15-E5B1-4E0A-BE99-D9880C18AFB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AD9D70-ADC0-4FE1-A155-3CCFAFB81346}" type="pres">
      <dgm:prSet presAssocID="{E51FDF62-16D0-4E0F-B4BE-B10E581ED832}" presName="root1" presStyleCnt="0"/>
      <dgm:spPr/>
    </dgm:pt>
    <dgm:pt modelId="{29A065A6-1F55-4312-B535-0D04D4BCF34B}" type="pres">
      <dgm:prSet presAssocID="{E51FDF62-16D0-4E0F-B4BE-B10E581ED832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7DBBE2-9777-4032-A885-A444DE0B11DF}" type="pres">
      <dgm:prSet presAssocID="{E51FDF62-16D0-4E0F-B4BE-B10E581ED832}" presName="level2hierChild" presStyleCnt="0"/>
      <dgm:spPr/>
    </dgm:pt>
    <dgm:pt modelId="{F0261D94-DF6F-4F4C-831C-67811C15FDB2}" type="pres">
      <dgm:prSet presAssocID="{D16A01C0-5408-490F-976E-27D509AB6C24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FAA105B0-39E6-496C-A0BA-BFC657EA739B}" type="pres">
      <dgm:prSet presAssocID="{D16A01C0-5408-490F-976E-27D509AB6C24}" presName="connTx" presStyleLbl="parChTrans1D2" presStyleIdx="0" presStyleCnt="2"/>
      <dgm:spPr/>
      <dgm:t>
        <a:bodyPr/>
        <a:lstStyle/>
        <a:p>
          <a:endParaRPr lang="ru-RU"/>
        </a:p>
      </dgm:t>
    </dgm:pt>
    <dgm:pt modelId="{D10F7F1A-1110-4E81-B4BB-BE73C63DC079}" type="pres">
      <dgm:prSet presAssocID="{DAF7EB7C-4444-46A8-BF21-A424B15BFA6F}" presName="root2" presStyleCnt="0"/>
      <dgm:spPr/>
    </dgm:pt>
    <dgm:pt modelId="{87407119-7C8C-4AAA-A26B-86C2F4EB8CDA}" type="pres">
      <dgm:prSet presAssocID="{DAF7EB7C-4444-46A8-BF21-A424B15BFA6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AF92728-8B73-422D-8056-6215F79BDB5C}" type="pres">
      <dgm:prSet presAssocID="{DAF7EB7C-4444-46A8-BF21-A424B15BFA6F}" presName="level3hierChild" presStyleCnt="0"/>
      <dgm:spPr/>
    </dgm:pt>
    <dgm:pt modelId="{A8B0C7F9-067F-4E3F-952A-6B07714DFD24}" type="pres">
      <dgm:prSet presAssocID="{45F1C226-C482-4793-AE5D-10AC4014B43D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17F4C2E8-DF9D-4CD8-99C3-C444E5C09921}" type="pres">
      <dgm:prSet presAssocID="{45F1C226-C482-4793-AE5D-10AC4014B43D}" presName="connTx" presStyleLbl="parChTrans1D2" presStyleIdx="1" presStyleCnt="2"/>
      <dgm:spPr/>
      <dgm:t>
        <a:bodyPr/>
        <a:lstStyle/>
        <a:p>
          <a:endParaRPr lang="ru-RU"/>
        </a:p>
      </dgm:t>
    </dgm:pt>
    <dgm:pt modelId="{A7619D79-B9F8-44D6-8B5D-8AC4F63D85D7}" type="pres">
      <dgm:prSet presAssocID="{C392CD0B-7D7A-45F1-A65D-EC721089C2E3}" presName="root2" presStyleCnt="0"/>
      <dgm:spPr/>
    </dgm:pt>
    <dgm:pt modelId="{DC2EB24E-37C0-42FF-A861-9FE4C2AA8493}" type="pres">
      <dgm:prSet presAssocID="{C392CD0B-7D7A-45F1-A65D-EC721089C2E3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118CC14-F1E5-448A-B956-3C44DE5959D6}" type="pres">
      <dgm:prSet presAssocID="{C392CD0B-7D7A-45F1-A65D-EC721089C2E3}" presName="level3hierChild" presStyleCnt="0"/>
      <dgm:spPr/>
    </dgm:pt>
  </dgm:ptLst>
  <dgm:cxnLst>
    <dgm:cxn modelId="{3CE7894C-62F9-406A-B9F6-93BCFB707EAE}" srcId="{E51FDF62-16D0-4E0F-B4BE-B10E581ED832}" destId="{C392CD0B-7D7A-45F1-A65D-EC721089C2E3}" srcOrd="1" destOrd="0" parTransId="{45F1C226-C482-4793-AE5D-10AC4014B43D}" sibTransId="{F1250F90-17CC-4977-84D7-49CC891BD25E}"/>
    <dgm:cxn modelId="{C33E3BBC-8219-4B73-8B44-3E7BE359602B}" type="presOf" srcId="{45F1C226-C482-4793-AE5D-10AC4014B43D}" destId="{A8B0C7F9-067F-4E3F-952A-6B07714DFD24}" srcOrd="0" destOrd="0" presId="urn:microsoft.com/office/officeart/2005/8/layout/hierarchy2"/>
    <dgm:cxn modelId="{A3AD6D12-61B7-441A-8C34-964548C756FC}" srcId="{39804C15-E5B1-4E0A-BE99-D9880C18AFBC}" destId="{E51FDF62-16D0-4E0F-B4BE-B10E581ED832}" srcOrd="0" destOrd="0" parTransId="{E10F3A35-B7DE-4E16-8285-45886B04297C}" sibTransId="{B766C976-961F-4B9C-8F77-5578D42E34C0}"/>
    <dgm:cxn modelId="{591BC5D8-ACD0-4FB4-98AE-053A1A94E971}" type="presOf" srcId="{45F1C226-C482-4793-AE5D-10AC4014B43D}" destId="{17F4C2E8-DF9D-4CD8-99C3-C444E5C09921}" srcOrd="1" destOrd="0" presId="urn:microsoft.com/office/officeart/2005/8/layout/hierarchy2"/>
    <dgm:cxn modelId="{67BD9C2F-8D05-43FE-8812-A4E44AA9A09E}" type="presOf" srcId="{D16A01C0-5408-490F-976E-27D509AB6C24}" destId="{FAA105B0-39E6-496C-A0BA-BFC657EA739B}" srcOrd="1" destOrd="0" presId="urn:microsoft.com/office/officeart/2005/8/layout/hierarchy2"/>
    <dgm:cxn modelId="{80C2E0B9-70DE-412A-86E5-2B317A4104CC}" type="presOf" srcId="{39804C15-E5B1-4E0A-BE99-D9880C18AFBC}" destId="{520B7F87-DDCA-4EB8-A739-F12A795B14AA}" srcOrd="0" destOrd="0" presId="urn:microsoft.com/office/officeart/2005/8/layout/hierarchy2"/>
    <dgm:cxn modelId="{A8A15CD5-13AD-4CC7-9E26-FDBEDD49145B}" srcId="{E51FDF62-16D0-4E0F-B4BE-B10E581ED832}" destId="{DAF7EB7C-4444-46A8-BF21-A424B15BFA6F}" srcOrd="0" destOrd="0" parTransId="{D16A01C0-5408-490F-976E-27D509AB6C24}" sibTransId="{B1E367DA-A6B0-4B7C-BCE7-DC5707E1C4E8}"/>
    <dgm:cxn modelId="{13E18C88-3365-4D31-A99F-EAD425D5AB6C}" type="presOf" srcId="{E51FDF62-16D0-4E0F-B4BE-B10E581ED832}" destId="{29A065A6-1F55-4312-B535-0D04D4BCF34B}" srcOrd="0" destOrd="0" presId="urn:microsoft.com/office/officeart/2005/8/layout/hierarchy2"/>
    <dgm:cxn modelId="{4F6DF323-DDD0-4087-BF49-0EC686CFDA81}" type="presOf" srcId="{C392CD0B-7D7A-45F1-A65D-EC721089C2E3}" destId="{DC2EB24E-37C0-42FF-A861-9FE4C2AA8493}" srcOrd="0" destOrd="0" presId="urn:microsoft.com/office/officeart/2005/8/layout/hierarchy2"/>
    <dgm:cxn modelId="{438CD594-6808-4D81-8273-66CF351090C6}" type="presOf" srcId="{D16A01C0-5408-490F-976E-27D509AB6C24}" destId="{F0261D94-DF6F-4F4C-831C-67811C15FDB2}" srcOrd="0" destOrd="0" presId="urn:microsoft.com/office/officeart/2005/8/layout/hierarchy2"/>
    <dgm:cxn modelId="{12297E60-9EDA-446B-AA87-86617FAEBD5D}" type="presOf" srcId="{DAF7EB7C-4444-46A8-BF21-A424B15BFA6F}" destId="{87407119-7C8C-4AAA-A26B-86C2F4EB8CDA}" srcOrd="0" destOrd="0" presId="urn:microsoft.com/office/officeart/2005/8/layout/hierarchy2"/>
    <dgm:cxn modelId="{CAABB18F-8CBF-4B45-939E-85FB1EEAFF91}" type="presParOf" srcId="{520B7F87-DDCA-4EB8-A739-F12A795B14AA}" destId="{C7AD9D70-ADC0-4FE1-A155-3CCFAFB81346}" srcOrd="0" destOrd="0" presId="urn:microsoft.com/office/officeart/2005/8/layout/hierarchy2"/>
    <dgm:cxn modelId="{D5B6233F-4338-4E23-9FCF-12B852D05AB9}" type="presParOf" srcId="{C7AD9D70-ADC0-4FE1-A155-3CCFAFB81346}" destId="{29A065A6-1F55-4312-B535-0D04D4BCF34B}" srcOrd="0" destOrd="0" presId="urn:microsoft.com/office/officeart/2005/8/layout/hierarchy2"/>
    <dgm:cxn modelId="{12001DF4-2E28-408B-B1DC-EAE8C4289B3B}" type="presParOf" srcId="{C7AD9D70-ADC0-4FE1-A155-3CCFAFB81346}" destId="{5A7DBBE2-9777-4032-A885-A444DE0B11DF}" srcOrd="1" destOrd="0" presId="urn:microsoft.com/office/officeart/2005/8/layout/hierarchy2"/>
    <dgm:cxn modelId="{E1DBD550-135D-4901-B879-63314D85C793}" type="presParOf" srcId="{5A7DBBE2-9777-4032-A885-A444DE0B11DF}" destId="{F0261D94-DF6F-4F4C-831C-67811C15FDB2}" srcOrd="0" destOrd="0" presId="urn:microsoft.com/office/officeart/2005/8/layout/hierarchy2"/>
    <dgm:cxn modelId="{E416638C-A0BD-4623-99D9-DD3463A5FD01}" type="presParOf" srcId="{F0261D94-DF6F-4F4C-831C-67811C15FDB2}" destId="{FAA105B0-39E6-496C-A0BA-BFC657EA739B}" srcOrd="0" destOrd="0" presId="urn:microsoft.com/office/officeart/2005/8/layout/hierarchy2"/>
    <dgm:cxn modelId="{3D586ECB-50F8-43A2-BE5A-4751C0776099}" type="presParOf" srcId="{5A7DBBE2-9777-4032-A885-A444DE0B11DF}" destId="{D10F7F1A-1110-4E81-B4BB-BE73C63DC079}" srcOrd="1" destOrd="0" presId="urn:microsoft.com/office/officeart/2005/8/layout/hierarchy2"/>
    <dgm:cxn modelId="{19C887D5-7A05-4CFB-AC2A-C026DE22A8A3}" type="presParOf" srcId="{D10F7F1A-1110-4E81-B4BB-BE73C63DC079}" destId="{87407119-7C8C-4AAA-A26B-86C2F4EB8CDA}" srcOrd="0" destOrd="0" presId="urn:microsoft.com/office/officeart/2005/8/layout/hierarchy2"/>
    <dgm:cxn modelId="{B5843F04-3250-47DB-9806-11A6F0AF4C95}" type="presParOf" srcId="{D10F7F1A-1110-4E81-B4BB-BE73C63DC079}" destId="{1AF92728-8B73-422D-8056-6215F79BDB5C}" srcOrd="1" destOrd="0" presId="urn:microsoft.com/office/officeart/2005/8/layout/hierarchy2"/>
    <dgm:cxn modelId="{3A68D48D-1DD0-4DD0-B48B-955311E98F91}" type="presParOf" srcId="{5A7DBBE2-9777-4032-A885-A444DE0B11DF}" destId="{A8B0C7F9-067F-4E3F-952A-6B07714DFD24}" srcOrd="2" destOrd="0" presId="urn:microsoft.com/office/officeart/2005/8/layout/hierarchy2"/>
    <dgm:cxn modelId="{7031D991-A928-4FB0-A7AA-D4BBA04A6B09}" type="presParOf" srcId="{A8B0C7F9-067F-4E3F-952A-6B07714DFD24}" destId="{17F4C2E8-DF9D-4CD8-99C3-C444E5C09921}" srcOrd="0" destOrd="0" presId="urn:microsoft.com/office/officeart/2005/8/layout/hierarchy2"/>
    <dgm:cxn modelId="{708CAA92-6E0E-4E67-B301-268D59F04A37}" type="presParOf" srcId="{5A7DBBE2-9777-4032-A885-A444DE0B11DF}" destId="{A7619D79-B9F8-44D6-8B5D-8AC4F63D85D7}" srcOrd="3" destOrd="0" presId="urn:microsoft.com/office/officeart/2005/8/layout/hierarchy2"/>
    <dgm:cxn modelId="{881A958A-6C59-49F9-B04E-1CF2EA21E53B}" type="presParOf" srcId="{A7619D79-B9F8-44D6-8B5D-8AC4F63D85D7}" destId="{DC2EB24E-37C0-42FF-A861-9FE4C2AA8493}" srcOrd="0" destOrd="0" presId="urn:microsoft.com/office/officeart/2005/8/layout/hierarchy2"/>
    <dgm:cxn modelId="{0AB77748-5162-436F-B681-7D11211C6259}" type="presParOf" srcId="{A7619D79-B9F8-44D6-8B5D-8AC4F63D85D7}" destId="{0118CC14-F1E5-448A-B956-3C44DE5959D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28C7D7-AA4C-4A5D-AAD5-2DDFA50F3388}" type="doc">
      <dgm:prSet loTypeId="urn:microsoft.com/office/officeart/2005/8/layout/hierarchy2" loCatId="hierarchy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A31157DB-EF2A-419A-A36F-DF120682971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/>
            <a:t>Обґрунтування вибору арифметичної дії:</a:t>
          </a:r>
        </a:p>
        <a:p>
          <a:pPr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/>
        </a:p>
      </dgm:t>
    </dgm:pt>
    <dgm:pt modelId="{5D4E104C-5B72-461A-AC08-89059858C543}" type="parTrans" cxnId="{0EDC3EBF-EF79-4F74-AC0D-D460EA3C0B0A}">
      <dgm:prSet/>
      <dgm:spPr/>
      <dgm:t>
        <a:bodyPr/>
        <a:lstStyle/>
        <a:p>
          <a:endParaRPr lang="ru-RU" sz="2400"/>
        </a:p>
      </dgm:t>
    </dgm:pt>
    <dgm:pt modelId="{B0710DFA-658D-4B61-B24C-A85EF1E7DA88}" type="sibTrans" cxnId="{0EDC3EBF-EF79-4F74-AC0D-D460EA3C0B0A}">
      <dgm:prSet/>
      <dgm:spPr/>
      <dgm:t>
        <a:bodyPr/>
        <a:lstStyle/>
        <a:p>
          <a:endParaRPr lang="ru-RU" sz="2400"/>
        </a:p>
      </dgm:t>
    </dgm:pt>
    <dgm:pt modelId="{27ABCF97-3DF2-486A-A17D-61038435BB91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Щоб дізнатися на скільки одне число більше або менше іншого, треба від більшого числа відняти менше число.</a:t>
          </a:r>
          <a:endParaRPr lang="ru-RU" sz="2400" dirty="0"/>
        </a:p>
      </dgm:t>
    </dgm:pt>
    <dgm:pt modelId="{2EF34477-6E8B-4AB8-BE78-AF8694C0C9FC}" type="parTrans" cxnId="{54DDC5BB-D635-49B8-9438-C50D9E4E6958}">
      <dgm:prSet custT="1"/>
      <dgm:spPr/>
      <dgm:t>
        <a:bodyPr/>
        <a:lstStyle/>
        <a:p>
          <a:endParaRPr lang="ru-RU" sz="2400"/>
        </a:p>
      </dgm:t>
    </dgm:pt>
    <dgm:pt modelId="{8B9D7732-F48E-4970-BE05-35A9EE6F9F23}" type="sibTrans" cxnId="{54DDC5BB-D635-49B8-9438-C50D9E4E6958}">
      <dgm:prSet/>
      <dgm:spPr/>
      <dgm:t>
        <a:bodyPr/>
        <a:lstStyle/>
        <a:p>
          <a:endParaRPr lang="ru-RU" sz="2400"/>
        </a:p>
      </dgm:t>
    </dgm:pt>
    <dgm:pt modelId="{EFDBEE51-BF9F-464A-BE99-035AE86A678D}" type="pres">
      <dgm:prSet presAssocID="{0128C7D7-AA4C-4A5D-AAD5-2DDFA50F338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D040A8-8643-4742-B205-C3DF53A9F045}" type="pres">
      <dgm:prSet presAssocID="{A31157DB-EF2A-419A-A36F-DF1206829711}" presName="root1" presStyleCnt="0"/>
      <dgm:spPr/>
    </dgm:pt>
    <dgm:pt modelId="{F060F077-B2F1-4640-AC82-792DB9E719F0}" type="pres">
      <dgm:prSet presAssocID="{A31157DB-EF2A-419A-A36F-DF120682971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788C1B-C86E-4315-8B8D-731E59755D84}" type="pres">
      <dgm:prSet presAssocID="{A31157DB-EF2A-419A-A36F-DF1206829711}" presName="level2hierChild" presStyleCnt="0"/>
      <dgm:spPr/>
    </dgm:pt>
    <dgm:pt modelId="{939D30CD-EF2F-4A68-BE59-3460885F36BB}" type="pres">
      <dgm:prSet presAssocID="{2EF34477-6E8B-4AB8-BE78-AF8694C0C9FC}" presName="conn2-1" presStyleLbl="parChTrans1D2" presStyleIdx="0" presStyleCnt="1"/>
      <dgm:spPr/>
      <dgm:t>
        <a:bodyPr/>
        <a:lstStyle/>
        <a:p>
          <a:endParaRPr lang="ru-RU"/>
        </a:p>
      </dgm:t>
    </dgm:pt>
    <dgm:pt modelId="{44B00769-05F9-4489-BB59-E91AD2F7EB30}" type="pres">
      <dgm:prSet presAssocID="{2EF34477-6E8B-4AB8-BE78-AF8694C0C9FC}" presName="connTx" presStyleLbl="parChTrans1D2" presStyleIdx="0" presStyleCnt="1"/>
      <dgm:spPr/>
      <dgm:t>
        <a:bodyPr/>
        <a:lstStyle/>
        <a:p>
          <a:endParaRPr lang="ru-RU"/>
        </a:p>
      </dgm:t>
    </dgm:pt>
    <dgm:pt modelId="{DC0EBA1B-D50E-4F9B-ADAE-36BACD61AE1C}" type="pres">
      <dgm:prSet presAssocID="{27ABCF97-3DF2-486A-A17D-61038435BB91}" presName="root2" presStyleCnt="0"/>
      <dgm:spPr/>
    </dgm:pt>
    <dgm:pt modelId="{FE972979-7C50-40A9-BA26-E0D4AAFD19AA}" type="pres">
      <dgm:prSet presAssocID="{27ABCF97-3DF2-486A-A17D-61038435BB91}" presName="LevelTwoTextNode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33A3C6-DA2A-466D-8AC4-ADA1D472DEDA}" type="pres">
      <dgm:prSet presAssocID="{27ABCF97-3DF2-486A-A17D-61038435BB91}" presName="level3hierChild" presStyleCnt="0"/>
      <dgm:spPr/>
    </dgm:pt>
  </dgm:ptLst>
  <dgm:cxnLst>
    <dgm:cxn modelId="{15C03DC0-4290-496C-A1E6-19B25815617B}" type="presOf" srcId="{27ABCF97-3DF2-486A-A17D-61038435BB91}" destId="{FE972979-7C50-40A9-BA26-E0D4AAFD19AA}" srcOrd="0" destOrd="0" presId="urn:microsoft.com/office/officeart/2005/8/layout/hierarchy2"/>
    <dgm:cxn modelId="{E92C43F9-50BE-4B06-B6A6-4F85C7A9DA8A}" type="presOf" srcId="{A31157DB-EF2A-419A-A36F-DF1206829711}" destId="{F060F077-B2F1-4640-AC82-792DB9E719F0}" srcOrd="0" destOrd="0" presId="urn:microsoft.com/office/officeart/2005/8/layout/hierarchy2"/>
    <dgm:cxn modelId="{6D891F2D-8F72-4BAB-A1C3-C2AC257A40C6}" type="presOf" srcId="{2EF34477-6E8B-4AB8-BE78-AF8694C0C9FC}" destId="{44B00769-05F9-4489-BB59-E91AD2F7EB30}" srcOrd="1" destOrd="0" presId="urn:microsoft.com/office/officeart/2005/8/layout/hierarchy2"/>
    <dgm:cxn modelId="{AC7FEDBA-D9F4-40AF-B498-6D2CF9996229}" type="presOf" srcId="{2EF34477-6E8B-4AB8-BE78-AF8694C0C9FC}" destId="{939D30CD-EF2F-4A68-BE59-3460885F36BB}" srcOrd="0" destOrd="0" presId="urn:microsoft.com/office/officeart/2005/8/layout/hierarchy2"/>
    <dgm:cxn modelId="{0B122C5F-1797-4B4C-B744-4778223755B2}" type="presOf" srcId="{0128C7D7-AA4C-4A5D-AAD5-2DDFA50F3388}" destId="{EFDBEE51-BF9F-464A-BE99-035AE86A678D}" srcOrd="0" destOrd="0" presId="urn:microsoft.com/office/officeart/2005/8/layout/hierarchy2"/>
    <dgm:cxn modelId="{54DDC5BB-D635-49B8-9438-C50D9E4E6958}" srcId="{A31157DB-EF2A-419A-A36F-DF1206829711}" destId="{27ABCF97-3DF2-486A-A17D-61038435BB91}" srcOrd="0" destOrd="0" parTransId="{2EF34477-6E8B-4AB8-BE78-AF8694C0C9FC}" sibTransId="{8B9D7732-F48E-4970-BE05-35A9EE6F9F23}"/>
    <dgm:cxn modelId="{0EDC3EBF-EF79-4F74-AC0D-D460EA3C0B0A}" srcId="{0128C7D7-AA4C-4A5D-AAD5-2DDFA50F3388}" destId="{A31157DB-EF2A-419A-A36F-DF1206829711}" srcOrd="0" destOrd="0" parTransId="{5D4E104C-5B72-461A-AC08-89059858C543}" sibTransId="{B0710DFA-658D-4B61-B24C-A85EF1E7DA88}"/>
    <dgm:cxn modelId="{61B682B3-69DB-4A31-B2A6-6BCE39CCD86D}" type="presParOf" srcId="{EFDBEE51-BF9F-464A-BE99-035AE86A678D}" destId="{10D040A8-8643-4742-B205-C3DF53A9F045}" srcOrd="0" destOrd="0" presId="urn:microsoft.com/office/officeart/2005/8/layout/hierarchy2"/>
    <dgm:cxn modelId="{48D482EB-4344-4B6B-9322-6E389682A380}" type="presParOf" srcId="{10D040A8-8643-4742-B205-C3DF53A9F045}" destId="{F060F077-B2F1-4640-AC82-792DB9E719F0}" srcOrd="0" destOrd="0" presId="urn:microsoft.com/office/officeart/2005/8/layout/hierarchy2"/>
    <dgm:cxn modelId="{D5FC2411-4E64-4BB6-998F-A7EF9966BC62}" type="presParOf" srcId="{10D040A8-8643-4742-B205-C3DF53A9F045}" destId="{56788C1B-C86E-4315-8B8D-731E59755D84}" srcOrd="1" destOrd="0" presId="urn:microsoft.com/office/officeart/2005/8/layout/hierarchy2"/>
    <dgm:cxn modelId="{80B31A04-B841-4ECD-86EE-8BFF1CAC5695}" type="presParOf" srcId="{56788C1B-C86E-4315-8B8D-731E59755D84}" destId="{939D30CD-EF2F-4A68-BE59-3460885F36BB}" srcOrd="0" destOrd="0" presId="urn:microsoft.com/office/officeart/2005/8/layout/hierarchy2"/>
    <dgm:cxn modelId="{0A918642-AE87-4B59-AFC0-0243AC313448}" type="presParOf" srcId="{939D30CD-EF2F-4A68-BE59-3460885F36BB}" destId="{44B00769-05F9-4489-BB59-E91AD2F7EB30}" srcOrd="0" destOrd="0" presId="urn:microsoft.com/office/officeart/2005/8/layout/hierarchy2"/>
    <dgm:cxn modelId="{6C2E901D-2AFB-4E87-B3C0-A74E70A65807}" type="presParOf" srcId="{56788C1B-C86E-4315-8B8D-731E59755D84}" destId="{DC0EBA1B-D50E-4F9B-ADAE-36BACD61AE1C}" srcOrd="1" destOrd="0" presId="urn:microsoft.com/office/officeart/2005/8/layout/hierarchy2"/>
    <dgm:cxn modelId="{F1EBCE25-697F-4B1C-BC5D-03086BC12246}" type="presParOf" srcId="{DC0EBA1B-D50E-4F9B-ADAE-36BACD61AE1C}" destId="{FE972979-7C50-40A9-BA26-E0D4AAFD19AA}" srcOrd="0" destOrd="0" presId="urn:microsoft.com/office/officeart/2005/8/layout/hierarchy2"/>
    <dgm:cxn modelId="{13D8BF83-4927-4A2F-8D4B-3E098290041C}" type="presParOf" srcId="{DC0EBA1B-D50E-4F9B-ADAE-36BACD61AE1C}" destId="{0F33A3C6-DA2A-466D-8AC4-ADA1D472DED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C07A8F2-3FD7-4115-BA3A-C4BB10B4370E}" type="doc">
      <dgm:prSet loTypeId="urn:microsoft.com/office/officeart/2005/8/layout/hierarchy2" loCatId="hierarchy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B92FF181-FA7F-446C-BCBB-3221F953BAE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/>
            <a:t>Обґрунтування вибору арифметичної дії:</a:t>
          </a:r>
        </a:p>
        <a:p>
          <a:pPr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/>
        </a:p>
      </dgm:t>
    </dgm:pt>
    <dgm:pt modelId="{41FEA331-0EDE-49E4-A4CD-C49D27099EFA}" type="parTrans" cxnId="{B41BA7BA-541A-4C11-B451-C19A658763F9}">
      <dgm:prSet/>
      <dgm:spPr/>
      <dgm:t>
        <a:bodyPr/>
        <a:lstStyle/>
        <a:p>
          <a:endParaRPr lang="ru-RU" sz="2400"/>
        </a:p>
      </dgm:t>
    </dgm:pt>
    <dgm:pt modelId="{25D5B4B5-BEC2-4D64-9F30-C8ED04C055FC}" type="sibTrans" cxnId="{B41BA7BA-541A-4C11-B451-C19A658763F9}">
      <dgm:prSet/>
      <dgm:spPr/>
      <dgm:t>
        <a:bodyPr/>
        <a:lstStyle/>
        <a:p>
          <a:endParaRPr lang="ru-RU" sz="2400"/>
        </a:p>
      </dgm:t>
    </dgm:pt>
    <dgm:pt modelId="{4C09E6C6-5D05-4603-AEFD-C589BC509F15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Шукане число менше,ніж всього -         . Менше число знаходимо дією віднімання.</a:t>
          </a:r>
          <a:endParaRPr lang="ru-RU" sz="2400" dirty="0"/>
        </a:p>
      </dgm:t>
    </dgm:pt>
    <dgm:pt modelId="{4CB97592-221D-44DF-9148-2A177A3F9A8D}" type="parTrans" cxnId="{D09F64B9-4642-4380-8F01-F937C8300B4D}">
      <dgm:prSet custT="1"/>
      <dgm:spPr/>
      <dgm:t>
        <a:bodyPr/>
        <a:lstStyle/>
        <a:p>
          <a:endParaRPr lang="ru-RU" sz="2400"/>
        </a:p>
      </dgm:t>
    </dgm:pt>
    <dgm:pt modelId="{1F5CA27C-A19E-4683-8584-E0888252EDFD}" type="sibTrans" cxnId="{D09F64B9-4642-4380-8F01-F937C8300B4D}">
      <dgm:prSet/>
      <dgm:spPr/>
      <dgm:t>
        <a:bodyPr/>
        <a:lstStyle/>
        <a:p>
          <a:endParaRPr lang="ru-RU" sz="2400"/>
        </a:p>
      </dgm:t>
    </dgm:pt>
    <dgm:pt modelId="{995B3733-71BE-4566-8A32-B53055B59C20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Всього -       - це сума.        - це перший доданок. Шукане число – невідомий доданок. Щоб знайти невідомий доданок, треба від суми відняти відомий доданок.</a:t>
          </a:r>
          <a:endParaRPr lang="ru-RU" sz="2400" dirty="0"/>
        </a:p>
      </dgm:t>
    </dgm:pt>
    <dgm:pt modelId="{83AF19A4-1BC6-4FB7-9047-FDC08DFB6813}" type="parTrans" cxnId="{4979B2D9-4B48-4C3E-A178-10A3C64F0CEB}">
      <dgm:prSet custT="1"/>
      <dgm:spPr/>
      <dgm:t>
        <a:bodyPr/>
        <a:lstStyle/>
        <a:p>
          <a:endParaRPr lang="ru-RU" sz="2400"/>
        </a:p>
      </dgm:t>
    </dgm:pt>
    <dgm:pt modelId="{74277DC0-EFF6-42DF-8BAB-29B8DEC26FBE}" type="sibTrans" cxnId="{4979B2D9-4B48-4C3E-A178-10A3C64F0CEB}">
      <dgm:prSet/>
      <dgm:spPr/>
      <dgm:t>
        <a:bodyPr/>
        <a:lstStyle/>
        <a:p>
          <a:endParaRPr lang="ru-RU" sz="2400"/>
        </a:p>
      </dgm:t>
    </dgm:pt>
    <dgm:pt modelId="{E3262A85-976A-4261-A8FE-D7445DA43754}" type="pres">
      <dgm:prSet presAssocID="{7C07A8F2-3FD7-4115-BA3A-C4BB10B4370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4DCDF4B-C9CE-45DA-A56A-9E9649660D30}" type="pres">
      <dgm:prSet presAssocID="{B92FF181-FA7F-446C-BCBB-3221F953BAE1}" presName="root1" presStyleCnt="0"/>
      <dgm:spPr/>
    </dgm:pt>
    <dgm:pt modelId="{9341D38C-837A-4111-9801-8F6110C24858}" type="pres">
      <dgm:prSet presAssocID="{B92FF181-FA7F-446C-BCBB-3221F953BAE1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3D4A37-CCE0-4293-9C99-1D63C66A9B0D}" type="pres">
      <dgm:prSet presAssocID="{B92FF181-FA7F-446C-BCBB-3221F953BAE1}" presName="level2hierChild" presStyleCnt="0"/>
      <dgm:spPr/>
    </dgm:pt>
    <dgm:pt modelId="{6A9BF8B9-2999-47E6-B348-55A479F941D5}" type="pres">
      <dgm:prSet presAssocID="{4CB97592-221D-44DF-9148-2A177A3F9A8D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B1EBEF99-6D94-4B83-9538-717C036896F4}" type="pres">
      <dgm:prSet presAssocID="{4CB97592-221D-44DF-9148-2A177A3F9A8D}" presName="connTx" presStyleLbl="parChTrans1D2" presStyleIdx="0" presStyleCnt="2"/>
      <dgm:spPr/>
      <dgm:t>
        <a:bodyPr/>
        <a:lstStyle/>
        <a:p>
          <a:endParaRPr lang="ru-RU"/>
        </a:p>
      </dgm:t>
    </dgm:pt>
    <dgm:pt modelId="{CFBF6559-4DD4-406C-87EA-DAFD7F031541}" type="pres">
      <dgm:prSet presAssocID="{4C09E6C6-5D05-4603-AEFD-C589BC509F15}" presName="root2" presStyleCnt="0"/>
      <dgm:spPr/>
    </dgm:pt>
    <dgm:pt modelId="{49472C27-3B7B-4C26-9F06-2092B6337E18}" type="pres">
      <dgm:prSet presAssocID="{4C09E6C6-5D05-4603-AEFD-C589BC509F15}" presName="LevelTwoTextNode" presStyleLbl="node2" presStyleIdx="0" presStyleCnt="2" custScaleY="849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299EF2F-BD10-430F-A620-A0BEC67D3F32}" type="pres">
      <dgm:prSet presAssocID="{4C09E6C6-5D05-4603-AEFD-C589BC509F15}" presName="level3hierChild" presStyleCnt="0"/>
      <dgm:spPr/>
    </dgm:pt>
    <dgm:pt modelId="{2CB031EA-D5DB-405D-8778-A227CA7E68D6}" type="pres">
      <dgm:prSet presAssocID="{83AF19A4-1BC6-4FB7-9047-FDC08DFB6813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E06D22BA-D81C-41AD-BF71-F45250265A53}" type="pres">
      <dgm:prSet presAssocID="{83AF19A4-1BC6-4FB7-9047-FDC08DFB6813}" presName="connTx" presStyleLbl="parChTrans1D2" presStyleIdx="1" presStyleCnt="2"/>
      <dgm:spPr/>
      <dgm:t>
        <a:bodyPr/>
        <a:lstStyle/>
        <a:p>
          <a:endParaRPr lang="ru-RU"/>
        </a:p>
      </dgm:t>
    </dgm:pt>
    <dgm:pt modelId="{CF62C3D1-EECC-490F-B20C-9D8F46D2D94F}" type="pres">
      <dgm:prSet presAssocID="{995B3733-71BE-4566-8A32-B53055B59C20}" presName="root2" presStyleCnt="0"/>
      <dgm:spPr/>
    </dgm:pt>
    <dgm:pt modelId="{A7D6D7D4-5BF2-408C-9530-5E55DF33597D}" type="pres">
      <dgm:prSet presAssocID="{995B3733-71BE-4566-8A32-B53055B59C20}" presName="LevelTwoTextNode" presStyleLbl="node2" presStyleIdx="1" presStyleCnt="2" custScaleY="1375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25D6054-0146-4BD2-A996-0FE3AA02AC1A}" type="pres">
      <dgm:prSet presAssocID="{995B3733-71BE-4566-8A32-B53055B59C20}" presName="level3hierChild" presStyleCnt="0"/>
      <dgm:spPr/>
    </dgm:pt>
  </dgm:ptLst>
  <dgm:cxnLst>
    <dgm:cxn modelId="{65BE302A-B53B-4A33-99DE-1392E6B13620}" type="presOf" srcId="{7C07A8F2-3FD7-4115-BA3A-C4BB10B4370E}" destId="{E3262A85-976A-4261-A8FE-D7445DA43754}" srcOrd="0" destOrd="0" presId="urn:microsoft.com/office/officeart/2005/8/layout/hierarchy2"/>
    <dgm:cxn modelId="{D09F64B9-4642-4380-8F01-F937C8300B4D}" srcId="{B92FF181-FA7F-446C-BCBB-3221F953BAE1}" destId="{4C09E6C6-5D05-4603-AEFD-C589BC509F15}" srcOrd="0" destOrd="0" parTransId="{4CB97592-221D-44DF-9148-2A177A3F9A8D}" sibTransId="{1F5CA27C-A19E-4683-8584-E0888252EDFD}"/>
    <dgm:cxn modelId="{76F169CF-E36E-4195-BAAA-C55002D9F24F}" type="presOf" srcId="{83AF19A4-1BC6-4FB7-9047-FDC08DFB6813}" destId="{2CB031EA-D5DB-405D-8778-A227CA7E68D6}" srcOrd="0" destOrd="0" presId="urn:microsoft.com/office/officeart/2005/8/layout/hierarchy2"/>
    <dgm:cxn modelId="{CDE228BE-DB53-428E-940A-652AEC347DD5}" type="presOf" srcId="{B92FF181-FA7F-446C-BCBB-3221F953BAE1}" destId="{9341D38C-837A-4111-9801-8F6110C24858}" srcOrd="0" destOrd="0" presId="urn:microsoft.com/office/officeart/2005/8/layout/hierarchy2"/>
    <dgm:cxn modelId="{00146BF9-6AB7-47AF-9F5C-77B8C8ED833E}" type="presOf" srcId="{995B3733-71BE-4566-8A32-B53055B59C20}" destId="{A7D6D7D4-5BF2-408C-9530-5E55DF33597D}" srcOrd="0" destOrd="0" presId="urn:microsoft.com/office/officeart/2005/8/layout/hierarchy2"/>
    <dgm:cxn modelId="{66E3FC05-F133-43A3-B110-ACB1CFDE2937}" type="presOf" srcId="{4CB97592-221D-44DF-9148-2A177A3F9A8D}" destId="{B1EBEF99-6D94-4B83-9538-717C036896F4}" srcOrd="1" destOrd="0" presId="urn:microsoft.com/office/officeart/2005/8/layout/hierarchy2"/>
    <dgm:cxn modelId="{4979B2D9-4B48-4C3E-A178-10A3C64F0CEB}" srcId="{B92FF181-FA7F-446C-BCBB-3221F953BAE1}" destId="{995B3733-71BE-4566-8A32-B53055B59C20}" srcOrd="1" destOrd="0" parTransId="{83AF19A4-1BC6-4FB7-9047-FDC08DFB6813}" sibTransId="{74277DC0-EFF6-42DF-8BAB-29B8DEC26FBE}"/>
    <dgm:cxn modelId="{B41BA7BA-541A-4C11-B451-C19A658763F9}" srcId="{7C07A8F2-3FD7-4115-BA3A-C4BB10B4370E}" destId="{B92FF181-FA7F-446C-BCBB-3221F953BAE1}" srcOrd="0" destOrd="0" parTransId="{41FEA331-0EDE-49E4-A4CD-C49D27099EFA}" sibTransId="{25D5B4B5-BEC2-4D64-9F30-C8ED04C055FC}"/>
    <dgm:cxn modelId="{05AF65BE-28ED-46B6-B932-5B3B94C1B6D2}" type="presOf" srcId="{4C09E6C6-5D05-4603-AEFD-C589BC509F15}" destId="{49472C27-3B7B-4C26-9F06-2092B6337E18}" srcOrd="0" destOrd="0" presId="urn:microsoft.com/office/officeart/2005/8/layout/hierarchy2"/>
    <dgm:cxn modelId="{299A530F-9022-4ADA-927B-E4D24FAFB7C6}" type="presOf" srcId="{4CB97592-221D-44DF-9148-2A177A3F9A8D}" destId="{6A9BF8B9-2999-47E6-B348-55A479F941D5}" srcOrd="0" destOrd="0" presId="urn:microsoft.com/office/officeart/2005/8/layout/hierarchy2"/>
    <dgm:cxn modelId="{65F1290F-4CD0-4E38-95E7-8FAFDADD2B9A}" type="presOf" srcId="{83AF19A4-1BC6-4FB7-9047-FDC08DFB6813}" destId="{E06D22BA-D81C-41AD-BF71-F45250265A53}" srcOrd="1" destOrd="0" presId="urn:microsoft.com/office/officeart/2005/8/layout/hierarchy2"/>
    <dgm:cxn modelId="{2F1A4F2C-9F2D-4687-ABFF-B72DFAC4DE7D}" type="presParOf" srcId="{E3262A85-976A-4261-A8FE-D7445DA43754}" destId="{54DCDF4B-C9CE-45DA-A56A-9E9649660D30}" srcOrd="0" destOrd="0" presId="urn:microsoft.com/office/officeart/2005/8/layout/hierarchy2"/>
    <dgm:cxn modelId="{CD8B6F0D-0FCB-4373-ACCF-46A0C04A28F8}" type="presParOf" srcId="{54DCDF4B-C9CE-45DA-A56A-9E9649660D30}" destId="{9341D38C-837A-4111-9801-8F6110C24858}" srcOrd="0" destOrd="0" presId="urn:microsoft.com/office/officeart/2005/8/layout/hierarchy2"/>
    <dgm:cxn modelId="{16864B3F-DAD3-40CC-A7AE-0914EF2A7761}" type="presParOf" srcId="{54DCDF4B-C9CE-45DA-A56A-9E9649660D30}" destId="{C13D4A37-CCE0-4293-9C99-1D63C66A9B0D}" srcOrd="1" destOrd="0" presId="urn:microsoft.com/office/officeart/2005/8/layout/hierarchy2"/>
    <dgm:cxn modelId="{5FFA849B-4899-4C8F-ACE8-74725C287E5B}" type="presParOf" srcId="{C13D4A37-CCE0-4293-9C99-1D63C66A9B0D}" destId="{6A9BF8B9-2999-47E6-B348-55A479F941D5}" srcOrd="0" destOrd="0" presId="urn:microsoft.com/office/officeart/2005/8/layout/hierarchy2"/>
    <dgm:cxn modelId="{477D611F-200A-4E54-B28C-B59519FBE3B2}" type="presParOf" srcId="{6A9BF8B9-2999-47E6-B348-55A479F941D5}" destId="{B1EBEF99-6D94-4B83-9538-717C036896F4}" srcOrd="0" destOrd="0" presId="urn:microsoft.com/office/officeart/2005/8/layout/hierarchy2"/>
    <dgm:cxn modelId="{6EC3A2E1-C45D-4E42-9DCC-2826354FB5DB}" type="presParOf" srcId="{C13D4A37-CCE0-4293-9C99-1D63C66A9B0D}" destId="{CFBF6559-4DD4-406C-87EA-DAFD7F031541}" srcOrd="1" destOrd="0" presId="urn:microsoft.com/office/officeart/2005/8/layout/hierarchy2"/>
    <dgm:cxn modelId="{A22B773E-096A-444A-BE95-851A3466D370}" type="presParOf" srcId="{CFBF6559-4DD4-406C-87EA-DAFD7F031541}" destId="{49472C27-3B7B-4C26-9F06-2092B6337E18}" srcOrd="0" destOrd="0" presId="urn:microsoft.com/office/officeart/2005/8/layout/hierarchy2"/>
    <dgm:cxn modelId="{B1851048-DD0C-4B05-BD3D-A046557EEE12}" type="presParOf" srcId="{CFBF6559-4DD4-406C-87EA-DAFD7F031541}" destId="{5299EF2F-BD10-430F-A620-A0BEC67D3F32}" srcOrd="1" destOrd="0" presId="urn:microsoft.com/office/officeart/2005/8/layout/hierarchy2"/>
    <dgm:cxn modelId="{476035B5-06F5-403F-BA03-E40936B36500}" type="presParOf" srcId="{C13D4A37-CCE0-4293-9C99-1D63C66A9B0D}" destId="{2CB031EA-D5DB-405D-8778-A227CA7E68D6}" srcOrd="2" destOrd="0" presId="urn:microsoft.com/office/officeart/2005/8/layout/hierarchy2"/>
    <dgm:cxn modelId="{6411F713-FBE4-4570-BA13-E63693A95926}" type="presParOf" srcId="{2CB031EA-D5DB-405D-8778-A227CA7E68D6}" destId="{E06D22BA-D81C-41AD-BF71-F45250265A53}" srcOrd="0" destOrd="0" presId="urn:microsoft.com/office/officeart/2005/8/layout/hierarchy2"/>
    <dgm:cxn modelId="{199533B4-6CFD-48E6-AFD7-68DD53BEE5F8}" type="presParOf" srcId="{C13D4A37-CCE0-4293-9C99-1D63C66A9B0D}" destId="{CF62C3D1-EECC-490F-B20C-9D8F46D2D94F}" srcOrd="3" destOrd="0" presId="urn:microsoft.com/office/officeart/2005/8/layout/hierarchy2"/>
    <dgm:cxn modelId="{C760493B-D067-4FA2-B977-3B36DC413385}" type="presParOf" srcId="{CF62C3D1-EECC-490F-B20C-9D8F46D2D94F}" destId="{A7D6D7D4-5BF2-408C-9530-5E55DF33597D}" srcOrd="0" destOrd="0" presId="urn:microsoft.com/office/officeart/2005/8/layout/hierarchy2"/>
    <dgm:cxn modelId="{093E267C-0356-4D34-A03D-DB02C999E10F}" type="presParOf" srcId="{CF62C3D1-EECC-490F-B20C-9D8F46D2D94F}" destId="{C25D6054-0146-4BD2-A996-0FE3AA02AC1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7CDA940-7E2B-40A3-8303-F7540752989C}" type="doc">
      <dgm:prSet loTypeId="urn:microsoft.com/office/officeart/2005/8/layout/hierarchy2" loCatId="hierarchy" qsTypeId="urn:microsoft.com/office/officeart/2005/8/quickstyle/3d1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2864E3A2-5102-4BAC-8377-B30600420F0F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dirty="0" smtClean="0"/>
            <a:t>Обґрунтування вибору арифметичної дії:</a:t>
          </a:r>
        </a:p>
        <a:p>
          <a:pPr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/>
        </a:p>
      </dgm:t>
    </dgm:pt>
    <dgm:pt modelId="{AF28FAFA-A797-4BE5-93DA-5CA7C3C009DE}" type="parTrans" cxnId="{28F0A9D0-078A-42B8-A738-0BD4E2586B6F}">
      <dgm:prSet/>
      <dgm:spPr/>
      <dgm:t>
        <a:bodyPr/>
        <a:lstStyle/>
        <a:p>
          <a:endParaRPr lang="ru-RU" sz="2400"/>
        </a:p>
      </dgm:t>
    </dgm:pt>
    <dgm:pt modelId="{FF3E4FD8-E2A5-4C8C-8864-BE5B09B45CF3}" type="sibTrans" cxnId="{28F0A9D0-078A-42B8-A738-0BD4E2586B6F}">
      <dgm:prSet/>
      <dgm:spPr/>
      <dgm:t>
        <a:bodyPr/>
        <a:lstStyle/>
        <a:p>
          <a:endParaRPr lang="ru-RU" sz="2400"/>
        </a:p>
      </dgm:t>
    </dgm:pt>
    <dgm:pt modelId="{0D034876-5FA2-49D7-A608-03EB66F5E75F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Залишилося менше, ніж було спочатку. Менше число знаходимо дією віднімання.</a:t>
          </a:r>
        </a:p>
        <a:p>
          <a:pPr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/>
        </a:p>
      </dgm:t>
    </dgm:pt>
    <dgm:pt modelId="{4FADB394-27BE-48A0-9E43-FE78A22D2BFA}" type="parTrans" cxnId="{F17EAFDC-3D25-499A-94EA-D8240750B4F8}">
      <dgm:prSet custT="1"/>
      <dgm:spPr/>
      <dgm:t>
        <a:bodyPr/>
        <a:lstStyle/>
        <a:p>
          <a:endParaRPr lang="ru-RU" sz="2400"/>
        </a:p>
      </dgm:t>
    </dgm:pt>
    <dgm:pt modelId="{80493655-ACED-4381-8532-6D0C1B49B152}" type="sibTrans" cxnId="{F17EAFDC-3D25-499A-94EA-D8240750B4F8}">
      <dgm:prSet/>
      <dgm:spPr/>
      <dgm:t>
        <a:bodyPr/>
        <a:lstStyle/>
        <a:p>
          <a:endParaRPr lang="ru-RU" sz="2400"/>
        </a:p>
      </dgm:t>
    </dgm:pt>
    <dgm:pt modelId="{7FAD7D08-6460-4F66-A962-F00568FE2918}">
      <dgm:prSet phldrT="[Текст]" custT="1"/>
      <dgm:spPr/>
      <dgm:t>
        <a:bodyPr/>
        <a:lstStyle/>
        <a:p>
          <a:pPr marL="0" marR="0" indent="0" algn="just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dirty="0" smtClean="0"/>
            <a:t>Залишилося -          без        .           без           знаходимо дією віднімання.</a:t>
          </a:r>
          <a:endParaRPr lang="ru-RU" sz="2400" dirty="0" smtClean="0"/>
        </a:p>
        <a:p>
          <a:pPr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dirty="0"/>
        </a:p>
      </dgm:t>
    </dgm:pt>
    <dgm:pt modelId="{7E15A262-0A10-4B9F-A5F2-2C6B78412D19}" type="parTrans" cxnId="{9EEBF1C0-A8F9-4D31-A0C2-290BCCE8FDB1}">
      <dgm:prSet custT="1"/>
      <dgm:spPr/>
      <dgm:t>
        <a:bodyPr/>
        <a:lstStyle/>
        <a:p>
          <a:endParaRPr lang="ru-RU" sz="2400"/>
        </a:p>
      </dgm:t>
    </dgm:pt>
    <dgm:pt modelId="{56887874-AAA3-4998-B997-2456B61A5327}" type="sibTrans" cxnId="{9EEBF1C0-A8F9-4D31-A0C2-290BCCE8FDB1}">
      <dgm:prSet/>
      <dgm:spPr/>
      <dgm:t>
        <a:bodyPr/>
        <a:lstStyle/>
        <a:p>
          <a:endParaRPr lang="ru-RU" sz="2400"/>
        </a:p>
      </dgm:t>
    </dgm:pt>
    <dgm:pt modelId="{B7F0A66C-97BE-4033-8907-2FD5E8D82198}" type="pres">
      <dgm:prSet presAssocID="{37CDA940-7E2B-40A3-8303-F7540752989C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508941E-B9DD-4D30-B94B-CDFE5F3ACFCA}" type="pres">
      <dgm:prSet presAssocID="{2864E3A2-5102-4BAC-8377-B30600420F0F}" presName="root1" presStyleCnt="0"/>
      <dgm:spPr/>
    </dgm:pt>
    <dgm:pt modelId="{23A650A9-D50E-45DB-B17F-CD5CB0764985}" type="pres">
      <dgm:prSet presAssocID="{2864E3A2-5102-4BAC-8377-B30600420F0F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C88F9-8101-4877-9E54-8B4C8C64AEF3}" type="pres">
      <dgm:prSet presAssocID="{2864E3A2-5102-4BAC-8377-B30600420F0F}" presName="level2hierChild" presStyleCnt="0"/>
      <dgm:spPr/>
    </dgm:pt>
    <dgm:pt modelId="{3F9CE517-24DD-4F36-89AD-C425DE29B00D}" type="pres">
      <dgm:prSet presAssocID="{4FADB394-27BE-48A0-9E43-FE78A22D2BFA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CF90DB05-6C98-4630-AC1A-745655C03872}" type="pres">
      <dgm:prSet presAssocID="{4FADB394-27BE-48A0-9E43-FE78A22D2BFA}" presName="connTx" presStyleLbl="parChTrans1D2" presStyleIdx="0" presStyleCnt="2"/>
      <dgm:spPr/>
      <dgm:t>
        <a:bodyPr/>
        <a:lstStyle/>
        <a:p>
          <a:endParaRPr lang="ru-RU"/>
        </a:p>
      </dgm:t>
    </dgm:pt>
    <dgm:pt modelId="{DD1B3EC9-7C6C-439F-A259-C693BA8F93EB}" type="pres">
      <dgm:prSet presAssocID="{0D034876-5FA2-49D7-A608-03EB66F5E75F}" presName="root2" presStyleCnt="0"/>
      <dgm:spPr/>
    </dgm:pt>
    <dgm:pt modelId="{D38ACD97-1394-4291-8FA7-CE16EB76AFC5}" type="pres">
      <dgm:prSet presAssocID="{0D034876-5FA2-49D7-A608-03EB66F5E75F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98AF377-0A0A-48BD-8425-03AC93705AA1}" type="pres">
      <dgm:prSet presAssocID="{0D034876-5FA2-49D7-A608-03EB66F5E75F}" presName="level3hierChild" presStyleCnt="0"/>
      <dgm:spPr/>
    </dgm:pt>
    <dgm:pt modelId="{C5FBBAF6-07C6-4311-A4EF-8110C2903E63}" type="pres">
      <dgm:prSet presAssocID="{7E15A262-0A10-4B9F-A5F2-2C6B78412D19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9539CB93-17B7-4966-917C-04DB4F17B76F}" type="pres">
      <dgm:prSet presAssocID="{7E15A262-0A10-4B9F-A5F2-2C6B78412D19}" presName="connTx" presStyleLbl="parChTrans1D2" presStyleIdx="1" presStyleCnt="2"/>
      <dgm:spPr/>
      <dgm:t>
        <a:bodyPr/>
        <a:lstStyle/>
        <a:p>
          <a:endParaRPr lang="ru-RU"/>
        </a:p>
      </dgm:t>
    </dgm:pt>
    <dgm:pt modelId="{5FA03388-9EB9-4FFE-A8B0-8BD727261AB3}" type="pres">
      <dgm:prSet presAssocID="{7FAD7D08-6460-4F66-A962-F00568FE2918}" presName="root2" presStyleCnt="0"/>
      <dgm:spPr/>
    </dgm:pt>
    <dgm:pt modelId="{0674BA4E-F80E-45DB-B7E1-768E99D2B0F5}" type="pres">
      <dgm:prSet presAssocID="{7FAD7D08-6460-4F66-A962-F00568FE2918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CA59E9A-D24F-4F3A-8402-D52D6E57A249}" type="pres">
      <dgm:prSet presAssocID="{7FAD7D08-6460-4F66-A962-F00568FE2918}" presName="level3hierChild" presStyleCnt="0"/>
      <dgm:spPr/>
    </dgm:pt>
  </dgm:ptLst>
  <dgm:cxnLst>
    <dgm:cxn modelId="{5B04CD20-3637-43CE-AFDE-BFFF73AAF8CB}" type="presOf" srcId="{0D034876-5FA2-49D7-A608-03EB66F5E75F}" destId="{D38ACD97-1394-4291-8FA7-CE16EB76AFC5}" srcOrd="0" destOrd="0" presId="urn:microsoft.com/office/officeart/2005/8/layout/hierarchy2"/>
    <dgm:cxn modelId="{D61ECAFB-98AE-415A-8DE5-C9F910AE572B}" type="presOf" srcId="{7FAD7D08-6460-4F66-A962-F00568FE2918}" destId="{0674BA4E-F80E-45DB-B7E1-768E99D2B0F5}" srcOrd="0" destOrd="0" presId="urn:microsoft.com/office/officeart/2005/8/layout/hierarchy2"/>
    <dgm:cxn modelId="{7E1C7222-BF39-4461-9D68-766B1F5B348C}" type="presOf" srcId="{2864E3A2-5102-4BAC-8377-B30600420F0F}" destId="{23A650A9-D50E-45DB-B17F-CD5CB0764985}" srcOrd="0" destOrd="0" presId="urn:microsoft.com/office/officeart/2005/8/layout/hierarchy2"/>
    <dgm:cxn modelId="{A2376D31-2086-4D99-BEEC-67B182355209}" type="presOf" srcId="{7E15A262-0A10-4B9F-A5F2-2C6B78412D19}" destId="{9539CB93-17B7-4966-917C-04DB4F17B76F}" srcOrd="1" destOrd="0" presId="urn:microsoft.com/office/officeart/2005/8/layout/hierarchy2"/>
    <dgm:cxn modelId="{0801C8F0-913B-4F1B-AD19-82F92CFCDBE6}" type="presOf" srcId="{4FADB394-27BE-48A0-9E43-FE78A22D2BFA}" destId="{3F9CE517-24DD-4F36-89AD-C425DE29B00D}" srcOrd="0" destOrd="0" presId="urn:microsoft.com/office/officeart/2005/8/layout/hierarchy2"/>
    <dgm:cxn modelId="{F2C6FB95-932F-4D12-B481-3D12A6C773AF}" type="presOf" srcId="{7E15A262-0A10-4B9F-A5F2-2C6B78412D19}" destId="{C5FBBAF6-07C6-4311-A4EF-8110C2903E63}" srcOrd="0" destOrd="0" presId="urn:microsoft.com/office/officeart/2005/8/layout/hierarchy2"/>
    <dgm:cxn modelId="{28F0A9D0-078A-42B8-A738-0BD4E2586B6F}" srcId="{37CDA940-7E2B-40A3-8303-F7540752989C}" destId="{2864E3A2-5102-4BAC-8377-B30600420F0F}" srcOrd="0" destOrd="0" parTransId="{AF28FAFA-A797-4BE5-93DA-5CA7C3C009DE}" sibTransId="{FF3E4FD8-E2A5-4C8C-8864-BE5B09B45CF3}"/>
    <dgm:cxn modelId="{9EEBF1C0-A8F9-4D31-A0C2-290BCCE8FDB1}" srcId="{2864E3A2-5102-4BAC-8377-B30600420F0F}" destId="{7FAD7D08-6460-4F66-A962-F00568FE2918}" srcOrd="1" destOrd="0" parTransId="{7E15A262-0A10-4B9F-A5F2-2C6B78412D19}" sibTransId="{56887874-AAA3-4998-B997-2456B61A5327}"/>
    <dgm:cxn modelId="{F17EAFDC-3D25-499A-94EA-D8240750B4F8}" srcId="{2864E3A2-5102-4BAC-8377-B30600420F0F}" destId="{0D034876-5FA2-49D7-A608-03EB66F5E75F}" srcOrd="0" destOrd="0" parTransId="{4FADB394-27BE-48A0-9E43-FE78A22D2BFA}" sibTransId="{80493655-ACED-4381-8532-6D0C1B49B152}"/>
    <dgm:cxn modelId="{84B0F501-8E72-4820-81CD-22185E23282B}" type="presOf" srcId="{4FADB394-27BE-48A0-9E43-FE78A22D2BFA}" destId="{CF90DB05-6C98-4630-AC1A-745655C03872}" srcOrd="1" destOrd="0" presId="urn:microsoft.com/office/officeart/2005/8/layout/hierarchy2"/>
    <dgm:cxn modelId="{C4440346-0E57-45FF-8257-29A78DC8BB5B}" type="presOf" srcId="{37CDA940-7E2B-40A3-8303-F7540752989C}" destId="{B7F0A66C-97BE-4033-8907-2FD5E8D82198}" srcOrd="0" destOrd="0" presId="urn:microsoft.com/office/officeart/2005/8/layout/hierarchy2"/>
    <dgm:cxn modelId="{CE721473-27C0-4D87-9F14-41ED47E5AC9F}" type="presParOf" srcId="{B7F0A66C-97BE-4033-8907-2FD5E8D82198}" destId="{6508941E-B9DD-4D30-B94B-CDFE5F3ACFCA}" srcOrd="0" destOrd="0" presId="urn:microsoft.com/office/officeart/2005/8/layout/hierarchy2"/>
    <dgm:cxn modelId="{CA5EA0D0-C8BD-4032-936D-F8F12D379A1A}" type="presParOf" srcId="{6508941E-B9DD-4D30-B94B-CDFE5F3ACFCA}" destId="{23A650A9-D50E-45DB-B17F-CD5CB0764985}" srcOrd="0" destOrd="0" presId="urn:microsoft.com/office/officeart/2005/8/layout/hierarchy2"/>
    <dgm:cxn modelId="{ECEE5827-E628-422E-92EF-1557ABEC4324}" type="presParOf" srcId="{6508941E-B9DD-4D30-B94B-CDFE5F3ACFCA}" destId="{906C88F9-8101-4877-9E54-8B4C8C64AEF3}" srcOrd="1" destOrd="0" presId="urn:microsoft.com/office/officeart/2005/8/layout/hierarchy2"/>
    <dgm:cxn modelId="{98D7783A-2DB6-4465-B818-4599CF966E60}" type="presParOf" srcId="{906C88F9-8101-4877-9E54-8B4C8C64AEF3}" destId="{3F9CE517-24DD-4F36-89AD-C425DE29B00D}" srcOrd="0" destOrd="0" presId="urn:microsoft.com/office/officeart/2005/8/layout/hierarchy2"/>
    <dgm:cxn modelId="{83917FA9-D18B-474F-8D52-BF70CC0129FC}" type="presParOf" srcId="{3F9CE517-24DD-4F36-89AD-C425DE29B00D}" destId="{CF90DB05-6C98-4630-AC1A-745655C03872}" srcOrd="0" destOrd="0" presId="urn:microsoft.com/office/officeart/2005/8/layout/hierarchy2"/>
    <dgm:cxn modelId="{10D29BC1-027A-453E-8E20-C2D9130042F3}" type="presParOf" srcId="{906C88F9-8101-4877-9E54-8B4C8C64AEF3}" destId="{DD1B3EC9-7C6C-439F-A259-C693BA8F93EB}" srcOrd="1" destOrd="0" presId="urn:microsoft.com/office/officeart/2005/8/layout/hierarchy2"/>
    <dgm:cxn modelId="{814B4F33-F72B-4EEE-9493-F652DC0576D7}" type="presParOf" srcId="{DD1B3EC9-7C6C-439F-A259-C693BA8F93EB}" destId="{D38ACD97-1394-4291-8FA7-CE16EB76AFC5}" srcOrd="0" destOrd="0" presId="urn:microsoft.com/office/officeart/2005/8/layout/hierarchy2"/>
    <dgm:cxn modelId="{1DAEB553-9DB8-4703-9F6B-E57ECC7A5E3B}" type="presParOf" srcId="{DD1B3EC9-7C6C-439F-A259-C693BA8F93EB}" destId="{A98AF377-0A0A-48BD-8425-03AC93705AA1}" srcOrd="1" destOrd="0" presId="urn:microsoft.com/office/officeart/2005/8/layout/hierarchy2"/>
    <dgm:cxn modelId="{A3BF2EA7-45EB-455D-92A0-37A0D72CF1F0}" type="presParOf" srcId="{906C88F9-8101-4877-9E54-8B4C8C64AEF3}" destId="{C5FBBAF6-07C6-4311-A4EF-8110C2903E63}" srcOrd="2" destOrd="0" presId="urn:microsoft.com/office/officeart/2005/8/layout/hierarchy2"/>
    <dgm:cxn modelId="{773BE83B-5B98-4AE5-B59D-AD6076BB9268}" type="presParOf" srcId="{C5FBBAF6-07C6-4311-A4EF-8110C2903E63}" destId="{9539CB93-17B7-4966-917C-04DB4F17B76F}" srcOrd="0" destOrd="0" presId="urn:microsoft.com/office/officeart/2005/8/layout/hierarchy2"/>
    <dgm:cxn modelId="{8F581DDF-293D-487B-B51E-3C5FF54AA93D}" type="presParOf" srcId="{906C88F9-8101-4877-9E54-8B4C8C64AEF3}" destId="{5FA03388-9EB9-4FFE-A8B0-8BD727261AB3}" srcOrd="3" destOrd="0" presId="urn:microsoft.com/office/officeart/2005/8/layout/hierarchy2"/>
    <dgm:cxn modelId="{C759A484-B941-4BBC-8DE3-7026D91E6C86}" type="presParOf" srcId="{5FA03388-9EB9-4FFE-A8B0-8BD727261AB3}" destId="{0674BA4E-F80E-45DB-B7E1-768E99D2B0F5}" srcOrd="0" destOrd="0" presId="urn:microsoft.com/office/officeart/2005/8/layout/hierarchy2"/>
    <dgm:cxn modelId="{9D9A814E-22A3-416B-BECC-0804E94D40C4}" type="presParOf" srcId="{5FA03388-9EB9-4FFE-A8B0-8BD727261AB3}" destId="{5CA59E9A-D24F-4F3A-8402-D52D6E57A24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3FEE31-933B-40D5-A625-31D1DB099F01}">
      <dsp:nvSpPr>
        <dsp:cNvPr id="0" name=""/>
        <dsp:cNvSpPr/>
      </dsp:nvSpPr>
      <dsp:spPr>
        <a:xfrm>
          <a:off x="1252916" y="3699"/>
          <a:ext cx="5619797" cy="70843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kern="1200" dirty="0" smtClean="0"/>
            <a:t>Перші 5 видів простих задач 1-го класу</a:t>
          </a:r>
          <a:endParaRPr lang="ru-RU" sz="2400" b="1" kern="1200" dirty="0"/>
        </a:p>
      </dsp:txBody>
      <dsp:txXfrm>
        <a:off x="1252916" y="3699"/>
        <a:ext cx="5619797" cy="708432"/>
      </dsp:txXfrm>
    </dsp:sp>
    <dsp:sp modelId="{58E2E93A-517B-47C2-9019-91F943217D54}">
      <dsp:nvSpPr>
        <dsp:cNvPr id="0" name=""/>
        <dsp:cNvSpPr/>
      </dsp:nvSpPr>
      <dsp:spPr>
        <a:xfrm>
          <a:off x="1814895" y="712132"/>
          <a:ext cx="561979" cy="5313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1324"/>
              </a:lnTo>
              <a:lnTo>
                <a:pt x="561979" y="531324"/>
              </a:lnTo>
            </a:path>
          </a:pathLst>
        </a:custGeom>
        <a:noFill/>
        <a:ln w="48000" cap="flat" cmpd="thickThin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A3C90-6900-457E-9D2D-79DEE91FD194}">
      <dsp:nvSpPr>
        <dsp:cNvPr id="0" name=""/>
        <dsp:cNvSpPr/>
      </dsp:nvSpPr>
      <dsp:spPr>
        <a:xfrm>
          <a:off x="2376875" y="889240"/>
          <a:ext cx="5466572" cy="708432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задачі на знаходження суми;</a:t>
          </a:r>
          <a:endParaRPr lang="ru-RU" sz="2400" kern="1200" dirty="0"/>
        </a:p>
      </dsp:txBody>
      <dsp:txXfrm>
        <a:off x="2376875" y="889240"/>
        <a:ext cx="5466572" cy="708432"/>
      </dsp:txXfrm>
    </dsp:sp>
    <dsp:sp modelId="{EF08A765-5AEE-4A69-A248-01829DB6B303}">
      <dsp:nvSpPr>
        <dsp:cNvPr id="0" name=""/>
        <dsp:cNvSpPr/>
      </dsp:nvSpPr>
      <dsp:spPr>
        <a:xfrm>
          <a:off x="1814895" y="712132"/>
          <a:ext cx="561979" cy="1416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16865"/>
              </a:lnTo>
              <a:lnTo>
                <a:pt x="561979" y="1416865"/>
              </a:lnTo>
            </a:path>
          </a:pathLst>
        </a:custGeom>
        <a:noFill/>
        <a:ln w="48000" cap="flat" cmpd="thickThin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95517B-FF70-494E-AE43-6D4512F63E05}">
      <dsp:nvSpPr>
        <dsp:cNvPr id="0" name=""/>
        <dsp:cNvSpPr/>
      </dsp:nvSpPr>
      <dsp:spPr>
        <a:xfrm>
          <a:off x="2376875" y="1774781"/>
          <a:ext cx="5466572" cy="708432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задачі на знаходження </a:t>
          </a:r>
          <a:r>
            <a:rPr lang="uk-UA" sz="2400" kern="1200" dirty="0" smtClean="0"/>
            <a:t>різниці;</a:t>
          </a:r>
          <a:endParaRPr lang="ru-RU" sz="2400" kern="1200" dirty="0"/>
        </a:p>
      </dsp:txBody>
      <dsp:txXfrm>
        <a:off x="2376875" y="1774781"/>
        <a:ext cx="5466572" cy="708432"/>
      </dsp:txXfrm>
    </dsp:sp>
    <dsp:sp modelId="{4A06519E-94CA-4629-8E26-546084F9B894}">
      <dsp:nvSpPr>
        <dsp:cNvPr id="0" name=""/>
        <dsp:cNvSpPr/>
      </dsp:nvSpPr>
      <dsp:spPr>
        <a:xfrm>
          <a:off x="1814895" y="712132"/>
          <a:ext cx="561979" cy="2302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2406"/>
              </a:lnTo>
              <a:lnTo>
                <a:pt x="561979" y="2302406"/>
              </a:lnTo>
            </a:path>
          </a:pathLst>
        </a:custGeom>
        <a:noFill/>
        <a:ln w="48000" cap="flat" cmpd="thickThin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868D2-CFF4-49AB-A0E2-C717D34C274E}">
      <dsp:nvSpPr>
        <dsp:cNvPr id="0" name=""/>
        <dsp:cNvSpPr/>
      </dsp:nvSpPr>
      <dsp:spPr>
        <a:xfrm>
          <a:off x="2376875" y="2660322"/>
          <a:ext cx="5466572" cy="708432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задачі на знаходження невідомого доданка;</a:t>
          </a:r>
          <a:endParaRPr lang="ru-RU" sz="2400" kern="1200" dirty="0"/>
        </a:p>
      </dsp:txBody>
      <dsp:txXfrm>
        <a:off x="2376875" y="2660322"/>
        <a:ext cx="5466572" cy="708432"/>
      </dsp:txXfrm>
    </dsp:sp>
    <dsp:sp modelId="{082F2476-A2CA-4946-A49C-7503FC168E80}">
      <dsp:nvSpPr>
        <dsp:cNvPr id="0" name=""/>
        <dsp:cNvSpPr/>
      </dsp:nvSpPr>
      <dsp:spPr>
        <a:xfrm>
          <a:off x="1814895" y="712132"/>
          <a:ext cx="561979" cy="3187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7946"/>
              </a:lnTo>
              <a:lnTo>
                <a:pt x="561979" y="3187946"/>
              </a:lnTo>
            </a:path>
          </a:pathLst>
        </a:custGeom>
        <a:noFill/>
        <a:ln w="48000" cap="flat" cmpd="thickThin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FE8E77-4F7D-434B-B85E-86F5CEA5F5C8}">
      <dsp:nvSpPr>
        <dsp:cNvPr id="0" name=""/>
        <dsp:cNvSpPr/>
      </dsp:nvSpPr>
      <dsp:spPr>
        <a:xfrm>
          <a:off x="2376875" y="3545862"/>
          <a:ext cx="5466572" cy="708432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задачі на збільшення або зменшення числа на кілька одиниць;</a:t>
          </a:r>
          <a:endParaRPr lang="ru-RU" sz="2400" kern="1200" dirty="0"/>
        </a:p>
      </dsp:txBody>
      <dsp:txXfrm>
        <a:off x="2376875" y="3545862"/>
        <a:ext cx="5466572" cy="708432"/>
      </dsp:txXfrm>
    </dsp:sp>
    <dsp:sp modelId="{22DBE222-C3C7-42F1-BF5C-C13A15EE7F0C}">
      <dsp:nvSpPr>
        <dsp:cNvPr id="0" name=""/>
        <dsp:cNvSpPr/>
      </dsp:nvSpPr>
      <dsp:spPr>
        <a:xfrm>
          <a:off x="1814895" y="712132"/>
          <a:ext cx="561979" cy="40734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73487"/>
              </a:lnTo>
              <a:lnTo>
                <a:pt x="561979" y="4073487"/>
              </a:lnTo>
            </a:path>
          </a:pathLst>
        </a:custGeom>
        <a:noFill/>
        <a:ln w="48000" cap="flat" cmpd="thickThin" algn="ctr">
          <a:solidFill>
            <a:schemeClr val="accent4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5728C4-6CD8-4146-A2A6-2637E866A9AC}">
      <dsp:nvSpPr>
        <dsp:cNvPr id="0" name=""/>
        <dsp:cNvSpPr/>
      </dsp:nvSpPr>
      <dsp:spPr>
        <a:xfrm>
          <a:off x="2376875" y="4431403"/>
          <a:ext cx="5466572" cy="708432"/>
        </a:xfrm>
        <a:prstGeom prst="roundRect">
          <a:avLst>
            <a:gd name="adj" fmla="val 1000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48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smtClean="0"/>
            <a:t>задачі на різницеве порівняння.</a:t>
          </a:r>
          <a:endParaRPr lang="ru-RU" sz="2400" kern="1200" dirty="0"/>
        </a:p>
      </dsp:txBody>
      <dsp:txXfrm>
        <a:off x="2376875" y="4431403"/>
        <a:ext cx="5466572" cy="70843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6F83C3-1FB9-4D92-9971-101001B0FB66}">
      <dsp:nvSpPr>
        <dsp:cNvPr id="0" name=""/>
        <dsp:cNvSpPr/>
      </dsp:nvSpPr>
      <dsp:spPr>
        <a:xfrm>
          <a:off x="6968" y="1872724"/>
          <a:ext cx="3431103" cy="1715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kern="1200" dirty="0" smtClean="0"/>
            <a:t>Обґрунтування вибору арифметичної дії:</a:t>
          </a:r>
        </a:p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6968" y="1872724"/>
        <a:ext cx="3431103" cy="1715551"/>
      </dsp:txXfrm>
    </dsp:sp>
    <dsp:sp modelId="{06167528-64F5-4042-8CB3-F576393715BF}">
      <dsp:nvSpPr>
        <dsp:cNvPr id="0" name=""/>
        <dsp:cNvSpPr/>
      </dsp:nvSpPr>
      <dsp:spPr>
        <a:xfrm rot="19190100">
          <a:off x="3226321" y="2123043"/>
          <a:ext cx="1795941" cy="56546"/>
        </a:xfrm>
        <a:custGeom>
          <a:avLst/>
          <a:gdLst/>
          <a:ahLst/>
          <a:cxnLst/>
          <a:rect l="0" t="0" r="0" b="0"/>
          <a:pathLst>
            <a:path>
              <a:moveTo>
                <a:pt x="0" y="28273"/>
              </a:moveTo>
              <a:lnTo>
                <a:pt x="1795941" y="28273"/>
              </a:lnTo>
            </a:path>
          </a:pathLst>
        </a:cu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9190100">
        <a:off x="4079393" y="2106418"/>
        <a:ext cx="89797" cy="89797"/>
      </dsp:txXfrm>
    </dsp:sp>
    <dsp:sp modelId="{3EB8AE3F-C0AB-4B12-A1D0-BC729377081C}">
      <dsp:nvSpPr>
        <dsp:cNvPr id="0" name=""/>
        <dsp:cNvSpPr/>
      </dsp:nvSpPr>
      <dsp:spPr>
        <a:xfrm>
          <a:off x="4810513" y="542434"/>
          <a:ext cx="4326518" cy="2059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   На        більше – це означає стільки ж -       та ще       .</a:t>
          </a: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Шукане більше на   . Більше число знаходимо дією додавання.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4810513" y="542434"/>
        <a:ext cx="4326518" cy="2059399"/>
      </dsp:txXfrm>
    </dsp:sp>
    <dsp:sp modelId="{A824D172-0059-42A6-A3D4-18B33D51ADCB}">
      <dsp:nvSpPr>
        <dsp:cNvPr id="0" name=""/>
        <dsp:cNvSpPr/>
      </dsp:nvSpPr>
      <dsp:spPr>
        <a:xfrm rot="2409900">
          <a:off x="3226321" y="3281409"/>
          <a:ext cx="1795941" cy="56546"/>
        </a:xfrm>
        <a:custGeom>
          <a:avLst/>
          <a:gdLst/>
          <a:ahLst/>
          <a:cxnLst/>
          <a:rect l="0" t="0" r="0" b="0"/>
          <a:pathLst>
            <a:path>
              <a:moveTo>
                <a:pt x="0" y="28273"/>
              </a:moveTo>
              <a:lnTo>
                <a:pt x="1795941" y="28273"/>
              </a:lnTo>
            </a:path>
          </a:pathLst>
        </a:cu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2409900">
        <a:off x="4079393" y="3264784"/>
        <a:ext cx="89797" cy="89797"/>
      </dsp:txXfrm>
    </dsp:sp>
    <dsp:sp modelId="{EDB8D74B-5694-47C6-95D1-F2E930607438}">
      <dsp:nvSpPr>
        <dsp:cNvPr id="0" name=""/>
        <dsp:cNvSpPr/>
      </dsp:nvSpPr>
      <dsp:spPr>
        <a:xfrm>
          <a:off x="4810513" y="2859166"/>
          <a:ext cx="4326518" cy="2059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На         менше – це означає стільки ж -         але без      .</a:t>
          </a: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Шукане менше на        .</a:t>
          </a:r>
        </a:p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Менше число знаходимо дією віднімання.</a:t>
          </a:r>
          <a:endParaRPr lang="ru-RU" sz="2400" kern="1200" dirty="0" smtClean="0"/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4810513" y="2859166"/>
        <a:ext cx="4326518" cy="205939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A065A6-1F55-4312-B535-0D04D4BCF34B}">
      <dsp:nvSpPr>
        <dsp:cNvPr id="0" name=""/>
        <dsp:cNvSpPr/>
      </dsp:nvSpPr>
      <dsp:spPr>
        <a:xfrm>
          <a:off x="2285" y="1258571"/>
          <a:ext cx="3808095" cy="19040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kern="1200" dirty="0" smtClean="0"/>
            <a:t>Обґрунтування вибору арифметичної дії:</a:t>
          </a:r>
        </a:p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2285" y="1258571"/>
        <a:ext cx="3808095" cy="1904047"/>
      </dsp:txXfrm>
    </dsp:sp>
    <dsp:sp modelId="{F0261D94-DF6F-4F4C-831C-67811C15FDB2}">
      <dsp:nvSpPr>
        <dsp:cNvPr id="0" name=""/>
        <dsp:cNvSpPr/>
      </dsp:nvSpPr>
      <dsp:spPr>
        <a:xfrm rot="19457599">
          <a:off x="3634063" y="1624421"/>
          <a:ext cx="1875873" cy="77519"/>
        </a:xfrm>
        <a:custGeom>
          <a:avLst/>
          <a:gdLst/>
          <a:ahLst/>
          <a:cxnLst/>
          <a:rect l="0" t="0" r="0" b="0"/>
          <a:pathLst>
            <a:path>
              <a:moveTo>
                <a:pt x="0" y="38759"/>
              </a:moveTo>
              <a:lnTo>
                <a:pt x="1875873" y="38759"/>
              </a:lnTo>
            </a:path>
          </a:pathLst>
        </a:cu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19457599">
        <a:off x="4525103" y="1616284"/>
        <a:ext cx="93793" cy="93793"/>
      </dsp:txXfrm>
    </dsp:sp>
    <dsp:sp modelId="{87407119-7C8C-4AAA-A26B-86C2F4EB8CDA}">
      <dsp:nvSpPr>
        <dsp:cNvPr id="0" name=""/>
        <dsp:cNvSpPr/>
      </dsp:nvSpPr>
      <dsp:spPr>
        <a:xfrm>
          <a:off x="5333619" y="163743"/>
          <a:ext cx="3808095" cy="19040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Всього більше, ніж окремо …, ніж окремо… Більше число знаходимо дією додавання.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5333619" y="163743"/>
        <a:ext cx="3808095" cy="1904047"/>
      </dsp:txXfrm>
    </dsp:sp>
    <dsp:sp modelId="{A8B0C7F9-067F-4E3F-952A-6B07714DFD24}">
      <dsp:nvSpPr>
        <dsp:cNvPr id="0" name=""/>
        <dsp:cNvSpPr/>
      </dsp:nvSpPr>
      <dsp:spPr>
        <a:xfrm rot="2142401">
          <a:off x="3634063" y="2719248"/>
          <a:ext cx="1875873" cy="77519"/>
        </a:xfrm>
        <a:custGeom>
          <a:avLst/>
          <a:gdLst/>
          <a:ahLst/>
          <a:cxnLst/>
          <a:rect l="0" t="0" r="0" b="0"/>
          <a:pathLst>
            <a:path>
              <a:moveTo>
                <a:pt x="0" y="38759"/>
              </a:moveTo>
              <a:lnTo>
                <a:pt x="1875873" y="38759"/>
              </a:lnTo>
            </a:path>
          </a:pathLst>
        </a:cu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 rot="2142401">
        <a:off x="4525103" y="2711111"/>
        <a:ext cx="93793" cy="93793"/>
      </dsp:txXfrm>
    </dsp:sp>
    <dsp:sp modelId="{DC2EB24E-37C0-42FF-A861-9FE4C2AA8493}">
      <dsp:nvSpPr>
        <dsp:cNvPr id="0" name=""/>
        <dsp:cNvSpPr/>
      </dsp:nvSpPr>
      <dsp:spPr>
        <a:xfrm>
          <a:off x="5333619" y="2353398"/>
          <a:ext cx="3808095" cy="190404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Всього -        та ще        .          та ще        знаходимо дією додавання.</a:t>
          </a:r>
          <a:endParaRPr lang="ru-RU" sz="2400" kern="1200" dirty="0" smtClean="0"/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5333619" y="2353398"/>
        <a:ext cx="3808095" cy="190404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60F077-B2F1-4640-AC82-792DB9E719F0}">
      <dsp:nvSpPr>
        <dsp:cNvPr id="0" name=""/>
        <dsp:cNvSpPr/>
      </dsp:nvSpPr>
      <dsp:spPr>
        <a:xfrm>
          <a:off x="8290" y="2030268"/>
          <a:ext cx="3594756" cy="1797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kern="1200" dirty="0" smtClean="0"/>
            <a:t>Обґрунтування вибору арифметичної дії:</a:t>
          </a:r>
        </a:p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8290" y="2030268"/>
        <a:ext cx="3594756" cy="1797378"/>
      </dsp:txXfrm>
    </dsp:sp>
    <dsp:sp modelId="{939D30CD-EF2F-4A68-BE59-3460885F36BB}">
      <dsp:nvSpPr>
        <dsp:cNvPr id="0" name=""/>
        <dsp:cNvSpPr/>
      </dsp:nvSpPr>
      <dsp:spPr>
        <a:xfrm>
          <a:off x="3603047" y="2901343"/>
          <a:ext cx="1437902" cy="55229"/>
        </a:xfrm>
        <a:custGeom>
          <a:avLst/>
          <a:gdLst/>
          <a:ahLst/>
          <a:cxnLst/>
          <a:rect l="0" t="0" r="0" b="0"/>
          <a:pathLst>
            <a:path>
              <a:moveTo>
                <a:pt x="0" y="27614"/>
              </a:moveTo>
              <a:lnTo>
                <a:pt x="1437902" y="27614"/>
              </a:lnTo>
            </a:path>
          </a:pathLst>
        </a:cu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>
        <a:off x="4286051" y="2893010"/>
        <a:ext cx="71895" cy="71895"/>
      </dsp:txXfrm>
    </dsp:sp>
    <dsp:sp modelId="{FE972979-7C50-40A9-BA26-E0D4AAFD19AA}">
      <dsp:nvSpPr>
        <dsp:cNvPr id="0" name=""/>
        <dsp:cNvSpPr/>
      </dsp:nvSpPr>
      <dsp:spPr>
        <a:xfrm>
          <a:off x="5040950" y="2030268"/>
          <a:ext cx="3594756" cy="17973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Щоб дізнатися на скільки одне число більше або менше іншого, треба від більшого числа відняти менше число.</a:t>
          </a:r>
          <a:endParaRPr lang="ru-RU" sz="2400" kern="1200" dirty="0"/>
        </a:p>
      </dsp:txBody>
      <dsp:txXfrm>
        <a:off x="5040950" y="2030268"/>
        <a:ext cx="3594756" cy="179737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41D38C-837A-4111-9801-8F6110C24858}">
      <dsp:nvSpPr>
        <dsp:cNvPr id="0" name=""/>
        <dsp:cNvSpPr/>
      </dsp:nvSpPr>
      <dsp:spPr>
        <a:xfrm>
          <a:off x="10583" y="2264402"/>
          <a:ext cx="3801180" cy="190059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kern="1200" dirty="0" smtClean="0"/>
            <a:t>Обґрунтування вибору арифметичної дії:</a:t>
          </a:r>
        </a:p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10583" y="2264402"/>
        <a:ext cx="3801180" cy="1900590"/>
      </dsp:txXfrm>
    </dsp:sp>
    <dsp:sp modelId="{6A9BF8B9-2999-47E6-B348-55A479F941D5}">
      <dsp:nvSpPr>
        <dsp:cNvPr id="0" name=""/>
        <dsp:cNvSpPr/>
      </dsp:nvSpPr>
      <dsp:spPr>
        <a:xfrm rot="18981533">
          <a:off x="3521481" y="2463089"/>
          <a:ext cx="2101037" cy="53209"/>
        </a:xfrm>
        <a:custGeom>
          <a:avLst/>
          <a:gdLst/>
          <a:ahLst/>
          <a:cxnLst/>
          <a:rect l="0" t="0" r="0" b="0"/>
          <a:pathLst>
            <a:path>
              <a:moveTo>
                <a:pt x="0" y="26604"/>
              </a:moveTo>
              <a:lnTo>
                <a:pt x="2101037" y="26604"/>
              </a:lnTo>
            </a:path>
          </a:pathLst>
        </a:cu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8981533">
        <a:off x="4519474" y="2437168"/>
        <a:ext cx="105051" cy="105051"/>
      </dsp:txXfrm>
    </dsp:sp>
    <dsp:sp modelId="{49472C27-3B7B-4C26-9F06-2092B6337E18}">
      <dsp:nvSpPr>
        <dsp:cNvPr id="0" name=""/>
        <dsp:cNvSpPr/>
      </dsp:nvSpPr>
      <dsp:spPr>
        <a:xfrm>
          <a:off x="5332236" y="957632"/>
          <a:ext cx="3801180" cy="161411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Шукане число менше,ніж всього -         . Менше число знаходимо дією віднімання.</a:t>
          </a:r>
          <a:endParaRPr lang="ru-RU" sz="2400" kern="1200" dirty="0"/>
        </a:p>
      </dsp:txBody>
      <dsp:txXfrm>
        <a:off x="5332236" y="957632"/>
        <a:ext cx="3801180" cy="1614114"/>
      </dsp:txXfrm>
    </dsp:sp>
    <dsp:sp modelId="{2CB031EA-D5DB-405D-8778-A227CA7E68D6}">
      <dsp:nvSpPr>
        <dsp:cNvPr id="0" name=""/>
        <dsp:cNvSpPr/>
      </dsp:nvSpPr>
      <dsp:spPr>
        <a:xfrm rot="1919195">
          <a:off x="3675677" y="3662893"/>
          <a:ext cx="1792645" cy="53209"/>
        </a:xfrm>
        <a:custGeom>
          <a:avLst/>
          <a:gdLst/>
          <a:ahLst/>
          <a:cxnLst/>
          <a:rect l="0" t="0" r="0" b="0"/>
          <a:pathLst>
            <a:path>
              <a:moveTo>
                <a:pt x="0" y="26604"/>
              </a:moveTo>
              <a:lnTo>
                <a:pt x="1792645" y="26604"/>
              </a:lnTo>
            </a:path>
          </a:pathLst>
        </a:cu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919195">
        <a:off x="4527183" y="3644682"/>
        <a:ext cx="89632" cy="89632"/>
      </dsp:txXfrm>
    </dsp:sp>
    <dsp:sp modelId="{A7D6D7D4-5BF2-408C-9530-5E55DF33597D}">
      <dsp:nvSpPr>
        <dsp:cNvPr id="0" name=""/>
        <dsp:cNvSpPr/>
      </dsp:nvSpPr>
      <dsp:spPr>
        <a:xfrm>
          <a:off x="5332236" y="2856835"/>
          <a:ext cx="3801180" cy="26149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Всього -       - це сума.        - це перший доданок. Шукане число – невідомий доданок. Щоб знайти невідомий доданок, треба від суми відняти відомий доданок.</a:t>
          </a:r>
          <a:endParaRPr lang="ru-RU" sz="2400" kern="1200" dirty="0"/>
        </a:p>
      </dsp:txBody>
      <dsp:txXfrm>
        <a:off x="5332236" y="2856835"/>
        <a:ext cx="3801180" cy="2614927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A650A9-D50E-45DB-B17F-CD5CB0764985}">
      <dsp:nvSpPr>
        <dsp:cNvPr id="0" name=""/>
        <dsp:cNvSpPr/>
      </dsp:nvSpPr>
      <dsp:spPr>
        <a:xfrm>
          <a:off x="2678" y="1778558"/>
          <a:ext cx="3807767" cy="19038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b="1" kern="1200" dirty="0" smtClean="0"/>
            <a:t>Обґрунтування вибору арифметичної дії:</a:t>
          </a:r>
        </a:p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2678" y="1778558"/>
        <a:ext cx="3807767" cy="1903883"/>
      </dsp:txXfrm>
    </dsp:sp>
    <dsp:sp modelId="{3F9CE517-24DD-4F36-89AD-C425DE29B00D}">
      <dsp:nvSpPr>
        <dsp:cNvPr id="0" name=""/>
        <dsp:cNvSpPr/>
      </dsp:nvSpPr>
      <dsp:spPr>
        <a:xfrm rot="19457599">
          <a:off x="3634143" y="2151756"/>
          <a:ext cx="1875712" cy="62753"/>
        </a:xfrm>
        <a:custGeom>
          <a:avLst/>
          <a:gdLst/>
          <a:ahLst/>
          <a:cxnLst/>
          <a:rect l="0" t="0" r="0" b="0"/>
          <a:pathLst>
            <a:path>
              <a:moveTo>
                <a:pt x="0" y="31376"/>
              </a:moveTo>
              <a:lnTo>
                <a:pt x="1875712" y="31376"/>
              </a:lnTo>
            </a:path>
          </a:pathLst>
        </a:cu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19457599">
        <a:off x="4525107" y="2136240"/>
        <a:ext cx="93785" cy="93785"/>
      </dsp:txXfrm>
    </dsp:sp>
    <dsp:sp modelId="{D38ACD97-1394-4291-8FA7-CE16EB76AFC5}">
      <dsp:nvSpPr>
        <dsp:cNvPr id="0" name=""/>
        <dsp:cNvSpPr/>
      </dsp:nvSpPr>
      <dsp:spPr>
        <a:xfrm>
          <a:off x="5333553" y="683824"/>
          <a:ext cx="3807767" cy="19038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Залишилося менше, ніж було спочатку. Менше число знаходимо дією віднімання.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5333553" y="683824"/>
        <a:ext cx="3807767" cy="1903883"/>
      </dsp:txXfrm>
    </dsp:sp>
    <dsp:sp modelId="{C5FBBAF6-07C6-4311-A4EF-8110C2903E63}">
      <dsp:nvSpPr>
        <dsp:cNvPr id="0" name=""/>
        <dsp:cNvSpPr/>
      </dsp:nvSpPr>
      <dsp:spPr>
        <a:xfrm rot="2142401">
          <a:off x="3634143" y="3246489"/>
          <a:ext cx="1875712" cy="62753"/>
        </a:xfrm>
        <a:custGeom>
          <a:avLst/>
          <a:gdLst/>
          <a:ahLst/>
          <a:cxnLst/>
          <a:rect l="0" t="0" r="0" b="0"/>
          <a:pathLst>
            <a:path>
              <a:moveTo>
                <a:pt x="0" y="31376"/>
              </a:moveTo>
              <a:lnTo>
                <a:pt x="1875712" y="31376"/>
              </a:lnTo>
            </a:path>
          </a:pathLst>
        </a:custGeom>
        <a:noFill/>
        <a:ln w="48000" cap="flat" cmpd="thickThin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/>
        </a:p>
      </dsp:txBody>
      <dsp:txXfrm rot="2142401">
        <a:off x="4525107" y="3230973"/>
        <a:ext cx="93785" cy="93785"/>
      </dsp:txXfrm>
    </dsp:sp>
    <dsp:sp modelId="{0674BA4E-F80E-45DB-B7E1-768E99D2B0F5}">
      <dsp:nvSpPr>
        <dsp:cNvPr id="0" name=""/>
        <dsp:cNvSpPr/>
      </dsp:nvSpPr>
      <dsp:spPr>
        <a:xfrm>
          <a:off x="5333553" y="2873291"/>
          <a:ext cx="3807767" cy="190388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lt1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45000" dist="25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just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2400" kern="1200" dirty="0" smtClean="0"/>
            <a:t>Залишилося -          без        .           без           знаходимо дією віднімання.</a:t>
          </a:r>
          <a:endParaRPr lang="ru-RU" sz="24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/>
        </a:p>
      </dsp:txBody>
      <dsp:txXfrm>
        <a:off x="5333553" y="2873291"/>
        <a:ext cx="3807767" cy="19038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82C61-0C82-4110-AAD2-B2B64EB91345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D52EE-B53D-49D9-84B2-A4E122B739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19D99-0CD6-4E1C-B94B-00C3244CDB53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8DE19D99-0CD6-4E1C-B94B-00C3244CDB53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DE19D99-0CD6-4E1C-B94B-00C3244CDB53}" type="datetimeFigureOut">
              <a:rPr lang="ru-RU" smtClean="0"/>
              <a:pPr/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42B251C-BF9F-412D-8D0E-7BB1357911D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52728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/>
              <a:t>Методика формування загального вміння розв'язувати прості задачі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75191"/>
            <a:ext cx="8186766" cy="4625609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1500174"/>
          <a:ext cx="9096364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Задачі на різницеве порівняння</a:t>
            </a:r>
            <a:endParaRPr lang="ru-RU" sz="3600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214282" y="714356"/>
          <a:ext cx="8643998" cy="58579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060F077-B2F1-4640-AC82-792DB9E719F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F060F077-B2F1-4640-AC82-792DB9E719F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39D30CD-EF2F-4A68-BE59-3460885F36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939D30CD-EF2F-4A68-BE59-3460885F36B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E972979-7C50-40A9-BA26-E0D4AAFD19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FE972979-7C50-40A9-BA26-E0D4AAFD19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Задачі на знаходження невідомого доданка</a:t>
            </a:r>
            <a:endParaRPr lang="ru-RU" sz="3600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72816"/>
            <a:ext cx="8640960" cy="4141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732984" y="318164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3</a:t>
            </a:r>
            <a:endParaRPr lang="ru-RU" sz="2400" b="1" dirty="0"/>
          </a:p>
        </p:txBody>
      </p:sp>
      <p:sp>
        <p:nvSpPr>
          <p:cNvPr id="5" name="TextBox 50"/>
          <p:cNvSpPr txBox="1"/>
          <p:nvPr/>
        </p:nvSpPr>
        <p:spPr>
          <a:xfrm>
            <a:off x="6014155" y="2038641"/>
            <a:ext cx="1058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Умова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TextBox 50"/>
          <p:cNvSpPr txBox="1"/>
          <p:nvPr/>
        </p:nvSpPr>
        <p:spPr>
          <a:xfrm>
            <a:off x="6500826" y="2428868"/>
            <a:ext cx="1683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>
                <a:solidFill>
                  <a:srgbClr val="00B0F0"/>
                </a:solidFill>
              </a:rPr>
              <a:t>Запитання</a:t>
            </a:r>
            <a:endParaRPr lang="ru-RU" sz="2400" b="1" dirty="0">
              <a:solidFill>
                <a:srgbClr val="00B0F0"/>
              </a:solidFill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5643570" y="3000372"/>
            <a:ext cx="1143008" cy="857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5572134" y="2571746"/>
            <a:ext cx="857255" cy="428626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36945" y="439609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10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662338" y="442913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3</a:t>
            </a:r>
            <a:endParaRPr lang="ru-RU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7215206" y="439609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?</a:t>
            </a:r>
            <a:endParaRPr lang="ru-RU" sz="2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357290" y="4500570"/>
            <a:ext cx="3857652" cy="12858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7" name="Группа 56"/>
          <p:cNvGrpSpPr/>
          <p:nvPr/>
        </p:nvGrpSpPr>
        <p:grpSpPr>
          <a:xfrm>
            <a:off x="428596" y="5143512"/>
            <a:ext cx="4287074" cy="142876"/>
            <a:chOff x="571472" y="5143512"/>
            <a:chExt cx="4287074" cy="142876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571472" y="5143512"/>
              <a:ext cx="2143934" cy="142876"/>
              <a:chOff x="785786" y="1571612"/>
              <a:chExt cx="2143934" cy="142876"/>
            </a:xfrm>
          </p:grpSpPr>
          <p:grpSp>
            <p:nvGrpSpPr>
              <p:cNvPr id="16" name="Группа 26"/>
              <p:cNvGrpSpPr/>
              <p:nvPr/>
            </p:nvGrpSpPr>
            <p:grpSpPr>
              <a:xfrm>
                <a:off x="785786" y="157161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Прямая соединительная линия 34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" name="Группа 27"/>
              <p:cNvGrpSpPr/>
              <p:nvPr/>
            </p:nvGrpSpPr>
            <p:grpSpPr>
              <a:xfrm>
                <a:off x="1213620" y="157161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31"/>
              <p:cNvGrpSpPr/>
              <p:nvPr/>
            </p:nvGrpSpPr>
            <p:grpSpPr>
              <a:xfrm>
                <a:off x="1642248" y="157161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Группа 35"/>
              <p:cNvGrpSpPr/>
              <p:nvPr/>
            </p:nvGrpSpPr>
            <p:grpSpPr>
              <a:xfrm>
                <a:off x="2071670" y="157161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" name="Группа 39"/>
              <p:cNvGrpSpPr/>
              <p:nvPr/>
            </p:nvGrpSpPr>
            <p:grpSpPr>
              <a:xfrm>
                <a:off x="2500298" y="157161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6" name="Группа 35"/>
            <p:cNvGrpSpPr/>
            <p:nvPr/>
          </p:nvGrpSpPr>
          <p:grpSpPr>
            <a:xfrm>
              <a:off x="2714612" y="5143512"/>
              <a:ext cx="2143934" cy="142876"/>
              <a:chOff x="785786" y="1571612"/>
              <a:chExt cx="2143934" cy="142876"/>
            </a:xfrm>
          </p:grpSpPr>
          <p:grpSp>
            <p:nvGrpSpPr>
              <p:cNvPr id="37" name="Группа 26"/>
              <p:cNvGrpSpPr/>
              <p:nvPr/>
            </p:nvGrpSpPr>
            <p:grpSpPr>
              <a:xfrm>
                <a:off x="785786" y="157161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54" name="Прямая соединительная линия 53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Прямая соединительная линия 54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Прямая соединительная линия 55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" name="Группа 27"/>
              <p:cNvGrpSpPr/>
              <p:nvPr/>
            </p:nvGrpSpPr>
            <p:grpSpPr>
              <a:xfrm>
                <a:off x="1213620" y="157161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51" name="Прямая соединительная линия 50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Прямая соединительная линия 51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Прямая соединительная линия 52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" name="Группа 31"/>
              <p:cNvGrpSpPr/>
              <p:nvPr/>
            </p:nvGrpSpPr>
            <p:grpSpPr>
              <a:xfrm>
                <a:off x="1642248" y="157161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48" name="Прямая соединительная линия 47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Прямая соединительная линия 48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Прямая соединительная линия 49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0" name="Группа 35"/>
              <p:cNvGrpSpPr/>
              <p:nvPr/>
            </p:nvGrpSpPr>
            <p:grpSpPr>
              <a:xfrm>
                <a:off x="2071670" y="157161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Прямая соединительная линия 45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Прямая соединительная линия 46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" name="Группа 39"/>
              <p:cNvGrpSpPr/>
              <p:nvPr/>
            </p:nvGrpSpPr>
            <p:grpSpPr>
              <a:xfrm>
                <a:off x="2500298" y="157161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42" name="Прямая соединительная линия 41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Прямая соединительная линия 42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9" name="TextBox 58"/>
          <p:cNvSpPr txBox="1"/>
          <p:nvPr/>
        </p:nvSpPr>
        <p:spPr>
          <a:xfrm>
            <a:off x="2357422" y="5500702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10</a:t>
            </a:r>
            <a:endParaRPr lang="ru-RU" sz="24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3947694" y="457200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3</a:t>
            </a:r>
            <a:endParaRPr lang="ru-RU" sz="24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1785918" y="446753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?</a:t>
            </a:r>
            <a:endParaRPr lang="ru-RU" sz="2400" b="1" dirty="0"/>
          </a:p>
        </p:txBody>
      </p:sp>
      <p:sp>
        <p:nvSpPr>
          <p:cNvPr id="64" name="TextBox 63"/>
          <p:cNvSpPr txBox="1"/>
          <p:nvPr/>
        </p:nvSpPr>
        <p:spPr>
          <a:xfrm>
            <a:off x="5929322" y="4929198"/>
            <a:ext cx="1616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10   -  3 = 7</a:t>
            </a:r>
            <a:endParaRPr lang="ru-RU" sz="2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7162404" y="546766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7</a:t>
            </a:r>
            <a:endParaRPr lang="ru-RU" sz="2400" b="1" dirty="0"/>
          </a:p>
        </p:txBody>
      </p:sp>
      <p:sp>
        <p:nvSpPr>
          <p:cNvPr id="66" name="TextBox 50"/>
          <p:cNvSpPr txBox="1"/>
          <p:nvPr/>
        </p:nvSpPr>
        <p:spPr>
          <a:xfrm>
            <a:off x="7429520" y="4929198"/>
            <a:ext cx="1937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Розв'язання 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7" name="TextBox 50"/>
          <p:cNvSpPr txBox="1"/>
          <p:nvPr/>
        </p:nvSpPr>
        <p:spPr>
          <a:xfrm>
            <a:off x="7572396" y="5467665"/>
            <a:ext cx="1525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>
                <a:solidFill>
                  <a:srgbClr val="00B0F0"/>
                </a:solidFill>
              </a:rPr>
              <a:t>Відповідь</a:t>
            </a:r>
            <a:endParaRPr lang="ru-RU" sz="2400" b="1" dirty="0">
              <a:solidFill>
                <a:srgbClr val="00B0F0"/>
              </a:solidFill>
            </a:endParaRPr>
          </a:p>
        </p:txBody>
      </p:sp>
      <p:grpSp>
        <p:nvGrpSpPr>
          <p:cNvPr id="68" name="Группа 67"/>
          <p:cNvGrpSpPr/>
          <p:nvPr/>
        </p:nvGrpSpPr>
        <p:grpSpPr>
          <a:xfrm>
            <a:off x="428596" y="4857760"/>
            <a:ext cx="3000396" cy="571504"/>
            <a:chOff x="5357818" y="1071546"/>
            <a:chExt cx="785818" cy="285752"/>
          </a:xfrm>
        </p:grpSpPr>
        <p:sp>
          <p:nvSpPr>
            <p:cNvPr id="69" name="Дуга 68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Дуга 69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1" name="Группа 70"/>
          <p:cNvGrpSpPr/>
          <p:nvPr/>
        </p:nvGrpSpPr>
        <p:grpSpPr>
          <a:xfrm>
            <a:off x="3428992" y="4929198"/>
            <a:ext cx="1285884" cy="571504"/>
            <a:chOff x="5357818" y="1071546"/>
            <a:chExt cx="785818" cy="285752"/>
          </a:xfrm>
        </p:grpSpPr>
        <p:sp>
          <p:nvSpPr>
            <p:cNvPr id="72" name="Дуга 71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Дуга 72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4" name="Группа 73"/>
          <p:cNvGrpSpPr/>
          <p:nvPr/>
        </p:nvGrpSpPr>
        <p:grpSpPr>
          <a:xfrm flipV="1">
            <a:off x="428596" y="5000636"/>
            <a:ext cx="4286280" cy="571504"/>
            <a:chOff x="5357818" y="1071546"/>
            <a:chExt cx="785818" cy="285752"/>
          </a:xfrm>
        </p:grpSpPr>
        <p:sp>
          <p:nvSpPr>
            <p:cNvPr id="75" name="Дуга 74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Дуга 75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 tmFilter="0, 0; .2, .5; .8, .5; 1, 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1" dur="250" autoRev="1" fill="hold"/>
                                        <p:tgtEl>
                                          <p:spTgt spid="6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1" grpId="0"/>
      <p:bldP spid="12" grpId="0"/>
      <p:bldP spid="13" grpId="0"/>
      <p:bldP spid="59" grpId="0"/>
      <p:bldP spid="61" grpId="0"/>
      <p:bldP spid="63" grpId="0"/>
      <p:bldP spid="64" grpId="0"/>
      <p:bldP spid="65" grpId="0"/>
      <p:bldP spid="66" grpId="0"/>
      <p:bldP spid="66" grpId="1"/>
      <p:bldP spid="67" grpId="0"/>
      <p:bldP spid="67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Задачі на знаходження невідомого доданка</a:t>
            </a:r>
            <a:endParaRPr lang="ru-RU" sz="3600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0" y="928694"/>
          <a:ext cx="9144000" cy="6429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784298" y="2569464"/>
            <a:ext cx="288032" cy="2880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6715140" y="3857628"/>
            <a:ext cx="2073982" cy="359470"/>
            <a:chOff x="6715140" y="2359710"/>
            <a:chExt cx="2073982" cy="35947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6715140" y="2431148"/>
              <a:ext cx="288032" cy="2880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8501090" y="2359710"/>
              <a:ext cx="288032" cy="2880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9341D38C-837A-4111-9801-8F6110C248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graphicEl>
                                              <a:dgm id="{9341D38C-837A-4111-9801-8F6110C248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A9BF8B9-2999-47E6-B348-55A479F941D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graphicEl>
                                              <a:dgm id="{6A9BF8B9-2999-47E6-B348-55A479F941D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9472C27-3B7B-4C26-9F06-2092B6337E1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>
                                            <p:graphicEl>
                                              <a:dgm id="{49472C27-3B7B-4C26-9F06-2092B6337E1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2CB031EA-D5DB-405D-8778-A227CA7E68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>
                                            <p:graphicEl>
                                              <a:dgm id="{2CB031EA-D5DB-405D-8778-A227CA7E68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7D6D7D4-5BF2-408C-9530-5E55DF3359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>
                                            <p:graphicEl>
                                              <a:dgm id="{A7D6D7D4-5BF2-408C-9530-5E55DF3359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 uiExpand="1">
        <p:bldSub>
          <a:bldDgm bld="lvlOne"/>
        </p:bldSub>
      </p:bldGraphic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Задачі на знаходження різниці</a:t>
            </a:r>
            <a:endParaRPr lang="ru-RU" sz="3600" dirty="0"/>
          </a:p>
        </p:txBody>
      </p:sp>
      <p:pic>
        <p:nvPicPr>
          <p:cNvPr id="153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700808"/>
            <a:ext cx="8615242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304620" y="311021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3</a:t>
            </a:r>
            <a:endParaRPr 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2500306"/>
            <a:ext cx="5572164" cy="35719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928934"/>
            <a:ext cx="5786478" cy="285752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50"/>
          <p:cNvSpPr txBox="1"/>
          <p:nvPr/>
        </p:nvSpPr>
        <p:spPr>
          <a:xfrm>
            <a:off x="5715008" y="2038641"/>
            <a:ext cx="1058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Умова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8" name="TextBox 50"/>
          <p:cNvSpPr txBox="1"/>
          <p:nvPr/>
        </p:nvSpPr>
        <p:spPr>
          <a:xfrm>
            <a:off x="6072198" y="3500438"/>
            <a:ext cx="1683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>
                <a:solidFill>
                  <a:srgbClr val="00B0F0"/>
                </a:solidFill>
              </a:rPr>
              <a:t>Запитання</a:t>
            </a:r>
            <a:endParaRPr lang="ru-RU" sz="2400" b="1" dirty="0">
              <a:solidFill>
                <a:srgbClr val="00B0F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285984" y="2500306"/>
            <a:ext cx="428628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214546" y="3143248"/>
            <a:ext cx="428628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6579887" y="3857628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10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305280" y="385762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3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786710" y="385762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?</a:t>
            </a:r>
            <a:endParaRPr lang="ru-RU" sz="2400" b="1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1499372" y="4357694"/>
            <a:ext cx="4215636" cy="142876"/>
            <a:chOff x="571472" y="5143512"/>
            <a:chExt cx="4287074" cy="142876"/>
          </a:xfrm>
        </p:grpSpPr>
        <p:grpSp>
          <p:nvGrpSpPr>
            <p:cNvPr id="22" name="Группа 14"/>
            <p:cNvGrpSpPr/>
            <p:nvPr/>
          </p:nvGrpSpPr>
          <p:grpSpPr>
            <a:xfrm>
              <a:off x="571472" y="5143512"/>
              <a:ext cx="2143140" cy="142876"/>
              <a:chOff x="785786" y="1571612"/>
              <a:chExt cx="2143140" cy="142876"/>
            </a:xfrm>
          </p:grpSpPr>
          <p:grpSp>
            <p:nvGrpSpPr>
              <p:cNvPr id="44" name="Группа 26"/>
              <p:cNvGrpSpPr/>
              <p:nvPr/>
            </p:nvGrpSpPr>
            <p:grpSpPr>
              <a:xfrm>
                <a:off x="785786" y="1571612"/>
                <a:ext cx="428628" cy="142876"/>
                <a:chOff x="785786" y="1571612"/>
                <a:chExt cx="428628" cy="142876"/>
              </a:xfrm>
            </p:grpSpPr>
            <p:cxnSp>
              <p:nvCxnSpPr>
                <p:cNvPr id="61" name="Прямая соединительная линия 60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Прямая соединительная линия 61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Прямая соединительная линия 57"/>
              <p:cNvCxnSpPr/>
              <p:nvPr/>
            </p:nvCxnSpPr>
            <p:spPr>
              <a:xfrm>
                <a:off x="1213620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26"/>
              <p:cNvCxnSpPr/>
              <p:nvPr/>
            </p:nvCxnSpPr>
            <p:spPr>
              <a:xfrm>
                <a:off x="1642248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>
                <a:off x="2071670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>
              <a:xfrm>
                <a:off x="2500298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Группа 35"/>
            <p:cNvGrpSpPr/>
            <p:nvPr/>
          </p:nvGrpSpPr>
          <p:grpSpPr>
            <a:xfrm>
              <a:off x="2714612" y="5143512"/>
              <a:ext cx="2143934" cy="142876"/>
              <a:chOff x="785786" y="1571612"/>
              <a:chExt cx="2143934" cy="142876"/>
            </a:xfrm>
          </p:grpSpPr>
          <p:cxnSp>
            <p:nvCxnSpPr>
              <p:cNvPr id="41" name="Прямая соединительная линия 40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/>
              <p:cNvCxnSpPr/>
              <p:nvPr/>
            </p:nvCxnSpPr>
            <p:spPr>
              <a:xfrm>
                <a:off x="1213620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>
                <a:off x="1642248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>
                <a:off x="2071670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8" name="Группа 39"/>
              <p:cNvGrpSpPr/>
              <p:nvPr/>
            </p:nvGrpSpPr>
            <p:grpSpPr>
              <a:xfrm>
                <a:off x="2500298" y="157161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5" name="TextBox 64"/>
          <p:cNvSpPr txBox="1"/>
          <p:nvPr/>
        </p:nvSpPr>
        <p:spPr>
          <a:xfrm>
            <a:off x="3428198" y="3610277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10</a:t>
            </a:r>
            <a:endParaRPr lang="ru-RU" sz="2400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5000628" y="468184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3</a:t>
            </a:r>
            <a:endParaRPr lang="ru-RU" sz="24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2856694" y="468184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?</a:t>
            </a:r>
            <a:endParaRPr lang="ru-RU" sz="2400" b="1" dirty="0"/>
          </a:p>
        </p:txBody>
      </p:sp>
      <p:sp>
        <p:nvSpPr>
          <p:cNvPr id="70" name="TextBox 69"/>
          <p:cNvSpPr txBox="1"/>
          <p:nvPr/>
        </p:nvSpPr>
        <p:spPr>
          <a:xfrm>
            <a:off x="6564021" y="4357694"/>
            <a:ext cx="1616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10   -  3 = 7</a:t>
            </a:r>
            <a:endParaRPr lang="ru-RU" sz="2400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7805346" y="485776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7</a:t>
            </a:r>
            <a:endParaRPr lang="ru-RU" sz="2400" b="1" dirty="0"/>
          </a:p>
        </p:txBody>
      </p:sp>
      <p:sp>
        <p:nvSpPr>
          <p:cNvPr id="72" name="TextBox 50"/>
          <p:cNvSpPr txBox="1"/>
          <p:nvPr/>
        </p:nvSpPr>
        <p:spPr>
          <a:xfrm>
            <a:off x="7643509" y="4133497"/>
            <a:ext cx="16433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b="1" dirty="0" smtClean="0">
                <a:solidFill>
                  <a:schemeClr val="accent3">
                    <a:lumMod val="75000"/>
                  </a:schemeClr>
                </a:solidFill>
              </a:rPr>
              <a:t>Розв'язання </a:t>
            </a:r>
            <a:endParaRPr lang="ru-RU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3" name="TextBox 50"/>
          <p:cNvSpPr txBox="1"/>
          <p:nvPr/>
        </p:nvSpPr>
        <p:spPr>
          <a:xfrm>
            <a:off x="7843676" y="4600526"/>
            <a:ext cx="1300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000" b="1" dirty="0" smtClean="0">
                <a:solidFill>
                  <a:srgbClr val="00B0F0"/>
                </a:solidFill>
              </a:rPr>
              <a:t>Відповідь</a:t>
            </a:r>
            <a:endParaRPr lang="ru-RU" sz="2000" b="1" dirty="0">
              <a:solidFill>
                <a:srgbClr val="00B0F0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285720" y="3286124"/>
            <a:ext cx="5572164" cy="500066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5" name="Группа 74"/>
          <p:cNvGrpSpPr/>
          <p:nvPr/>
        </p:nvGrpSpPr>
        <p:grpSpPr>
          <a:xfrm>
            <a:off x="1500166" y="4000504"/>
            <a:ext cx="4214842" cy="714380"/>
            <a:chOff x="5357818" y="1071546"/>
            <a:chExt cx="785818" cy="285752"/>
          </a:xfrm>
        </p:grpSpPr>
        <p:sp>
          <p:nvSpPr>
            <p:cNvPr id="76" name="Дуга 75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Дуга 76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8" name="Группа 77"/>
          <p:cNvGrpSpPr/>
          <p:nvPr/>
        </p:nvGrpSpPr>
        <p:grpSpPr>
          <a:xfrm flipV="1">
            <a:off x="1500166" y="4214818"/>
            <a:ext cx="3000396" cy="571504"/>
            <a:chOff x="5357818" y="1071546"/>
            <a:chExt cx="785818" cy="285752"/>
          </a:xfrm>
        </p:grpSpPr>
        <p:sp>
          <p:nvSpPr>
            <p:cNvPr id="79" name="Дуга 78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Дуга 79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81" name="Группа 80"/>
          <p:cNvGrpSpPr/>
          <p:nvPr/>
        </p:nvGrpSpPr>
        <p:grpSpPr>
          <a:xfrm flipV="1">
            <a:off x="4500562" y="4214818"/>
            <a:ext cx="1214446" cy="571504"/>
            <a:chOff x="5357818" y="1071546"/>
            <a:chExt cx="785818" cy="285752"/>
          </a:xfrm>
        </p:grpSpPr>
        <p:sp>
          <p:nvSpPr>
            <p:cNvPr id="82" name="Дуга 81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Дуга 82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285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84" name="Прямая соединительная линия 83"/>
          <p:cNvCxnSpPr/>
          <p:nvPr/>
        </p:nvCxnSpPr>
        <p:spPr>
          <a:xfrm rot="5400000" flipH="1" flipV="1">
            <a:off x="4427933" y="4428735"/>
            <a:ext cx="142876" cy="7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 tmFilter="0, 0; .2, .5; .8, .5; 1, 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1000" autoRev="1" fill="hold"/>
                                        <p:tgtEl>
                                          <p:spTgt spid="7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 tmFilter="0, 0; .2, .5; .8, .5; 1, 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1000" autoRev="1" fill="hold"/>
                                        <p:tgtEl>
                                          <p:spTgt spid="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  <p:bldP spid="6" grpId="0" animBg="1"/>
      <p:bldP spid="6" grpId="1" animBg="1"/>
      <p:bldP spid="7" grpId="0"/>
      <p:bldP spid="8" grpId="0"/>
      <p:bldP spid="9" grpId="0" animBg="1"/>
      <p:bldP spid="10" grpId="0" animBg="1"/>
      <p:bldP spid="11" grpId="0"/>
      <p:bldP spid="12" grpId="0"/>
      <p:bldP spid="14" grpId="0"/>
      <p:bldP spid="65" grpId="0"/>
      <p:bldP spid="67" grpId="0"/>
      <p:bldP spid="69" grpId="0"/>
      <p:bldP spid="70" grpId="0"/>
      <p:bldP spid="71" grpId="0"/>
      <p:bldP spid="72" grpId="0"/>
      <p:bldP spid="72" grpId="1"/>
      <p:bldP spid="73" grpId="0"/>
      <p:bldP spid="73" grpId="1"/>
      <p:bldP spid="74" grpId="0" animBg="1"/>
      <p:bldP spid="7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Задачі на знаходження різниці</a:t>
            </a:r>
            <a:endParaRPr lang="ru-RU" sz="3600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pPr>
              <a:buNone/>
            </a:pPr>
            <a:endParaRPr lang="uk-UA" dirty="0" smtClean="0"/>
          </a:p>
        </p:txBody>
      </p:sp>
      <p:graphicFrame>
        <p:nvGraphicFramePr>
          <p:cNvPr id="10" name="Схема 9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6141356" y="4572008"/>
            <a:ext cx="2719204" cy="642942"/>
            <a:chOff x="4710316" y="2571744"/>
            <a:chExt cx="2719204" cy="642942"/>
          </a:xfrm>
        </p:grpSpPr>
        <p:sp>
          <p:nvSpPr>
            <p:cNvPr id="12" name="Прямоугольник 11"/>
            <p:cNvSpPr/>
            <p:nvPr/>
          </p:nvSpPr>
          <p:spPr>
            <a:xfrm>
              <a:off x="5996200" y="2571744"/>
              <a:ext cx="288032" cy="2880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4710316" y="2926654"/>
              <a:ext cx="288032" cy="2880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7141488" y="2571744"/>
              <a:ext cx="288032" cy="2880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23A650A9-D50E-45DB-B17F-CD5CB07649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>
                                            <p:graphicEl>
                                              <a:dgm id="{23A650A9-D50E-45DB-B17F-CD5CB07649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3F9CE517-24DD-4F36-89AD-C425DE29B0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>
                                            <p:graphicEl>
                                              <a:dgm id="{3F9CE517-24DD-4F36-89AD-C425DE29B0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D38ACD97-1394-4291-8FA7-CE16EB76AF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>
                                            <p:graphicEl>
                                              <a:dgm id="{D38ACD97-1394-4291-8FA7-CE16EB76AFC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C5FBBAF6-07C6-4311-A4EF-8110C2903E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>
                                            <p:graphicEl>
                                              <a:dgm id="{C5FBBAF6-07C6-4311-A4EF-8110C2903E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graphicEl>
                                              <a:dgm id="{0674BA4E-F80E-45DB-B7E1-768E99D2B0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>
                                            <p:graphicEl>
                                              <a:dgm id="{0674BA4E-F80E-45DB-B7E1-768E99D2B0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 uiExpand="1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" y="1428736"/>
            <a:ext cx="6503850" cy="3123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3263" y="4564678"/>
            <a:ext cx="6379331" cy="2293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solidFill>
                  <a:srgbClr val="FFC000"/>
                </a:solidFill>
              </a:rPr>
              <a:t>Задачі на збільшення або зменшення числа на кілька одиниць</a:t>
            </a:r>
            <a:endParaRPr lang="ru-RU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uk-UA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00174"/>
            <a:ext cx="9144000" cy="4176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929058" y="375315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5</a:t>
            </a:r>
            <a:endParaRPr lang="ru-RU" sz="2400" b="1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0800000">
            <a:off x="6072198" y="4357694"/>
            <a:ext cx="857256" cy="785818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5929322" y="4429132"/>
            <a:ext cx="1143008" cy="85725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3857620" y="3786190"/>
            <a:ext cx="428628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286248" y="4429132"/>
            <a:ext cx="357190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solidFill>
                  <a:srgbClr val="FFC000"/>
                </a:solidFill>
              </a:rPr>
              <a:t>Задачі на збільшення або зменшення числа на кілька одиниць</a:t>
            </a:r>
            <a:endParaRPr lang="ru-RU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Прямоугольник 88"/>
          <p:cNvSpPr/>
          <p:nvPr/>
        </p:nvSpPr>
        <p:spPr>
          <a:xfrm>
            <a:off x="652434" y="3509986"/>
            <a:ext cx="3857652" cy="12858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132537"/>
            <a:ext cx="8229600" cy="5082809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57346"/>
            <a:ext cx="9144000" cy="35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919136" y="307181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5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490640" y="307181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3</a:t>
            </a:r>
            <a:endParaRPr lang="ru-RU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062144" y="307181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?</a:t>
            </a:r>
            <a:endParaRPr lang="ru-RU" sz="2400" b="1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500034" y="3357586"/>
            <a:ext cx="3857652" cy="12858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8" name="Группа 47"/>
          <p:cNvGrpSpPr/>
          <p:nvPr/>
        </p:nvGrpSpPr>
        <p:grpSpPr>
          <a:xfrm>
            <a:off x="785786" y="3571900"/>
            <a:ext cx="2143934" cy="142876"/>
            <a:chOff x="785786" y="1571612"/>
            <a:chExt cx="2143934" cy="142876"/>
          </a:xfrm>
        </p:grpSpPr>
        <p:grpSp>
          <p:nvGrpSpPr>
            <p:cNvPr id="27" name="Группа 26"/>
            <p:cNvGrpSpPr/>
            <p:nvPr/>
          </p:nvGrpSpPr>
          <p:grpSpPr>
            <a:xfrm>
              <a:off x="785786" y="1571612"/>
              <a:ext cx="429422" cy="142876"/>
              <a:chOff x="785786" y="1571612"/>
              <a:chExt cx="429422" cy="142876"/>
            </a:xfrm>
          </p:grpSpPr>
          <p:cxnSp>
            <p:nvCxnSpPr>
              <p:cNvPr id="17" name="Прямая соединительная линия 16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Прямая соединительная линия 25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" name="Группа 27"/>
            <p:cNvGrpSpPr/>
            <p:nvPr/>
          </p:nvGrpSpPr>
          <p:grpSpPr>
            <a:xfrm>
              <a:off x="1213620" y="1571612"/>
              <a:ext cx="429422" cy="142876"/>
              <a:chOff x="785786" y="1571612"/>
              <a:chExt cx="429422" cy="142876"/>
            </a:xfrm>
          </p:grpSpPr>
          <p:cxnSp>
            <p:nvCxnSpPr>
              <p:cNvPr id="29" name="Прямая соединительная линия 28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Прямая соединительная линия 29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2" name="Группа 31"/>
            <p:cNvGrpSpPr/>
            <p:nvPr/>
          </p:nvGrpSpPr>
          <p:grpSpPr>
            <a:xfrm>
              <a:off x="1642248" y="1571612"/>
              <a:ext cx="429422" cy="142876"/>
              <a:chOff x="785786" y="1571612"/>
              <a:chExt cx="429422" cy="142876"/>
            </a:xfrm>
          </p:grpSpPr>
          <p:cxnSp>
            <p:nvCxnSpPr>
              <p:cNvPr id="33" name="Прямая соединительная линия 32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6" name="Группа 35"/>
            <p:cNvGrpSpPr/>
            <p:nvPr/>
          </p:nvGrpSpPr>
          <p:grpSpPr>
            <a:xfrm>
              <a:off x="2071670" y="1571612"/>
              <a:ext cx="429422" cy="142876"/>
              <a:chOff x="785786" y="1571612"/>
              <a:chExt cx="429422" cy="142876"/>
            </a:xfrm>
          </p:grpSpPr>
          <p:cxnSp>
            <p:nvCxnSpPr>
              <p:cNvPr id="37" name="Прямая соединительная линия 36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Прямая соединительная линия 37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Прямая соединительная линия 38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Группа 39"/>
            <p:cNvGrpSpPr/>
            <p:nvPr/>
          </p:nvGrpSpPr>
          <p:grpSpPr>
            <a:xfrm>
              <a:off x="2500298" y="1571612"/>
              <a:ext cx="429422" cy="142876"/>
              <a:chOff x="785786" y="1571612"/>
              <a:chExt cx="429422" cy="142876"/>
            </a:xfrm>
          </p:grpSpPr>
          <p:cxnSp>
            <p:nvCxnSpPr>
              <p:cNvPr id="41" name="Прямая соединительная линия 40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Прямая соединительная линия 41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Прямая соединительная линия 42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1" name="TextBox 50"/>
          <p:cNvSpPr txBox="1"/>
          <p:nvPr/>
        </p:nvSpPr>
        <p:spPr>
          <a:xfrm>
            <a:off x="1733116" y="303874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5</a:t>
            </a:r>
            <a:endParaRPr lang="ru-RU" sz="2400" b="1" dirty="0"/>
          </a:p>
        </p:txBody>
      </p:sp>
      <p:grpSp>
        <p:nvGrpSpPr>
          <p:cNvPr id="52" name="Группа 51"/>
          <p:cNvGrpSpPr/>
          <p:nvPr/>
        </p:nvGrpSpPr>
        <p:grpSpPr>
          <a:xfrm>
            <a:off x="785786" y="4357718"/>
            <a:ext cx="2143934" cy="142876"/>
            <a:chOff x="785786" y="1571612"/>
            <a:chExt cx="2143934" cy="142876"/>
          </a:xfrm>
        </p:grpSpPr>
        <p:grpSp>
          <p:nvGrpSpPr>
            <p:cNvPr id="53" name="Группа 26"/>
            <p:cNvGrpSpPr/>
            <p:nvPr/>
          </p:nvGrpSpPr>
          <p:grpSpPr>
            <a:xfrm>
              <a:off x="785786" y="1571612"/>
              <a:ext cx="429422" cy="142876"/>
              <a:chOff x="785786" y="1571612"/>
              <a:chExt cx="429422" cy="142876"/>
            </a:xfrm>
          </p:grpSpPr>
          <p:cxnSp>
            <p:nvCxnSpPr>
              <p:cNvPr id="70" name="Прямая соединительная линия 69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Прямая соединительная линия 70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единительная линия 71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4" name="Группа 27"/>
            <p:cNvGrpSpPr/>
            <p:nvPr/>
          </p:nvGrpSpPr>
          <p:grpSpPr>
            <a:xfrm>
              <a:off x="1213620" y="1571612"/>
              <a:ext cx="429422" cy="142876"/>
              <a:chOff x="785786" y="1571612"/>
              <a:chExt cx="429422" cy="142876"/>
            </a:xfrm>
          </p:grpSpPr>
          <p:cxnSp>
            <p:nvCxnSpPr>
              <p:cNvPr id="67" name="Прямая соединительная линия 66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Прямая соединительная линия 68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Группа 31"/>
            <p:cNvGrpSpPr/>
            <p:nvPr/>
          </p:nvGrpSpPr>
          <p:grpSpPr>
            <a:xfrm>
              <a:off x="1642248" y="1571612"/>
              <a:ext cx="429422" cy="142876"/>
              <a:chOff x="785786" y="1571612"/>
              <a:chExt cx="429422" cy="142876"/>
            </a:xfrm>
          </p:grpSpPr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Прямая соединительная линия 64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единительная линия 65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Группа 35"/>
            <p:cNvGrpSpPr/>
            <p:nvPr/>
          </p:nvGrpSpPr>
          <p:grpSpPr>
            <a:xfrm>
              <a:off x="2071670" y="1571612"/>
              <a:ext cx="429422" cy="142876"/>
              <a:chOff x="785786" y="1571612"/>
              <a:chExt cx="429422" cy="142876"/>
            </a:xfrm>
          </p:grpSpPr>
          <p:cxnSp>
            <p:nvCxnSpPr>
              <p:cNvPr id="61" name="Прямая соединительная линия 60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Прямая соединительная линия 61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Прямая соединительная линия 62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7" name="Группа 39"/>
            <p:cNvGrpSpPr/>
            <p:nvPr/>
          </p:nvGrpSpPr>
          <p:grpSpPr>
            <a:xfrm>
              <a:off x="2500298" y="1571612"/>
              <a:ext cx="429422" cy="142876"/>
              <a:chOff x="785786" y="1571612"/>
              <a:chExt cx="429422" cy="142876"/>
            </a:xfrm>
          </p:grpSpPr>
          <p:cxnSp>
            <p:nvCxnSpPr>
              <p:cNvPr id="58" name="Прямая соединительная линия 57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3" name="TextBox 72"/>
          <p:cNvSpPr txBox="1"/>
          <p:nvPr/>
        </p:nvSpPr>
        <p:spPr>
          <a:xfrm>
            <a:off x="1000100" y="3753177"/>
            <a:ext cx="1631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Стільки ж</a:t>
            </a:r>
            <a:endParaRPr lang="ru-RU" sz="2400" b="1" dirty="0"/>
          </a:p>
        </p:txBody>
      </p:sp>
      <p:grpSp>
        <p:nvGrpSpPr>
          <p:cNvPr id="88" name="Группа 87"/>
          <p:cNvGrpSpPr/>
          <p:nvPr/>
        </p:nvGrpSpPr>
        <p:grpSpPr>
          <a:xfrm>
            <a:off x="2928926" y="4357718"/>
            <a:ext cx="1285884" cy="142876"/>
            <a:chOff x="2928926" y="3000372"/>
            <a:chExt cx="1285884" cy="142876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2928926" y="3000372"/>
              <a:ext cx="429422" cy="142876"/>
              <a:chOff x="785786" y="1571612"/>
              <a:chExt cx="429422" cy="142876"/>
            </a:xfrm>
          </p:grpSpPr>
          <p:cxnSp>
            <p:nvCxnSpPr>
              <p:cNvPr id="45" name="Прямая соединительная линия 44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Прямая соединительная линия 46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Группа 73"/>
            <p:cNvGrpSpPr/>
            <p:nvPr/>
          </p:nvGrpSpPr>
          <p:grpSpPr>
            <a:xfrm>
              <a:off x="3356760" y="3000372"/>
              <a:ext cx="429422" cy="142876"/>
              <a:chOff x="785786" y="1571612"/>
              <a:chExt cx="429422" cy="142876"/>
            </a:xfrm>
          </p:grpSpPr>
          <p:cxnSp>
            <p:nvCxnSpPr>
              <p:cNvPr id="75" name="Прямая соединительная линия 74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Прямая соединительная линия 75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Прямая соединительная линия 76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8" name="Группа 77"/>
            <p:cNvGrpSpPr/>
            <p:nvPr/>
          </p:nvGrpSpPr>
          <p:grpSpPr>
            <a:xfrm>
              <a:off x="3785388" y="3000372"/>
              <a:ext cx="429422" cy="142876"/>
              <a:chOff x="785786" y="1571612"/>
              <a:chExt cx="429422" cy="142876"/>
            </a:xfrm>
          </p:grpSpPr>
          <p:cxnSp>
            <p:nvCxnSpPr>
              <p:cNvPr id="79" name="Прямая соединительная линия 78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Прямая соединительная линия 79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Прямая соединительная линия 80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3" name="TextBox 82"/>
          <p:cNvSpPr txBox="1"/>
          <p:nvPr/>
        </p:nvSpPr>
        <p:spPr>
          <a:xfrm>
            <a:off x="3376190" y="3753153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3</a:t>
            </a:r>
            <a:endParaRPr lang="ru-RU" sz="2400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2285984" y="468184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?</a:t>
            </a:r>
            <a:endParaRPr lang="ru-RU" sz="2400" b="1" dirty="0"/>
          </a:p>
        </p:txBody>
      </p:sp>
      <p:sp>
        <p:nvSpPr>
          <p:cNvPr id="86" name="TextBox 85"/>
          <p:cNvSpPr txBox="1"/>
          <p:nvPr/>
        </p:nvSpPr>
        <p:spPr>
          <a:xfrm>
            <a:off x="4929190" y="3714752"/>
            <a:ext cx="1457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5  + 3 =  8</a:t>
            </a:r>
            <a:endParaRPr lang="ru-RU" sz="24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6019396" y="432468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400" b="1" dirty="0" smtClean="0"/>
              <a:t>8</a:t>
            </a:r>
            <a:endParaRPr lang="ru-RU" sz="2400" b="1" dirty="0"/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 rot="5400000">
            <a:off x="393671" y="4035453"/>
            <a:ext cx="785818" cy="1588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rot="5400000">
            <a:off x="2535223" y="4035453"/>
            <a:ext cx="785818" cy="1588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Группа 91"/>
          <p:cNvGrpSpPr/>
          <p:nvPr/>
        </p:nvGrpSpPr>
        <p:grpSpPr>
          <a:xfrm>
            <a:off x="785786" y="3429000"/>
            <a:ext cx="2143140" cy="285752"/>
            <a:chOff x="5357818" y="1071546"/>
            <a:chExt cx="785818" cy="285752"/>
          </a:xfrm>
        </p:grpSpPr>
        <p:sp>
          <p:nvSpPr>
            <p:cNvPr id="94" name="Дуга 93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Дуга 94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99" name="Группа 98"/>
          <p:cNvGrpSpPr/>
          <p:nvPr/>
        </p:nvGrpSpPr>
        <p:grpSpPr>
          <a:xfrm flipV="1">
            <a:off x="785786" y="4214818"/>
            <a:ext cx="3429024" cy="571504"/>
            <a:chOff x="5357818" y="1071546"/>
            <a:chExt cx="785818" cy="285752"/>
          </a:xfrm>
        </p:grpSpPr>
        <p:sp>
          <p:nvSpPr>
            <p:cNvPr id="100" name="Дуга 99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Дуга 100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02" name="Группа 101"/>
          <p:cNvGrpSpPr/>
          <p:nvPr/>
        </p:nvGrpSpPr>
        <p:grpSpPr>
          <a:xfrm>
            <a:off x="2928926" y="4143380"/>
            <a:ext cx="1285884" cy="357190"/>
            <a:chOff x="5357818" y="1071546"/>
            <a:chExt cx="785818" cy="285752"/>
          </a:xfrm>
        </p:grpSpPr>
        <p:sp>
          <p:nvSpPr>
            <p:cNvPr id="103" name="Дуга 102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4" name="Дуга 103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4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solidFill>
                  <a:srgbClr val="FFC000"/>
                </a:solidFill>
              </a:rPr>
              <a:t>Задачі на збільшення або зменшення числа на кілька одиниць</a:t>
            </a:r>
            <a:endParaRPr lang="ru-RU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3" grpId="0"/>
      <p:bldP spid="51" grpId="0"/>
      <p:bldP spid="73" grpId="0"/>
      <p:bldP spid="83" grpId="0"/>
      <p:bldP spid="85" grpId="0"/>
      <p:bldP spid="86" grpId="0"/>
      <p:bldP spid="8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>
                <a:solidFill>
                  <a:srgbClr val="FFC000"/>
                </a:solidFill>
              </a:rPr>
              <a:t>Задачі на збільшення або зменшення числа на кілька одиниць</a:t>
            </a:r>
            <a:endParaRPr lang="ru-RU" sz="3600" dirty="0">
              <a:solidFill>
                <a:srgbClr val="FFC000"/>
              </a:solidFill>
            </a:endParaRPr>
          </a:p>
        </p:txBody>
      </p:sp>
      <p:graphicFrame>
        <p:nvGraphicFramePr>
          <p:cNvPr id="12" name="Схема 11"/>
          <p:cNvGraphicFramePr/>
          <p:nvPr/>
        </p:nvGraphicFramePr>
        <p:xfrm>
          <a:off x="0" y="1397000"/>
          <a:ext cx="9144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8" name="Группа 17"/>
          <p:cNvGrpSpPr/>
          <p:nvPr/>
        </p:nvGrpSpPr>
        <p:grpSpPr>
          <a:xfrm>
            <a:off x="5786446" y="2000240"/>
            <a:ext cx="2214578" cy="1002412"/>
            <a:chOff x="5786446" y="2000240"/>
            <a:chExt cx="2214578" cy="1002412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5786446" y="2000240"/>
              <a:ext cx="2214578" cy="645222"/>
              <a:chOff x="6288792" y="2643182"/>
              <a:chExt cx="2214578" cy="645222"/>
            </a:xfrm>
          </p:grpSpPr>
          <p:sp>
            <p:nvSpPr>
              <p:cNvPr id="4" name="Прямоугольник 3"/>
              <p:cNvSpPr/>
              <p:nvPr/>
            </p:nvSpPr>
            <p:spPr>
              <a:xfrm>
                <a:off x="6288792" y="2643182"/>
                <a:ext cx="288032" cy="288032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5" name="Прямоугольник 4"/>
              <p:cNvSpPr/>
              <p:nvPr/>
            </p:nvSpPr>
            <p:spPr>
              <a:xfrm>
                <a:off x="6858016" y="3000372"/>
                <a:ext cx="288032" cy="288032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8215338" y="3000372"/>
                <a:ext cx="288032" cy="288032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3" name="Прямоугольник 12"/>
            <p:cNvSpPr/>
            <p:nvPr/>
          </p:nvSpPr>
          <p:spPr>
            <a:xfrm>
              <a:off x="7572396" y="2714620"/>
              <a:ext cx="288032" cy="2880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5641290" y="4355414"/>
            <a:ext cx="2647766" cy="930974"/>
            <a:chOff x="5641290" y="4355414"/>
            <a:chExt cx="2647766" cy="930974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5641290" y="4355414"/>
              <a:ext cx="2647766" cy="576064"/>
              <a:chOff x="5927042" y="4712604"/>
              <a:chExt cx="2647766" cy="576064"/>
            </a:xfrm>
          </p:grpSpPr>
          <p:sp>
            <p:nvSpPr>
              <p:cNvPr id="7" name="Прямоугольник 6"/>
              <p:cNvSpPr/>
              <p:nvPr/>
            </p:nvSpPr>
            <p:spPr>
              <a:xfrm>
                <a:off x="5927042" y="4712604"/>
                <a:ext cx="288032" cy="288032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8286776" y="5000636"/>
                <a:ext cx="288032" cy="288032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Прямоугольник 8"/>
              <p:cNvSpPr/>
              <p:nvPr/>
            </p:nvSpPr>
            <p:spPr>
              <a:xfrm>
                <a:off x="6786578" y="5000636"/>
                <a:ext cx="288032" cy="288032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6" name="Прямоугольник 15"/>
            <p:cNvSpPr/>
            <p:nvPr/>
          </p:nvSpPr>
          <p:spPr>
            <a:xfrm>
              <a:off x="7498678" y="4998356"/>
              <a:ext cx="288032" cy="2880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056F83C3-1FB9-4D92-9971-101001B0FB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>
                                            <p:graphicEl>
                                              <a:dgm id="{056F83C3-1FB9-4D92-9971-101001B0FB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06167528-64F5-4042-8CB3-F576393715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graphicEl>
                                              <a:dgm id="{06167528-64F5-4042-8CB3-F576393715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3EB8AE3F-C0AB-4B12-A1D0-BC72937708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2">
                                            <p:graphicEl>
                                              <a:dgm id="{3EB8AE3F-C0AB-4B12-A1D0-BC72937708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A824D172-0059-42A6-A3D4-18B33D51AD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>
                                            <p:graphicEl>
                                              <a:dgm id="{A824D172-0059-42A6-A3D4-18B33D51AD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graphicEl>
                                              <a:dgm id="{EDB8D74B-5694-47C6-95D1-F2E93060743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>
                                            <p:graphicEl>
                                              <a:dgm id="{EDB8D74B-5694-47C6-95D1-F2E93060743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1" uiExpand="1">
        <p:bldSub>
          <a:bldDgm bld="lvl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Задачі на знаходження суми</a:t>
            </a:r>
            <a:endParaRPr lang="ru-RU" sz="3600" dirty="0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8229600" cy="4221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0739"/>
            <a:ext cx="8229600" cy="5082809"/>
          </a:xfrm>
        </p:spPr>
        <p:txBody>
          <a:bodyPr>
            <a:normAutofit/>
          </a:bodyPr>
          <a:lstStyle/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  <a:p>
            <a:endParaRPr lang="uk-UA" sz="1400" dirty="0" smtClean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590996"/>
            <a:ext cx="8229600" cy="1252728"/>
          </a:xfrm>
        </p:spPr>
        <p:txBody>
          <a:bodyPr/>
          <a:lstStyle/>
          <a:p>
            <a:endParaRPr lang="ru-RU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1428736"/>
            <a:ext cx="9144032" cy="4690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0"/>
          <p:cNvSpPr txBox="1"/>
          <p:nvPr/>
        </p:nvSpPr>
        <p:spPr>
          <a:xfrm>
            <a:off x="2571736" y="283124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6</a:t>
            </a:r>
            <a:endParaRPr lang="ru-RU" sz="2400" b="1" dirty="0"/>
          </a:p>
        </p:txBody>
      </p:sp>
      <p:sp>
        <p:nvSpPr>
          <p:cNvPr id="7" name="TextBox 50"/>
          <p:cNvSpPr txBox="1"/>
          <p:nvPr/>
        </p:nvSpPr>
        <p:spPr>
          <a:xfrm>
            <a:off x="2500298" y="336435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3</a:t>
            </a:r>
            <a:endParaRPr lang="ru-RU" sz="2400" b="1" dirty="0"/>
          </a:p>
        </p:txBody>
      </p:sp>
      <p:sp>
        <p:nvSpPr>
          <p:cNvPr id="8" name="TextBox 50"/>
          <p:cNvSpPr txBox="1"/>
          <p:nvPr/>
        </p:nvSpPr>
        <p:spPr>
          <a:xfrm>
            <a:off x="5929322" y="2007028"/>
            <a:ext cx="1058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>
                <a:solidFill>
                  <a:schemeClr val="accent3">
                    <a:lumMod val="75000"/>
                  </a:schemeClr>
                </a:solidFill>
              </a:rPr>
              <a:t>Умова</a:t>
            </a:r>
            <a:endParaRPr lang="ru-RU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TextBox 50"/>
          <p:cNvSpPr txBox="1"/>
          <p:nvPr/>
        </p:nvSpPr>
        <p:spPr>
          <a:xfrm>
            <a:off x="6174930" y="2364218"/>
            <a:ext cx="1683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>
                <a:solidFill>
                  <a:srgbClr val="00B0F0"/>
                </a:solidFill>
              </a:rPr>
              <a:t>Запитання</a:t>
            </a:r>
            <a:endParaRPr lang="ru-RU" sz="2400" b="1" dirty="0">
              <a:solidFill>
                <a:srgbClr val="00B0F0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5393537" y="2471375"/>
            <a:ext cx="857256" cy="500066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5250660" y="3114316"/>
            <a:ext cx="1428761" cy="642942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2500298" y="2864284"/>
            <a:ext cx="428628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2428860" y="3364350"/>
            <a:ext cx="428628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50"/>
          <p:cNvSpPr txBox="1"/>
          <p:nvPr/>
        </p:nvSpPr>
        <p:spPr>
          <a:xfrm>
            <a:off x="4500562" y="4545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6</a:t>
            </a:r>
            <a:endParaRPr lang="ru-RU" sz="2400" b="1" dirty="0"/>
          </a:p>
        </p:txBody>
      </p:sp>
      <p:sp>
        <p:nvSpPr>
          <p:cNvPr id="17" name="TextBox 50"/>
          <p:cNvSpPr txBox="1"/>
          <p:nvPr/>
        </p:nvSpPr>
        <p:spPr>
          <a:xfrm>
            <a:off x="5019264" y="4545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3</a:t>
            </a:r>
            <a:endParaRPr lang="ru-RU" sz="2400" b="1" dirty="0"/>
          </a:p>
        </p:txBody>
      </p:sp>
      <p:sp>
        <p:nvSpPr>
          <p:cNvPr id="18" name="TextBox 50"/>
          <p:cNvSpPr txBox="1"/>
          <p:nvPr/>
        </p:nvSpPr>
        <p:spPr>
          <a:xfrm>
            <a:off x="5572132" y="45457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?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-32" y="4578796"/>
            <a:ext cx="3857652" cy="12858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6" name="Группа 45"/>
          <p:cNvGrpSpPr/>
          <p:nvPr/>
        </p:nvGrpSpPr>
        <p:grpSpPr>
          <a:xfrm>
            <a:off x="285720" y="5578928"/>
            <a:ext cx="2571768" cy="142876"/>
            <a:chOff x="285720" y="3714752"/>
            <a:chExt cx="2571768" cy="142876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285720" y="3714752"/>
              <a:ext cx="1285884" cy="142876"/>
              <a:chOff x="2928926" y="3000372"/>
              <a:chExt cx="1285884" cy="142876"/>
            </a:xfrm>
          </p:grpSpPr>
          <p:grpSp>
            <p:nvGrpSpPr>
              <p:cNvPr id="21" name="Группа 43"/>
              <p:cNvGrpSpPr/>
              <p:nvPr/>
            </p:nvGrpSpPr>
            <p:grpSpPr>
              <a:xfrm>
                <a:off x="2928926" y="300037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30" name="Прямая соединительная линия 29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Прямая соединительная линия 30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2" name="Группа 73"/>
              <p:cNvGrpSpPr/>
              <p:nvPr/>
            </p:nvGrpSpPr>
            <p:grpSpPr>
              <a:xfrm>
                <a:off x="3356760" y="300037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Прямая соединительная линия 28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3" name="Группа 77"/>
              <p:cNvGrpSpPr/>
              <p:nvPr/>
            </p:nvGrpSpPr>
            <p:grpSpPr>
              <a:xfrm>
                <a:off x="3785388" y="300037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" name="Группа 32"/>
            <p:cNvGrpSpPr/>
            <p:nvPr/>
          </p:nvGrpSpPr>
          <p:grpSpPr>
            <a:xfrm>
              <a:off x="1571604" y="3714752"/>
              <a:ext cx="1285884" cy="142876"/>
              <a:chOff x="2928926" y="3000372"/>
              <a:chExt cx="1285884" cy="142876"/>
            </a:xfrm>
          </p:grpSpPr>
          <p:grpSp>
            <p:nvGrpSpPr>
              <p:cNvPr id="34" name="Группа 43"/>
              <p:cNvGrpSpPr/>
              <p:nvPr/>
            </p:nvGrpSpPr>
            <p:grpSpPr>
              <a:xfrm>
                <a:off x="2928926" y="300037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43" name="Прямая соединительная линия 42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Прямая соединительная линия 43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Прямая соединительная линия 44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5" name="Группа 73"/>
              <p:cNvGrpSpPr/>
              <p:nvPr/>
            </p:nvGrpSpPr>
            <p:grpSpPr>
              <a:xfrm>
                <a:off x="3356760" y="300037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40" name="Прямая соединительная линия 39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Прямая соединительная линия 40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Прямая соединительная линия 41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6" name="Группа 77"/>
              <p:cNvGrpSpPr/>
              <p:nvPr/>
            </p:nvGrpSpPr>
            <p:grpSpPr>
              <a:xfrm>
                <a:off x="3785388" y="300037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37" name="Прямая соединительная линия 36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8" name="TextBox 50"/>
          <p:cNvSpPr txBox="1"/>
          <p:nvPr/>
        </p:nvSpPr>
        <p:spPr>
          <a:xfrm>
            <a:off x="1428728" y="4896161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6</a:t>
            </a:r>
            <a:endParaRPr lang="ru-RU" sz="2400" b="1" dirty="0"/>
          </a:p>
        </p:txBody>
      </p:sp>
      <p:grpSp>
        <p:nvGrpSpPr>
          <p:cNvPr id="49" name="Группа 48"/>
          <p:cNvGrpSpPr/>
          <p:nvPr/>
        </p:nvGrpSpPr>
        <p:grpSpPr>
          <a:xfrm>
            <a:off x="2857488" y="5578928"/>
            <a:ext cx="1285884" cy="142876"/>
            <a:chOff x="2928926" y="3000372"/>
            <a:chExt cx="1285884" cy="142876"/>
          </a:xfrm>
        </p:grpSpPr>
        <p:grpSp>
          <p:nvGrpSpPr>
            <p:cNvPr id="50" name="Группа 43"/>
            <p:cNvGrpSpPr/>
            <p:nvPr/>
          </p:nvGrpSpPr>
          <p:grpSpPr>
            <a:xfrm>
              <a:off x="2928926" y="3000372"/>
              <a:ext cx="429422" cy="142876"/>
              <a:chOff x="785786" y="1571612"/>
              <a:chExt cx="429422" cy="142876"/>
            </a:xfrm>
          </p:grpSpPr>
          <p:cxnSp>
            <p:nvCxnSpPr>
              <p:cNvPr id="59" name="Прямая соединительная линия 58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Прямая соединительная линия 59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единительная линия 60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Группа 73"/>
            <p:cNvGrpSpPr/>
            <p:nvPr/>
          </p:nvGrpSpPr>
          <p:grpSpPr>
            <a:xfrm>
              <a:off x="3356760" y="3000372"/>
              <a:ext cx="429422" cy="142876"/>
              <a:chOff x="785786" y="1571612"/>
              <a:chExt cx="429422" cy="142876"/>
            </a:xfrm>
          </p:grpSpPr>
          <p:cxnSp>
            <p:nvCxnSpPr>
              <p:cNvPr id="56" name="Прямая соединительная линия 55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Прямая соединительная линия 57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Группа 77"/>
            <p:cNvGrpSpPr/>
            <p:nvPr/>
          </p:nvGrpSpPr>
          <p:grpSpPr>
            <a:xfrm>
              <a:off x="3785388" y="3000372"/>
              <a:ext cx="429422" cy="142876"/>
              <a:chOff x="785786" y="1571612"/>
              <a:chExt cx="429422" cy="142876"/>
            </a:xfrm>
          </p:grpSpPr>
          <p:cxnSp>
            <p:nvCxnSpPr>
              <p:cNvPr id="53" name="Прямая соединительная линия 52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3" name="TextBox 50"/>
          <p:cNvSpPr txBox="1"/>
          <p:nvPr/>
        </p:nvSpPr>
        <p:spPr>
          <a:xfrm>
            <a:off x="3357554" y="496759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3</a:t>
            </a:r>
            <a:endParaRPr lang="ru-RU" sz="2400" b="1" dirty="0"/>
          </a:p>
        </p:txBody>
      </p:sp>
      <p:sp>
        <p:nvSpPr>
          <p:cNvPr id="65" name="TextBox 50"/>
          <p:cNvSpPr txBox="1"/>
          <p:nvPr/>
        </p:nvSpPr>
        <p:spPr>
          <a:xfrm>
            <a:off x="2090306" y="607220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?</a:t>
            </a:r>
            <a:endParaRPr lang="ru-RU" sz="2400" b="1" dirty="0"/>
          </a:p>
        </p:txBody>
      </p:sp>
      <p:sp>
        <p:nvSpPr>
          <p:cNvPr id="66" name="TextBox 50"/>
          <p:cNvSpPr txBox="1"/>
          <p:nvPr/>
        </p:nvSpPr>
        <p:spPr>
          <a:xfrm>
            <a:off x="4519198" y="5045825"/>
            <a:ext cx="8210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6 + 3</a:t>
            </a:r>
            <a:endParaRPr lang="ru-RU" sz="2400" b="1" dirty="0"/>
          </a:p>
        </p:txBody>
      </p:sp>
      <p:sp>
        <p:nvSpPr>
          <p:cNvPr id="67" name="TextBox 50"/>
          <p:cNvSpPr txBox="1"/>
          <p:nvPr/>
        </p:nvSpPr>
        <p:spPr>
          <a:xfrm>
            <a:off x="5572132" y="504582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9</a:t>
            </a:r>
            <a:endParaRPr lang="ru-RU" sz="2400" b="1" dirty="0"/>
          </a:p>
        </p:txBody>
      </p:sp>
      <p:sp>
        <p:nvSpPr>
          <p:cNvPr id="68" name="TextBox 50"/>
          <p:cNvSpPr txBox="1"/>
          <p:nvPr/>
        </p:nvSpPr>
        <p:spPr>
          <a:xfrm>
            <a:off x="5284176" y="5045825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=</a:t>
            </a:r>
            <a:endParaRPr lang="ru-RU" sz="2400" b="1" dirty="0"/>
          </a:p>
        </p:txBody>
      </p:sp>
      <p:sp>
        <p:nvSpPr>
          <p:cNvPr id="70" name="TextBox 50"/>
          <p:cNvSpPr txBox="1"/>
          <p:nvPr/>
        </p:nvSpPr>
        <p:spPr>
          <a:xfrm>
            <a:off x="5519330" y="5578928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9</a:t>
            </a:r>
            <a:endParaRPr lang="ru-RU" sz="2400" b="1" dirty="0"/>
          </a:p>
        </p:txBody>
      </p:sp>
      <p:sp>
        <p:nvSpPr>
          <p:cNvPr id="69" name="Заголовок 1"/>
          <p:cNvSpPr txBox="1">
            <a:spLocks/>
          </p:cNvSpPr>
          <p:nvPr/>
        </p:nvSpPr>
        <p:spPr>
          <a:xfrm>
            <a:off x="457200" y="155448"/>
            <a:ext cx="8229600" cy="1252728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3600" b="1" i="0" u="none" strike="noStrike" kern="1200" cap="none" spc="0" normalizeH="0" baseline="0" noProof="0" smtClean="0">
                <a:ln>
                  <a:noFill/>
                </a:ln>
                <a:solidFill>
                  <a:schemeClr val="accent1">
                    <a:satMod val="1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Задачі на знаходження суми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atMod val="1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71" name="Группа 70"/>
          <p:cNvGrpSpPr/>
          <p:nvPr/>
        </p:nvGrpSpPr>
        <p:grpSpPr>
          <a:xfrm>
            <a:off x="285720" y="5286388"/>
            <a:ext cx="2571768" cy="571504"/>
            <a:chOff x="5357818" y="1071546"/>
            <a:chExt cx="785818" cy="285752"/>
          </a:xfrm>
        </p:grpSpPr>
        <p:sp>
          <p:nvSpPr>
            <p:cNvPr id="72" name="Дуга 71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Дуга 72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2857488" y="5357826"/>
            <a:ext cx="1285884" cy="357190"/>
            <a:chOff x="5357818" y="1071546"/>
            <a:chExt cx="785818" cy="285752"/>
          </a:xfrm>
        </p:grpSpPr>
        <p:sp>
          <p:nvSpPr>
            <p:cNvPr id="75" name="Дуга 74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Дуга 75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7" name="Группа 76"/>
          <p:cNvGrpSpPr/>
          <p:nvPr/>
        </p:nvGrpSpPr>
        <p:grpSpPr>
          <a:xfrm flipV="1">
            <a:off x="285720" y="5357826"/>
            <a:ext cx="3857652" cy="714380"/>
            <a:chOff x="5357818" y="1071546"/>
            <a:chExt cx="785818" cy="285752"/>
          </a:xfrm>
        </p:grpSpPr>
        <p:sp>
          <p:nvSpPr>
            <p:cNvPr id="78" name="Дуга 77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Дуга 78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 animBg="1"/>
      <p:bldP spid="15" grpId="0" animBg="1"/>
      <p:bldP spid="16" grpId="0"/>
      <p:bldP spid="17" grpId="0"/>
      <p:bldP spid="18" grpId="0"/>
      <p:bldP spid="48" grpId="0"/>
      <p:bldP spid="63" grpId="0"/>
      <p:bldP spid="65" grpId="0"/>
      <p:bldP spid="66" grpId="0"/>
      <p:bldP spid="67" grpId="0"/>
      <p:bldP spid="68" grpId="0"/>
      <p:bldP spid="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dirty="0" smtClean="0"/>
              <a:t>Задачі на знаходження суми</a:t>
            </a:r>
            <a:endParaRPr lang="ru-RU" sz="3600" dirty="0"/>
          </a:p>
        </p:txBody>
      </p:sp>
      <p:graphicFrame>
        <p:nvGraphicFramePr>
          <p:cNvPr id="9" name="Схема 8"/>
          <p:cNvGraphicFramePr/>
          <p:nvPr/>
        </p:nvGraphicFramePr>
        <p:xfrm>
          <a:off x="0" y="1722454"/>
          <a:ext cx="9144000" cy="4421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" name="Группа 9"/>
          <p:cNvGrpSpPr/>
          <p:nvPr/>
        </p:nvGrpSpPr>
        <p:grpSpPr>
          <a:xfrm>
            <a:off x="6429388" y="4357694"/>
            <a:ext cx="2431172" cy="645222"/>
            <a:chOff x="6429388" y="2145396"/>
            <a:chExt cx="2431172" cy="645222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6858016" y="2145396"/>
              <a:ext cx="288032" cy="2880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6429388" y="2502586"/>
              <a:ext cx="288032" cy="2880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8572528" y="2145396"/>
              <a:ext cx="288032" cy="288032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29A065A6-1F55-4312-B535-0D04D4BCF34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graphicEl>
                                              <a:dgm id="{29A065A6-1F55-4312-B535-0D04D4BCF34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F0261D94-DF6F-4F4C-831C-67811C15FD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graphicEl>
                                              <a:dgm id="{F0261D94-DF6F-4F4C-831C-67811C15FD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87407119-7C8C-4AAA-A26B-86C2F4EB8C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>
                                            <p:graphicEl>
                                              <a:dgm id="{87407119-7C8C-4AAA-A26B-86C2F4EB8C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A8B0C7F9-067F-4E3F-952A-6B07714DFD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>
                                            <p:graphicEl>
                                              <a:dgm id="{A8B0C7F9-067F-4E3F-952A-6B07714DFD2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graphicEl>
                                              <a:dgm id="{DC2EB24E-37C0-42FF-A861-9FE4C2AA84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>
                                            <p:graphicEl>
                                              <a:dgm id="{DC2EB24E-37C0-42FF-A861-9FE4C2AA849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 uiExpand="1">
        <p:bldSub>
          <a:bldDgm bld="lvl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0465"/>
            <a:ext cx="8229600" cy="125272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>
                <a:solidFill>
                  <a:srgbClr val="FFC000"/>
                </a:solidFill>
              </a:rPr>
              <a:t>Задачі на різницеве порівняння</a:t>
            </a:r>
            <a:endParaRPr lang="ru-RU" sz="3600" dirty="0">
              <a:solidFill>
                <a:srgbClr val="FFC000"/>
              </a:solidFill>
            </a:endParaRPr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52887"/>
            <a:ext cx="8208912" cy="4973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50"/>
          <p:cNvSpPr txBox="1"/>
          <p:nvPr/>
        </p:nvSpPr>
        <p:spPr>
          <a:xfrm>
            <a:off x="2857488" y="286286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6</a:t>
            </a:r>
            <a:endParaRPr lang="ru-RU" sz="2400" b="1" dirty="0"/>
          </a:p>
        </p:txBody>
      </p:sp>
      <p:sp>
        <p:nvSpPr>
          <p:cNvPr id="5" name="TextBox 50"/>
          <p:cNvSpPr txBox="1"/>
          <p:nvPr/>
        </p:nvSpPr>
        <p:spPr>
          <a:xfrm>
            <a:off x="2786050" y="335756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3</a:t>
            </a:r>
            <a:endParaRPr lang="ru-RU" sz="2400" b="1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16200000" flipV="1">
            <a:off x="5786446" y="3538839"/>
            <a:ext cx="1143008" cy="71438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5929323" y="3753154"/>
            <a:ext cx="857255" cy="71438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2786050" y="2895897"/>
            <a:ext cx="428628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714612" y="3395963"/>
            <a:ext cx="428628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50"/>
          <p:cNvSpPr txBox="1"/>
          <p:nvPr/>
        </p:nvSpPr>
        <p:spPr>
          <a:xfrm>
            <a:off x="4786314" y="503903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6</a:t>
            </a:r>
            <a:endParaRPr lang="ru-RU" sz="2400" b="1" dirty="0"/>
          </a:p>
        </p:txBody>
      </p:sp>
      <p:sp>
        <p:nvSpPr>
          <p:cNvPr id="11" name="TextBox 50"/>
          <p:cNvSpPr txBox="1"/>
          <p:nvPr/>
        </p:nvSpPr>
        <p:spPr>
          <a:xfrm>
            <a:off x="5305016" y="503903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3</a:t>
            </a:r>
            <a:endParaRPr lang="ru-RU" sz="2400" b="1" dirty="0"/>
          </a:p>
        </p:txBody>
      </p:sp>
      <p:sp>
        <p:nvSpPr>
          <p:cNvPr id="12" name="TextBox 50"/>
          <p:cNvSpPr txBox="1"/>
          <p:nvPr/>
        </p:nvSpPr>
        <p:spPr>
          <a:xfrm>
            <a:off x="5786446" y="5039037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?</a:t>
            </a:r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42910" y="5396227"/>
            <a:ext cx="3857652" cy="857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571472" y="5610541"/>
            <a:ext cx="2571768" cy="142876"/>
            <a:chOff x="285720" y="3714752"/>
            <a:chExt cx="2571768" cy="142876"/>
          </a:xfrm>
        </p:grpSpPr>
        <p:grpSp>
          <p:nvGrpSpPr>
            <p:cNvPr id="15" name="Группа 19"/>
            <p:cNvGrpSpPr/>
            <p:nvPr/>
          </p:nvGrpSpPr>
          <p:grpSpPr>
            <a:xfrm>
              <a:off x="285720" y="3714752"/>
              <a:ext cx="1285884" cy="142876"/>
              <a:chOff x="2928926" y="3000372"/>
              <a:chExt cx="1285884" cy="142876"/>
            </a:xfrm>
          </p:grpSpPr>
          <p:grpSp>
            <p:nvGrpSpPr>
              <p:cNvPr id="29" name="Группа 43"/>
              <p:cNvGrpSpPr/>
              <p:nvPr/>
            </p:nvGrpSpPr>
            <p:grpSpPr>
              <a:xfrm>
                <a:off x="2928926" y="300037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38" name="Прямая соединительная линия 37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Прямая соединительная линия 38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Прямая соединительная линия 39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0" name="Группа 73"/>
              <p:cNvGrpSpPr/>
              <p:nvPr/>
            </p:nvGrpSpPr>
            <p:grpSpPr>
              <a:xfrm>
                <a:off x="3356760" y="300037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35" name="Прямая соединительная линия 26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Прямая соединительная линия 27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Прямая соединительная линия 28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" name="Группа 77"/>
              <p:cNvGrpSpPr/>
              <p:nvPr/>
            </p:nvGrpSpPr>
            <p:grpSpPr>
              <a:xfrm>
                <a:off x="3785388" y="300037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32" name="Прямая соединительная линия 31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Прямая соединительная линия 32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Прямая соединительная линия 33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6" name="Группа 32"/>
            <p:cNvGrpSpPr/>
            <p:nvPr/>
          </p:nvGrpSpPr>
          <p:grpSpPr>
            <a:xfrm>
              <a:off x="1571604" y="3714752"/>
              <a:ext cx="1285884" cy="142876"/>
              <a:chOff x="2928926" y="3000372"/>
              <a:chExt cx="1285884" cy="142876"/>
            </a:xfrm>
          </p:grpSpPr>
          <p:grpSp>
            <p:nvGrpSpPr>
              <p:cNvPr id="17" name="Группа 43"/>
              <p:cNvGrpSpPr/>
              <p:nvPr/>
            </p:nvGrpSpPr>
            <p:grpSpPr>
              <a:xfrm>
                <a:off x="2928926" y="300037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26" name="Прямая соединительная линия 25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Прямая соединительная линия 26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Прямая соединительная линия 27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" name="Группа 73"/>
              <p:cNvGrpSpPr/>
              <p:nvPr/>
            </p:nvGrpSpPr>
            <p:grpSpPr>
              <a:xfrm>
                <a:off x="3356760" y="300037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Прямая соединительная линия 24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9" name="Группа 77"/>
              <p:cNvGrpSpPr/>
              <p:nvPr/>
            </p:nvGrpSpPr>
            <p:grpSpPr>
              <a:xfrm>
                <a:off x="3785388" y="3000372"/>
                <a:ext cx="429422" cy="142876"/>
                <a:chOff x="785786" y="1571612"/>
                <a:chExt cx="429422" cy="142876"/>
              </a:xfrm>
            </p:grpSpPr>
            <p:cxnSp>
              <p:nvCxnSpPr>
                <p:cNvPr id="20" name="Прямая соединительная линия 19"/>
                <p:cNvCxnSpPr/>
                <p:nvPr/>
              </p:nvCxnSpPr>
              <p:spPr>
                <a:xfrm>
                  <a:off x="785786" y="1643050"/>
                  <a:ext cx="428628" cy="1588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Прямая соединительная линия 20"/>
                <p:cNvCxnSpPr/>
                <p:nvPr/>
              </p:nvCxnSpPr>
              <p:spPr>
                <a:xfrm rot="5400000" flipH="1" flipV="1">
                  <a:off x="714745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 rot="5400000" flipH="1" flipV="1">
                  <a:off x="1143373" y="1642653"/>
                  <a:ext cx="142876" cy="794"/>
                </a:xfrm>
                <a:prstGeom prst="line">
                  <a:avLst/>
                </a:prstGeom>
                <a:ln w="28575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42" name="TextBox 50"/>
          <p:cNvSpPr txBox="1"/>
          <p:nvPr/>
        </p:nvSpPr>
        <p:spPr>
          <a:xfrm>
            <a:off x="1714480" y="4934562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6</a:t>
            </a:r>
            <a:endParaRPr lang="ru-RU" sz="2400" b="1" dirty="0"/>
          </a:p>
        </p:txBody>
      </p:sp>
      <p:grpSp>
        <p:nvGrpSpPr>
          <p:cNvPr id="43" name="Группа 42"/>
          <p:cNvGrpSpPr/>
          <p:nvPr/>
        </p:nvGrpSpPr>
        <p:grpSpPr>
          <a:xfrm>
            <a:off x="571472" y="6143644"/>
            <a:ext cx="1285884" cy="142876"/>
            <a:chOff x="2928926" y="3000372"/>
            <a:chExt cx="1285884" cy="142876"/>
          </a:xfrm>
        </p:grpSpPr>
        <p:grpSp>
          <p:nvGrpSpPr>
            <p:cNvPr id="44" name="Группа 43"/>
            <p:cNvGrpSpPr/>
            <p:nvPr/>
          </p:nvGrpSpPr>
          <p:grpSpPr>
            <a:xfrm>
              <a:off x="2928926" y="3000372"/>
              <a:ext cx="429422" cy="142876"/>
              <a:chOff x="785786" y="1571612"/>
              <a:chExt cx="429422" cy="142876"/>
            </a:xfrm>
          </p:grpSpPr>
          <p:cxnSp>
            <p:nvCxnSpPr>
              <p:cNvPr id="53" name="Прямая соединительная линия 52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Прямая соединительная линия 53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Прямая соединительная линия 54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5" name="Группа 73"/>
            <p:cNvGrpSpPr/>
            <p:nvPr/>
          </p:nvGrpSpPr>
          <p:grpSpPr>
            <a:xfrm>
              <a:off x="3356760" y="3000372"/>
              <a:ext cx="429422" cy="142876"/>
              <a:chOff x="785786" y="1571612"/>
              <a:chExt cx="429422" cy="142876"/>
            </a:xfrm>
          </p:grpSpPr>
          <p:cxnSp>
            <p:nvCxnSpPr>
              <p:cNvPr id="50" name="Прямая соединительная линия 49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Прямая соединительная линия 50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6" name="Группа 77"/>
            <p:cNvGrpSpPr/>
            <p:nvPr/>
          </p:nvGrpSpPr>
          <p:grpSpPr>
            <a:xfrm>
              <a:off x="3785388" y="3000372"/>
              <a:ext cx="429422" cy="142876"/>
              <a:chOff x="785786" y="1571612"/>
              <a:chExt cx="429422" cy="142876"/>
            </a:xfrm>
          </p:grpSpPr>
          <p:cxnSp>
            <p:nvCxnSpPr>
              <p:cNvPr id="47" name="Прямая соединительная линия 46"/>
              <p:cNvCxnSpPr/>
              <p:nvPr/>
            </p:nvCxnSpPr>
            <p:spPr>
              <a:xfrm>
                <a:off x="785786" y="1643050"/>
                <a:ext cx="428628" cy="1588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Прямая соединительная линия 47"/>
              <p:cNvCxnSpPr/>
              <p:nvPr/>
            </p:nvCxnSpPr>
            <p:spPr>
              <a:xfrm rot="5400000" flipH="1" flipV="1">
                <a:off x="714745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>
              <a:xfrm rot="5400000" flipH="1" flipV="1">
                <a:off x="1143373" y="1642653"/>
                <a:ext cx="142876" cy="794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7" name="TextBox 50"/>
          <p:cNvSpPr txBox="1"/>
          <p:nvPr/>
        </p:nvSpPr>
        <p:spPr>
          <a:xfrm>
            <a:off x="1071538" y="6396359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3</a:t>
            </a:r>
            <a:endParaRPr lang="ru-RU" sz="2400" b="1" dirty="0"/>
          </a:p>
        </p:txBody>
      </p:sp>
      <p:sp>
        <p:nvSpPr>
          <p:cNvPr id="59" name="TextBox 50"/>
          <p:cNvSpPr txBox="1"/>
          <p:nvPr/>
        </p:nvSpPr>
        <p:spPr>
          <a:xfrm>
            <a:off x="2357422" y="5929330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?</a:t>
            </a:r>
            <a:endParaRPr lang="ru-RU" sz="2400" b="1" dirty="0"/>
          </a:p>
        </p:txBody>
      </p:sp>
      <p:sp>
        <p:nvSpPr>
          <p:cNvPr id="60" name="TextBox 50"/>
          <p:cNvSpPr txBox="1"/>
          <p:nvPr/>
        </p:nvSpPr>
        <p:spPr>
          <a:xfrm>
            <a:off x="4804950" y="5506066"/>
            <a:ext cx="8258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6 </a:t>
            </a:r>
            <a:r>
              <a:rPr lang="en-US" sz="2400" b="1" dirty="0" smtClean="0"/>
              <a:t> -</a:t>
            </a:r>
            <a:r>
              <a:rPr lang="uk-UA" sz="2400" b="1" dirty="0" smtClean="0"/>
              <a:t> 3</a:t>
            </a:r>
            <a:endParaRPr lang="ru-RU" sz="2400" b="1" dirty="0"/>
          </a:p>
        </p:txBody>
      </p:sp>
      <p:sp>
        <p:nvSpPr>
          <p:cNvPr id="61" name="TextBox 50"/>
          <p:cNvSpPr txBox="1"/>
          <p:nvPr/>
        </p:nvSpPr>
        <p:spPr>
          <a:xfrm>
            <a:off x="5715008" y="5506066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3</a:t>
            </a:r>
            <a:endParaRPr lang="ru-RU" sz="2400" b="1" dirty="0"/>
          </a:p>
        </p:txBody>
      </p:sp>
      <p:sp>
        <p:nvSpPr>
          <p:cNvPr id="62" name="TextBox 50"/>
          <p:cNvSpPr txBox="1"/>
          <p:nvPr/>
        </p:nvSpPr>
        <p:spPr>
          <a:xfrm>
            <a:off x="5500694" y="5506066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2400" b="1" dirty="0" smtClean="0"/>
              <a:t>=</a:t>
            </a:r>
            <a:endParaRPr lang="ru-RU" sz="2400" b="1" dirty="0"/>
          </a:p>
        </p:txBody>
      </p:sp>
      <p:sp>
        <p:nvSpPr>
          <p:cNvPr id="63" name="TextBox 50"/>
          <p:cNvSpPr txBox="1"/>
          <p:nvPr/>
        </p:nvSpPr>
        <p:spPr>
          <a:xfrm>
            <a:off x="5733644" y="593469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3</a:t>
            </a:r>
            <a:endParaRPr lang="ru-RU" sz="2400" b="1" dirty="0"/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 rot="5400000">
            <a:off x="357158" y="5929330"/>
            <a:ext cx="428628" cy="1588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>
            <a:off x="1642248" y="5928536"/>
            <a:ext cx="428628" cy="1588"/>
          </a:xfrm>
          <a:prstGeom prst="line">
            <a:avLst/>
          </a:prstGeom>
          <a:ln w="28575">
            <a:solidFill>
              <a:schemeClr val="accent3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38862" y="5753417"/>
            <a:ext cx="1389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000" b="1" dirty="0" smtClean="0"/>
              <a:t>Стільки ж</a:t>
            </a:r>
            <a:endParaRPr lang="ru-RU" sz="2000" b="1" dirty="0"/>
          </a:p>
        </p:txBody>
      </p:sp>
      <p:grpSp>
        <p:nvGrpSpPr>
          <p:cNvPr id="68" name="Группа 67"/>
          <p:cNvGrpSpPr/>
          <p:nvPr/>
        </p:nvGrpSpPr>
        <p:grpSpPr>
          <a:xfrm>
            <a:off x="571472" y="5286388"/>
            <a:ext cx="2571768" cy="785818"/>
            <a:chOff x="5357818" y="1071546"/>
            <a:chExt cx="785818" cy="285752"/>
          </a:xfrm>
        </p:grpSpPr>
        <p:sp>
          <p:nvSpPr>
            <p:cNvPr id="70" name="Дуга 69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Дуга 70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2" name="Группа 71"/>
          <p:cNvGrpSpPr/>
          <p:nvPr/>
        </p:nvGrpSpPr>
        <p:grpSpPr>
          <a:xfrm flipV="1">
            <a:off x="571472" y="6072206"/>
            <a:ext cx="1285884" cy="428628"/>
            <a:chOff x="5357818" y="1071546"/>
            <a:chExt cx="785818" cy="285752"/>
          </a:xfrm>
        </p:grpSpPr>
        <p:sp>
          <p:nvSpPr>
            <p:cNvPr id="73" name="Дуга 72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Дуга 73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5" name="Группа 74"/>
          <p:cNvGrpSpPr/>
          <p:nvPr/>
        </p:nvGrpSpPr>
        <p:grpSpPr>
          <a:xfrm flipV="1">
            <a:off x="1857356" y="5429264"/>
            <a:ext cx="1285884" cy="571504"/>
            <a:chOff x="5357818" y="1071546"/>
            <a:chExt cx="785818" cy="285752"/>
          </a:xfrm>
        </p:grpSpPr>
        <p:sp>
          <p:nvSpPr>
            <p:cNvPr id="76" name="Дуга 75"/>
            <p:cNvSpPr/>
            <p:nvPr/>
          </p:nvSpPr>
          <p:spPr>
            <a:xfrm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Дуга 76"/>
            <p:cNvSpPr/>
            <p:nvPr/>
          </p:nvSpPr>
          <p:spPr>
            <a:xfrm flipH="1">
              <a:off x="5357818" y="1071546"/>
              <a:ext cx="785818" cy="285752"/>
            </a:xfrm>
            <a:prstGeom prst="arc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 animBg="1"/>
      <p:bldP spid="9" grpId="0" animBg="1"/>
      <p:bldP spid="10" grpId="0"/>
      <p:bldP spid="11" grpId="0"/>
      <p:bldP spid="12" grpId="0"/>
      <p:bldP spid="42" grpId="0"/>
      <p:bldP spid="57" grpId="0"/>
      <p:bldP spid="59" grpId="0"/>
      <p:bldP spid="60" grpId="0"/>
      <p:bldP spid="61" grpId="0"/>
      <p:bldP spid="62" grpId="0"/>
      <p:bldP spid="63" grpId="0"/>
      <p:bldP spid="6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7a774b9ed9ad35cd8bf1971d254b5d3df280f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ПРЕЗЕНТАЦИЯ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2298</TotalTime>
  <Words>376</Words>
  <Application>Microsoft Office PowerPoint</Application>
  <PresentationFormat>Экран (4:3)</PresentationFormat>
  <Paragraphs>143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Модульная</vt:lpstr>
      <vt:lpstr>Методика формування загального вміння розв'язувати прості задачі</vt:lpstr>
      <vt:lpstr>Задачі на збільшення або зменшення числа на кілька одиниць</vt:lpstr>
      <vt:lpstr>Задачі на збільшення або зменшення числа на кілька одиниць</vt:lpstr>
      <vt:lpstr>Задачі на збільшення або зменшення числа на кілька одиниць</vt:lpstr>
      <vt:lpstr>Задачі на збільшення або зменшення числа на кілька одиниць</vt:lpstr>
      <vt:lpstr>Задачі на знаходження суми</vt:lpstr>
      <vt:lpstr>Слайд 7</vt:lpstr>
      <vt:lpstr>Задачі на знаходження суми</vt:lpstr>
      <vt:lpstr>Задачі на різницеве порівняння</vt:lpstr>
      <vt:lpstr>Задачі на різницеве порівняння</vt:lpstr>
      <vt:lpstr>Задачі на знаходження невідомого доданка</vt:lpstr>
      <vt:lpstr>Задачі на знаходження невідомого доданка</vt:lpstr>
      <vt:lpstr>Задачі на знаходження різниці</vt:lpstr>
      <vt:lpstr>Задачі на знаходження різниці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формування вмінь розв’язування простих задач в 1-му класі</dc:title>
  <dc:creator>user</dc:creator>
  <cp:lastModifiedBy>Marinochka</cp:lastModifiedBy>
  <cp:revision>220</cp:revision>
  <dcterms:created xsi:type="dcterms:W3CDTF">2013-05-13T17:03:34Z</dcterms:created>
  <dcterms:modified xsi:type="dcterms:W3CDTF">2016-02-05T12:57:30Z</dcterms:modified>
</cp:coreProperties>
</file>