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81" r:id="rId2"/>
    <p:sldId id="382" r:id="rId3"/>
    <p:sldId id="383" r:id="rId4"/>
    <p:sldId id="384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6;&#1110;&#1074;&#1082;&#1110;&#1085;&#1076;%20&#1060;.%201%20&#1082;&#1083;.%20(&#1057;.%2053-87).ex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1;&#1086;&#1075;&#1076;&#1072;&#1085;&#1086;&#1074;&#1080;&#1095;%20&#1052;.%201%20&#1082;&#1083;&#1072;&#1089;%20(&#1057;.50-82).ex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57;&#1082;&#1074;&#1086;&#1088;&#1094;&#1086;&#1074;&#1072;%20&#1057;.%201%20&#1082;&#1083;&#1072;&#1089;%20&#1063;.2%20(14-57)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Порядок вивчення теми</a:t>
            </a:r>
            <a:r>
              <a:rPr lang="uk-UA" sz="36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</a:t>
            </a: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чинними підручниками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746" y="1827660"/>
            <a:ext cx="3032890" cy="41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8158">
            <a:off x="227137" y="2249331"/>
            <a:ext cx="3054463" cy="427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2283">
            <a:off x="5548828" y="2273684"/>
            <a:ext cx="3101660" cy="420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</a:t>
            </a:r>
            <a:br>
              <a:rPr lang="uk-UA" sz="3600" dirty="0" smtClean="0"/>
            </a:br>
            <a:r>
              <a:rPr lang="uk-UA" sz="3600" dirty="0" smtClean="0"/>
              <a:t> Ф.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 Л. </a:t>
            </a:r>
            <a:r>
              <a:rPr lang="uk-UA" sz="3600" dirty="0" err="1" smtClean="0"/>
              <a:t>Оляницької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"/>
            <a:ext cx="1071538" cy="14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428736"/>
            <a:ext cx="36433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М.Богдановича, Г. </a:t>
            </a:r>
            <a:r>
              <a:rPr lang="uk-UA" sz="3600" dirty="0" err="1" smtClean="0"/>
              <a:t>Лишенка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0"/>
            <a:ext cx="1071538" cy="15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466" y="1428736"/>
            <a:ext cx="37864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С.</a:t>
            </a:r>
            <a:r>
              <a:rPr lang="uk-UA" sz="3600" dirty="0" err="1" smtClean="0"/>
              <a:t>Скворцової</a:t>
            </a:r>
            <a:r>
              <a:rPr lang="uk-UA" sz="3600" dirty="0" smtClean="0"/>
              <a:t>, О. </a:t>
            </a:r>
            <a:r>
              <a:rPr lang="uk-UA" sz="3600" dirty="0" err="1" smtClean="0"/>
              <a:t>Онопрієнко</a:t>
            </a:r>
            <a:endParaRPr lang="ru-RU" sz="3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3914094" cy="53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075" y="9500"/>
            <a:ext cx="1047957" cy="14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2295</TotalTime>
  <Words>52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Порядок вивчення теми за чинними підручниками </vt:lpstr>
      <vt:lpstr>Зміст теми за підручником  Ф.Рівкінд, Л. Оляницької</vt:lpstr>
      <vt:lpstr>Зміст теми за підручником М.Богдановича, Г. Лишенка</vt:lpstr>
      <vt:lpstr>Зміст теми за підручником С.Скворцової, О. Онопрієнко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Marinochka</cp:lastModifiedBy>
  <cp:revision>219</cp:revision>
  <dcterms:created xsi:type="dcterms:W3CDTF">2013-05-13T17:03:34Z</dcterms:created>
  <dcterms:modified xsi:type="dcterms:W3CDTF">2015-09-04T15:37:05Z</dcterms:modified>
</cp:coreProperties>
</file>