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372" r:id="rId3"/>
    <p:sldId id="375" r:id="rId4"/>
    <p:sldId id="373" r:id="rId5"/>
    <p:sldId id="374" r:id="rId6"/>
    <p:sldId id="376" r:id="rId7"/>
    <p:sldId id="369" r:id="rId8"/>
  </p:sldIdLst>
  <p:sldSz cx="9144000" cy="6858000" type="screen4x3"/>
  <p:notesSz cx="6858000" cy="9144000"/>
  <p:custDataLst>
    <p:tags r:id="rId1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009E47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95" autoAdjust="0"/>
    <p:restoredTop sz="94660"/>
  </p:normalViewPr>
  <p:slideViewPr>
    <p:cSldViewPr>
      <p:cViewPr>
        <p:scale>
          <a:sx n="69" d="100"/>
          <a:sy n="69" d="100"/>
        </p:scale>
        <p:origin x="-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hyperlink" Target="&#1052;&#1077;&#1090;&#1086;&#1076;&#1080;&#1082;&#1072;%20&#1085;&#1072;&#1074;&#1095;&#1072;&#1085;&#1085;&#1103;%20&#1086;&#1082;&#1088;&#1077;&#1084;&#1080;&#1093;%20&#1087;&#1080;&#1090;&#1072;&#1085;&#1100;%20&#1090;&#1077;&#1084;&#1080;.pptx" TargetMode="External"/><Relationship Id="rId7" Type="http://schemas.openxmlformats.org/officeDocument/2006/relationships/hyperlink" Target="&#1053;&#1072;&#1086;&#1095;&#1085;&#1110;%20&#1087;&#1086;&#1089;&#1110;&#1073;&#1085;&#1080;&#1082;&#1080;%20&#1110;%20&#1076;&#1080;&#1076;&#1072;&#1082;&#1090;&#1080;&#1095;&#1085;&#1080;&#1081;%20&#1084;&#1072;&#1090;&#1077;&#1088;&#1110;&#1072;&#1083;.pptx" TargetMode="External"/><Relationship Id="rId2" Type="http://schemas.openxmlformats.org/officeDocument/2006/relationships/hyperlink" Target="&#1055;&#1086;&#1088;&#1103;&#1076;&#1086;&#1082;%20&#1074;&#1080;&#1074;&#1095;&#1077;&#1085;&#1085;&#1103;%20&#1090;&#1077;&#1084;&#1080;%20&#1079;&#1072;%20&#1095;&#1080;&#1085;&#1085;&#1080;&#1084;&#1080;%20&#1087;&#1110;&#1076;&#1088;&#1091;&#1095;&#1085;&#1080;&#1082;&#1072;&#1084;&#1080;.pptx" TargetMode="External"/><Relationship Id="rId1" Type="http://schemas.openxmlformats.org/officeDocument/2006/relationships/hyperlink" Target="&#1047;&#1084;&#1110;&#1089;&#1090;%20&#1085;&#1072;&#1074;&#1095;&#1072;&#1085;&#1085;&#1103;%20&#1090;&#1077;&#1084;&#1080;%20&#1079;&#1072;%20&#1085;&#1086;&#1074;&#1086;&#1102;%20&#1087;&#1088;&#1086;&#1075;&#1088;&#1072;&#1084;&#1086;&#1102;%20(2011%20&#1088;&#1110;&#1082;).pptx" TargetMode="External"/><Relationship Id="rId6" Type="http://schemas.openxmlformats.org/officeDocument/2006/relationships/hyperlink" Target="&#1052;&#1077;&#1090;&#1086;&#1076;&#1080;&#1082;&#1072;%20&#1092;&#1086;&#1088;&#1084;&#1091;&#1074;&#1072;&#1085;&#1085;&#1103;%20&#1087;&#1086;&#1085;&#1103;&#1090;&#1090;&#1103;%20&#1087;&#1088;&#1086;%20&#1079;&#1072;&#1076;&#1072;&#1095;&#1091;%20&#1090;&#1072;%20&#1087;&#1088;&#1086;&#1094;&#1077;&#1089;%20&#1111;&#1111;%20&#1088;&#1086;&#1079;&#1074;&#8217;&#1103;&#1079;&#1091;&#1074;&#1072;&#1085;&#1085;&#1103;%20(&#1087;&#1086;&#1088;&#1103;&#1076;&#1086;&#1082;%20&#1088;&#1086;&#1073;&#1086;&#1090;&#1080;%20&#1085;&#1072;&#1076;%20&#1079;&#1072;&#1076;&#1072;&#1095;&#1077;&#1102;).pptx" TargetMode="External"/><Relationship Id="rId5" Type="http://schemas.openxmlformats.org/officeDocument/2006/relationships/hyperlink" Target="&#1052;&#1077;&#1090;&#1086;&#1076;&#1080;&#1082;&#1072;%20&#1086;&#1079;&#1085;&#1072;&#1081;&#1086;&#1084;&#1083;&#1077;&#1085;&#1085;&#1103;%20&#1087;&#1077;&#1088;&#1096;&#1086;&#1082;&#1083;&#1072;&#1089;&#1085;&#1080;&#1082;&#1110;&#1074;%20&#1079;%20&#1087;&#1086;&#1085;&#1103;&#1090;&#1090;&#1103;&#1084;%20&#1079;&#1072;&#1076;&#1072;&#1095;&#1110;.pptx" TargetMode="External"/><Relationship Id="rId4" Type="http://schemas.openxmlformats.org/officeDocument/2006/relationships/hyperlink" Target="&#1047;&#1084;&#1110;&#1089;&#1090;%20&#1110;%20&#1084;&#1077;&#1090;&#1086;&#1076;&#1080;&#1082;&#1072;%20&#1087;&#1110;&#1076;&#1075;&#1086;&#1090;&#1086;&#1074;&#1095;&#1086;&#1075;&#1086;%20&#1077;&#1090;&#1072;&#1087;&#1091;%20&#1076;&#1086;%20&#1074;&#1074;&#1077;&#1076;&#1077;&#1085;&#1085;&#1103;%20&#1087;&#1086;&#1085;&#1103;&#1090;&#1090;&#1103;%20&#1087;&#1088;&#1086;%20&#1079;&#1072;&#1076;&#1072;&#1095;&#1091;.pptx" TargetMode="Externa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hyperlink" Target="&#1052;&#1077;&#1090;&#1086;&#1076;&#1080;&#1082;&#1072;%20&#1086;&#1079;&#1085;&#1072;&#1081;&#1086;&#1084;&#1083;&#1077;&#1085;&#1085;&#1103;%20&#1110;&#1079;%20&#1079;&#1072;&#1076;&#1072;&#1095;&#1072;&#1084;&#1080;%20&#1085;&#1072;%20&#1079;&#1085;&#1072;&#1093;&#1086;&#1076;&#1078;&#1077;&#1085;&#1085;&#1103;%20&#1085;&#1077;&#1074;&#1110;&#1076;&#1086;&#1084;&#1086;&#1075;&#1086;%20&#1079;&#1084;&#1077;&#1085;&#1096;&#1091;&#1074;&#1072;&#1085;&#1086;&#1075;&#1086;,%20&#1074;&#1110;&#1076;'&#1108;&#1084;&#1085;&#1080;&#1082;&#1072;.pptx" TargetMode="External"/><Relationship Id="rId2" Type="http://schemas.openxmlformats.org/officeDocument/2006/relationships/hyperlink" Target="&#1055;&#1086;&#1085;&#1103;&#1090;&#1090;&#1103;%20&#1087;&#1088;&#1086;%20&#1086;&#1073;&#1077;&#1088;&#1085;&#1077;&#1085;&#1091;%20&#1079;&#1072;&#1076;&#1072;&#1095;&#1091;.pptx" TargetMode="External"/><Relationship Id="rId1" Type="http://schemas.openxmlformats.org/officeDocument/2006/relationships/hyperlink" Target="&#1055;&#1077;&#1088;&#1096;&#1110;%205%20&#1074;&#1080;&#1076;&#1110;&#1074;%20&#1087;&#1088;&#1086;&#1089;&#1090;&#1080;&#1093;%20&#1079;&#1072;&#1076;&#1072;&#1095;%201-&#1075;&#1086;%20&#1082;&#1083;&#1072;&#1089;&#1091;%20&#1090;&#1072;%20&#1084;&#1077;&#1090;&#1086;&#1076;&#1080;&#1082;&#1072;%20&#1088;&#1086;&#1073;&#1086;&#1090;&#1080;%20&#1085;&#1072;&#1076;%20&#1085;&#1080;&#1084;&#1080;.pptx" TargetMode="External"/><Relationship Id="rId4" Type="http://schemas.openxmlformats.org/officeDocument/2006/relationships/hyperlink" Target="&#1053;&#1072;&#1074;&#1095;&#1072;&#1085;&#1085;&#1103;%20&#1089;&#1082;&#1083;&#1072;&#1076;&#1072;&#1085;&#1085;&#1103;%20&#1082;&#1086;&#1088;&#1086;&#1090;&#1082;&#1086;&#1075;&#1086;%20&#1079;&#1072;&#1087;&#1080;&#1089;&#1091;%20&#1079;&#1072;&#1076;&#1072;&#1095;&#1110;.pptx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6;&#1088;&#1103;&#1076;&#1086;&#1082;%20&#1074;&#1080;&#1074;&#1095;&#1077;&#1085;&#1085;&#1103;%20&#1090;&#1077;&#1084;&#1080;%20&#1079;&#1072;%20&#1095;&#1080;&#1085;&#1085;&#1080;&#1084;&#1080;%20&#1087;&#1110;&#1076;&#1088;&#1091;&#1095;&#1085;&#1080;&#1082;&#1072;&#1084;&#1080;.pptx" TargetMode="External"/><Relationship Id="rId7" Type="http://schemas.openxmlformats.org/officeDocument/2006/relationships/hyperlink" Target="&#1052;&#1077;&#1090;&#1086;&#1076;&#1080;&#1082;&#1072;%20&#1092;&#1086;&#1088;&#1084;&#1091;&#1074;&#1072;&#1085;&#1085;&#1103;%20&#1087;&#1086;&#1085;&#1103;&#1090;&#1090;&#1103;%20&#1087;&#1088;&#1086;%20&#1079;&#1072;&#1076;&#1072;&#1095;&#1091;%20&#1090;&#1072;%20&#1087;&#1088;&#1086;&#1094;&#1077;&#1089;%20&#1111;&#1111;%20&#1088;&#1086;&#1079;&#1074;&#8217;&#1103;&#1079;&#1091;&#1074;&#1072;&#1085;&#1085;&#1103;%20(&#1087;&#1086;&#1088;&#1103;&#1076;&#1086;&#1082;%20&#1088;&#1086;&#1073;&#1086;&#1090;&#1080;%20&#1085;&#1072;&#1076;%20&#1079;&#1072;&#1076;&#1072;&#1095;&#1077;&#1102;).pptx" TargetMode="External"/><Relationship Id="rId2" Type="http://schemas.openxmlformats.org/officeDocument/2006/relationships/hyperlink" Target="&#1053;&#1072;&#1086;&#1095;&#1085;&#1110;%20&#1087;&#1086;&#1089;&#1110;&#1073;&#1085;&#1080;&#1082;&#1080;%20&#1110;%20&#1076;&#1080;&#1076;&#1072;&#1082;&#1090;&#1080;&#1095;&#1085;&#1080;&#1081;%20&#1084;&#1072;&#1090;&#1077;&#1088;&#1110;&#1072;&#1083;.pptx" TargetMode="External"/><Relationship Id="rId1" Type="http://schemas.openxmlformats.org/officeDocument/2006/relationships/hyperlink" Target="&#1047;&#1084;&#1110;&#1089;&#1090;%20&#1085;&#1072;&#1074;&#1095;&#1072;&#1085;&#1085;&#1103;%20&#1090;&#1077;&#1084;&#1080;%20&#1079;&#1072;%20&#1085;&#1086;&#1074;&#1086;&#1102;%20&#1087;&#1088;&#1086;&#1075;&#1088;&#1072;&#1084;&#1086;&#1102;%20(2011%20&#1088;&#1110;&#1082;).pptx" TargetMode="External"/><Relationship Id="rId6" Type="http://schemas.openxmlformats.org/officeDocument/2006/relationships/hyperlink" Target="&#1052;&#1077;&#1090;&#1086;&#1076;&#1080;&#1082;&#1072;%20&#1086;&#1079;&#1085;&#1072;&#1081;&#1086;&#1084;&#1083;&#1077;&#1085;&#1085;&#1103;%20&#1087;&#1077;&#1088;&#1096;&#1086;&#1082;&#1083;&#1072;&#1089;&#1085;&#1080;&#1082;&#1110;&#1074;%20&#1079;%20&#1087;&#1086;&#1085;&#1103;&#1090;&#1090;&#1103;&#1084;%20&#1079;&#1072;&#1076;&#1072;&#1095;&#1110;.pptx" TargetMode="External"/><Relationship Id="rId5" Type="http://schemas.openxmlformats.org/officeDocument/2006/relationships/hyperlink" Target="&#1047;&#1084;&#1110;&#1089;&#1090;%20&#1110;%20&#1084;&#1077;&#1090;&#1086;&#1076;&#1080;&#1082;&#1072;%20&#1087;&#1110;&#1076;&#1075;&#1086;&#1090;&#1086;&#1074;&#1095;&#1086;&#1075;&#1086;%20&#1077;&#1090;&#1072;&#1087;&#1091;%20&#1076;&#1086;%20&#1074;&#1074;&#1077;&#1076;&#1077;&#1085;&#1085;&#1103;%20&#1087;&#1086;&#1085;&#1103;&#1090;&#1090;&#1103;%20&#1087;&#1088;&#1086;%20&#1079;&#1072;&#1076;&#1072;&#1095;&#1091;.pptx" TargetMode="External"/><Relationship Id="rId4" Type="http://schemas.openxmlformats.org/officeDocument/2006/relationships/hyperlink" Target="&#1052;&#1077;&#1090;&#1086;&#1076;&#1080;&#1082;&#1072;%20&#1085;&#1072;&#1074;&#1095;&#1072;&#1085;&#1085;&#1103;%20&#1086;&#1082;&#1088;&#1077;&#1084;&#1080;&#1093;%20&#1087;&#1080;&#1090;&#1072;&#1085;&#1100;%20&#1090;&#1077;&#1084;&#1080;.pptx" TargetMode="External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6;&#1085;&#1103;&#1090;&#1090;&#1103;%20&#1087;&#1088;&#1086;%20&#1086;&#1073;&#1077;&#1088;&#1085;&#1077;&#1085;&#1091;%20&#1079;&#1072;&#1076;&#1072;&#1095;&#1091;.pptx" TargetMode="External"/><Relationship Id="rId2" Type="http://schemas.openxmlformats.org/officeDocument/2006/relationships/hyperlink" Target="&#1053;&#1072;&#1074;&#1095;&#1072;&#1085;&#1085;&#1103;%20&#1089;&#1082;&#1083;&#1072;&#1076;&#1072;&#1085;&#1085;&#1103;%20&#1082;&#1086;&#1088;&#1086;&#1090;&#1082;&#1086;&#1075;&#1086;%20&#1079;&#1072;&#1087;&#1080;&#1089;&#1091;%20&#1079;&#1072;&#1076;&#1072;&#1095;&#1110;.pptx" TargetMode="External"/><Relationship Id="rId1" Type="http://schemas.openxmlformats.org/officeDocument/2006/relationships/hyperlink" Target="&#1055;&#1077;&#1088;&#1096;&#1110;%205%20&#1074;&#1080;&#1076;&#1110;&#1074;%20&#1087;&#1088;&#1086;&#1089;&#1090;&#1080;&#1093;%20&#1079;&#1072;&#1076;&#1072;&#1095;%201-&#1075;&#1086;%20&#1082;&#1083;&#1072;&#1089;&#1091;%20&#1090;&#1072;%20&#1084;&#1077;&#1090;&#1086;&#1076;&#1080;&#1082;&#1072;%20&#1088;&#1086;&#1073;&#1086;&#1090;&#1080;%20&#1085;&#1072;&#1076;%20&#1085;&#1080;&#1084;&#1080;.pptx" TargetMode="External"/><Relationship Id="rId4" Type="http://schemas.openxmlformats.org/officeDocument/2006/relationships/hyperlink" Target="&#1052;&#1077;&#1090;&#1086;&#1076;&#1080;&#1082;&#1072;%20&#1086;&#1079;&#1085;&#1072;&#1081;&#1086;&#1084;&#1083;&#1077;&#1085;&#1085;&#1103;%20&#1110;&#1079;%20&#1079;&#1072;&#1076;&#1072;&#1095;&#1072;&#1084;&#1080;%20&#1085;&#1072;%20&#1079;&#1085;&#1072;&#1093;&#1086;&#1076;&#1078;&#1077;&#1085;&#1085;&#1103;%20&#1085;&#1077;&#1074;&#1110;&#1076;&#1086;&#1084;&#1086;&#1075;&#1086;%20&#1079;&#1084;&#1077;&#1085;&#1096;&#1091;&#1074;&#1072;&#1085;&#1086;&#1075;&#1086;,%20&#1074;&#1110;&#1076;'&#1108;&#1084;&#1085;&#1080;&#1082;&#1072;.ppt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230914-E411-496F-8FF9-20F1836C95CC}" type="doc">
      <dgm:prSet loTypeId="urn:microsoft.com/office/officeart/2005/8/layout/radial2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5A2D70-1B91-4758-BA8F-3CF425C8FF8C}">
      <dgm:prSet phldrT="[Текст]"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Чому вчителю початкових класів потрібно знати методику формування загального вміння розв'язування простих задач?  </a:t>
          </a:r>
          <a:endParaRPr lang="ru-RU" sz="1800" spc="-70" baseline="0" dirty="0"/>
        </a:p>
      </dgm:t>
    </dgm:pt>
    <dgm:pt modelId="{88F48A50-D5AF-4B10-9843-ED9B35349155}" type="parTrans" cxnId="{720F9439-68BE-435C-874D-FD59AD2FA818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34146FE5-FB44-4CD1-992D-B07F1F9E7EC2}" type="sibTrans" cxnId="{720F9439-68BE-435C-874D-FD59AD2FA818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0E019FB5-439C-4B38-A23D-DA100B86E997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У чому полягають цілі і завдання змістової лінії </a:t>
          </a:r>
          <a:r>
            <a:rPr lang="uk-UA" sz="1800" dirty="0" err="1" smtClean="0"/>
            <a:t>“Сюжетні</a:t>
          </a:r>
          <a:r>
            <a:rPr lang="uk-UA" sz="1800" dirty="0" smtClean="0"/>
            <a:t> математичні </a:t>
          </a:r>
          <a:r>
            <a:rPr lang="uk-UA" sz="1800" dirty="0" err="1" smtClean="0"/>
            <a:t>задачі”</a:t>
          </a:r>
          <a:r>
            <a:rPr lang="uk-UA" sz="1800" dirty="0" smtClean="0"/>
            <a:t>? Як вони реалізуються в 1-му класі?</a:t>
          </a:r>
          <a:endParaRPr lang="ru-RU" sz="1800" spc="-70" baseline="0" dirty="0"/>
        </a:p>
      </dgm:t>
    </dgm:pt>
    <dgm:pt modelId="{42A06D5D-24DE-46FC-B291-36ACC78F29A4}" type="parTrans" cxnId="{274D33F1-A193-49DC-AFD4-1246E750323D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4C43BE77-F843-4343-AF1A-73F8147C15B9}" type="sibTrans" cxnId="{274D33F1-A193-49DC-AFD4-1246E750323D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9747C16B-5A0E-4F01-8F15-B107E19254FC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smtClean="0"/>
            <a:t>Чому важливо, передусім, вивчити нормативні документи? Які документи визначають зміст цієї теми?</a:t>
          </a:r>
          <a:endParaRPr lang="ru-RU" sz="1800" spc="0" baseline="0" dirty="0"/>
        </a:p>
      </dgm:t>
    </dgm:pt>
    <dgm:pt modelId="{09321470-69F7-4A57-87BF-D382AAE46F15}" type="parTrans" cxnId="{33AE808B-564B-4A60-B093-04E16CCDA788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94AB719B-4E30-4CE0-AA13-2F326ED01479}" type="sibTrans" cxnId="{33AE808B-564B-4A60-B093-04E16CCDA788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01346AEA-7245-4334-8B22-FBEE0259D948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7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dirty="0" smtClean="0"/>
            <a:t>Як реалізований зміст програми у підручниках авторських колективів, що є чинними на сучасному етапі розвитку початкової школи?</a:t>
          </a:r>
          <a:endParaRPr lang="uk-UA" sz="1800" spc="-70" baseline="0" dirty="0" smtClean="0"/>
        </a:p>
      </dgm:t>
    </dgm:pt>
    <dgm:pt modelId="{B1EFA201-F789-4599-9DB0-477AB4902ECD}" type="parTrans" cxnId="{F6E6C4F1-3D9F-409D-B1C4-4DE1A05887A9}">
      <dgm:prSet/>
      <dgm:spPr/>
      <dgm:t>
        <a:bodyPr/>
        <a:lstStyle/>
        <a:p>
          <a:pPr>
            <a:lnSpc>
              <a:spcPct val="70000"/>
            </a:lnSpc>
          </a:pPr>
          <a:endParaRPr lang="ru-RU" sz="1800" spc="-70" baseline="0"/>
        </a:p>
      </dgm:t>
    </dgm:pt>
    <dgm:pt modelId="{56ADA7DC-90D7-4A8B-A4B2-1DDEC85F4CCE}" type="sibTrans" cxnId="{F6E6C4F1-3D9F-409D-B1C4-4DE1A05887A9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620FB3FB-1FA8-42C7-8FBF-78BFDE65D5F0}">
      <dgm:prSet custT="1"/>
      <dgm:spPr/>
      <dgm:t>
        <a:bodyPr/>
        <a:lstStyle/>
        <a:p>
          <a:pPr>
            <a:lnSpc>
              <a:spcPct val="70000"/>
            </a:lnSpc>
          </a:pPr>
          <a:r>
            <a:rPr lang="uk-UA" sz="1800" dirty="0" smtClean="0"/>
            <a:t>Який підручник найбільшою мірою реалізує зміст програми? </a:t>
          </a:r>
          <a:endParaRPr lang="uk-UA" sz="1800" spc="-70" baseline="0" dirty="0" smtClean="0">
            <a:latin typeface="Times New Roman" pitchFamily="18" charset="0"/>
            <a:cs typeface="Times New Roman" pitchFamily="18" charset="0"/>
          </a:endParaRPr>
        </a:p>
      </dgm:t>
    </dgm:pt>
    <dgm:pt modelId="{C6A2650D-4592-450F-B12C-205BBA6DC16B}" type="parTrans" cxnId="{8650B9B3-0406-4ACF-ADBA-933CA472A707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B95ACB76-2121-4A52-887F-C25BE76497C4}" type="sibTrans" cxnId="{8650B9B3-0406-4ACF-ADBA-933CA472A707}">
      <dgm:prSet/>
      <dgm:spPr/>
      <dgm:t>
        <a:bodyPr/>
        <a:lstStyle/>
        <a:p>
          <a:pPr>
            <a:lnSpc>
              <a:spcPct val="70000"/>
            </a:lnSpc>
          </a:pPr>
          <a:endParaRPr lang="ru-RU" spc="-70" baseline="0"/>
        </a:p>
      </dgm:t>
    </dgm:pt>
    <dgm:pt modelId="{517435A2-9728-4C97-A0CA-EBF3CCBC97B9}" type="pres">
      <dgm:prSet presAssocID="{61230914-E411-496F-8FF9-20F1836C95CC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90A4CB-85FF-4F05-8C2A-97F650C50960}" type="pres">
      <dgm:prSet presAssocID="{61230914-E411-496F-8FF9-20F1836C95CC}" presName="cycle" presStyleCnt="0"/>
      <dgm:spPr/>
      <dgm:t>
        <a:bodyPr/>
        <a:lstStyle/>
        <a:p>
          <a:endParaRPr lang="ru-RU"/>
        </a:p>
      </dgm:t>
    </dgm:pt>
    <dgm:pt modelId="{1F70D46B-10A1-4CE4-846A-A1D410163204}" type="pres">
      <dgm:prSet presAssocID="{61230914-E411-496F-8FF9-20F1836C95CC}" presName="centerShape" presStyleCnt="0"/>
      <dgm:spPr/>
      <dgm:t>
        <a:bodyPr/>
        <a:lstStyle/>
        <a:p>
          <a:endParaRPr lang="ru-RU"/>
        </a:p>
      </dgm:t>
    </dgm:pt>
    <dgm:pt modelId="{D43D0A7A-A69D-4377-9419-126878B6DF65}" type="pres">
      <dgm:prSet presAssocID="{61230914-E411-496F-8FF9-20F1836C95CC}" presName="connSite" presStyleLbl="node1" presStyleIdx="0" presStyleCnt="6"/>
      <dgm:spPr/>
      <dgm:t>
        <a:bodyPr/>
        <a:lstStyle/>
        <a:p>
          <a:endParaRPr lang="ru-RU"/>
        </a:p>
      </dgm:t>
    </dgm:pt>
    <dgm:pt modelId="{604AB985-1F49-46AA-A08C-C88FE1AF056C}" type="pres">
      <dgm:prSet presAssocID="{61230914-E411-496F-8FF9-20F1836C95CC}" presName="visible" presStyleLbl="node1" presStyleIdx="0" presStyleCnt="6" custScaleX="156954" custScaleY="141166" custLinFactNeighborX="-40400" custLinFactNeighborY="-374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7B82133-1255-4D7C-9773-CDD7AC565850}" type="pres">
      <dgm:prSet presAssocID="{88F48A50-D5AF-4B10-9843-ED9B35349155}" presName="Name25" presStyleLbl="parChTrans1D1" presStyleIdx="0" presStyleCnt="5"/>
      <dgm:spPr/>
      <dgm:t>
        <a:bodyPr/>
        <a:lstStyle/>
        <a:p>
          <a:endParaRPr lang="ru-RU"/>
        </a:p>
      </dgm:t>
    </dgm:pt>
    <dgm:pt modelId="{09B93B01-6E1E-4897-955B-1881155796B6}" type="pres">
      <dgm:prSet presAssocID="{575A2D70-1B91-4758-BA8F-3CF425C8FF8C}" presName="node" presStyleCnt="0"/>
      <dgm:spPr/>
      <dgm:t>
        <a:bodyPr/>
        <a:lstStyle/>
        <a:p>
          <a:endParaRPr lang="ru-RU"/>
        </a:p>
      </dgm:t>
    </dgm:pt>
    <dgm:pt modelId="{38679AB5-E0F1-40D2-B5FE-1BF9C8A55EAD}" type="pres">
      <dgm:prSet presAssocID="{575A2D70-1B91-4758-BA8F-3CF425C8FF8C}" presName="parentNode" presStyleLbl="node1" presStyleIdx="1" presStyleCnt="6" custScaleX="373619" custScaleY="182065" custLinFactNeighborX="22528" custLinFactNeighborY="8531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5589E8-269A-446E-826B-D0CEA345C5CD}" type="pres">
      <dgm:prSet presAssocID="{575A2D70-1B91-4758-BA8F-3CF425C8FF8C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67D409-41C8-4462-B703-15295BDE973B}" type="pres">
      <dgm:prSet presAssocID="{09321470-69F7-4A57-87BF-D382AAE46F15}" presName="Name25" presStyleLbl="parChTrans1D1" presStyleIdx="1" presStyleCnt="5"/>
      <dgm:spPr/>
      <dgm:t>
        <a:bodyPr/>
        <a:lstStyle/>
        <a:p>
          <a:endParaRPr lang="ru-RU"/>
        </a:p>
      </dgm:t>
    </dgm:pt>
    <dgm:pt modelId="{F586470D-EF85-49EE-B17C-778F327944AB}" type="pres">
      <dgm:prSet presAssocID="{9747C16B-5A0E-4F01-8F15-B107E19254FC}" presName="node" presStyleCnt="0"/>
      <dgm:spPr/>
      <dgm:t>
        <a:bodyPr/>
        <a:lstStyle/>
        <a:p>
          <a:endParaRPr lang="ru-RU"/>
        </a:p>
      </dgm:t>
    </dgm:pt>
    <dgm:pt modelId="{2E62FA2E-99B9-41C6-B04F-C8F40ED9EF95}" type="pres">
      <dgm:prSet presAssocID="{9747C16B-5A0E-4F01-8F15-B107E19254FC}" presName="parentNode" presStyleLbl="node1" presStyleIdx="2" presStyleCnt="6" custScaleX="349801" custScaleY="192384" custLinFactX="100000" custLinFactY="60393" custLinFactNeighborX="101313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967FC5-8322-4AC3-9AD1-B6D008376512}" type="pres">
      <dgm:prSet presAssocID="{9747C16B-5A0E-4F01-8F15-B107E19254FC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0418A7-920D-49D0-984B-81E7C2C1F533}" type="pres">
      <dgm:prSet presAssocID="{42A06D5D-24DE-46FC-B291-36ACC78F29A4}" presName="Name25" presStyleLbl="parChTrans1D1" presStyleIdx="2" presStyleCnt="5"/>
      <dgm:spPr/>
      <dgm:t>
        <a:bodyPr/>
        <a:lstStyle/>
        <a:p>
          <a:endParaRPr lang="ru-RU"/>
        </a:p>
      </dgm:t>
    </dgm:pt>
    <dgm:pt modelId="{850773E5-7A1B-458F-86F8-DB6CC37ABFF1}" type="pres">
      <dgm:prSet presAssocID="{0E019FB5-439C-4B38-A23D-DA100B86E997}" presName="node" presStyleCnt="0"/>
      <dgm:spPr/>
      <dgm:t>
        <a:bodyPr/>
        <a:lstStyle/>
        <a:p>
          <a:endParaRPr lang="ru-RU"/>
        </a:p>
      </dgm:t>
    </dgm:pt>
    <dgm:pt modelId="{2B05C3DE-A3BE-4A97-9B99-8C391FDBFBEE}" type="pres">
      <dgm:prSet presAssocID="{0E019FB5-439C-4B38-A23D-DA100B86E997}" presName="parentNode" presStyleLbl="node1" presStyleIdx="3" presStyleCnt="6" custScaleX="344534" custScaleY="184618" custLinFactX="200000" custLinFactY="-42965" custLinFactNeighborX="202455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E3D1E2-FA68-4D38-B45A-3FB72BFD2484}" type="pres">
      <dgm:prSet presAssocID="{0E019FB5-439C-4B38-A23D-DA100B86E997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7D8D54-1A76-41BE-A06A-CE665989668E}" type="pres">
      <dgm:prSet presAssocID="{B1EFA201-F789-4599-9DB0-477AB4902ECD}" presName="Name25" presStyleLbl="parChTrans1D1" presStyleIdx="3" presStyleCnt="5"/>
      <dgm:spPr/>
      <dgm:t>
        <a:bodyPr/>
        <a:lstStyle/>
        <a:p>
          <a:endParaRPr lang="ru-RU"/>
        </a:p>
      </dgm:t>
    </dgm:pt>
    <dgm:pt modelId="{8CC17502-C6E8-4394-A9C5-BBD50CDA0FC2}" type="pres">
      <dgm:prSet presAssocID="{01346AEA-7245-4334-8B22-FBEE0259D948}" presName="node" presStyleCnt="0"/>
      <dgm:spPr/>
      <dgm:t>
        <a:bodyPr/>
        <a:lstStyle/>
        <a:p>
          <a:endParaRPr lang="ru-RU"/>
        </a:p>
      </dgm:t>
    </dgm:pt>
    <dgm:pt modelId="{33CAB849-1A6D-4304-842C-36E06967567F}" type="pres">
      <dgm:prSet presAssocID="{01346AEA-7245-4334-8B22-FBEE0259D948}" presName="parentNode" presStyleLbl="node1" presStyleIdx="4" presStyleCnt="6" custScaleX="448988" custScaleY="180934" custLinFactX="258010" custLinFactY="55926" custLinFactNeighborX="300000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FB0C8A-12DE-4DD2-9A5E-C11DA5A6D98E}" type="pres">
      <dgm:prSet presAssocID="{01346AEA-7245-4334-8B22-FBEE0259D948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160CFB-9785-4F36-8FCF-3BE5E7FAF334}" type="pres">
      <dgm:prSet presAssocID="{C6A2650D-4592-450F-B12C-205BBA6DC16B}" presName="Name25" presStyleLbl="parChTrans1D1" presStyleIdx="4" presStyleCnt="5"/>
      <dgm:spPr/>
      <dgm:t>
        <a:bodyPr/>
        <a:lstStyle/>
        <a:p>
          <a:endParaRPr lang="ru-RU"/>
        </a:p>
      </dgm:t>
    </dgm:pt>
    <dgm:pt modelId="{9C37B37E-0B08-41BF-8B41-5AB3B8695ACB}" type="pres">
      <dgm:prSet presAssocID="{620FB3FB-1FA8-42C7-8FBF-78BFDE65D5F0}" presName="node" presStyleCnt="0"/>
      <dgm:spPr/>
    </dgm:pt>
    <dgm:pt modelId="{70F5BD76-5989-4032-94B3-558D2DDF0016}" type="pres">
      <dgm:prSet presAssocID="{620FB3FB-1FA8-42C7-8FBF-78BFDE65D5F0}" presName="parentNode" presStyleLbl="node1" presStyleIdx="5" presStyleCnt="6" custScaleX="373620" custScaleY="219002" custLinFactX="-44176" custLinFactNeighborX="-100000" custLinFactNeighborY="-6901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442250-5913-4924-9E9C-F5A1A3A4C59C}" type="pres">
      <dgm:prSet presAssocID="{620FB3FB-1FA8-42C7-8FBF-78BFDE65D5F0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62E96B39-4C36-4626-94EC-38E396F4D0C9}" type="presOf" srcId="{9747C16B-5A0E-4F01-8F15-B107E19254FC}" destId="{2E62FA2E-99B9-41C6-B04F-C8F40ED9EF95}" srcOrd="0" destOrd="0" presId="urn:microsoft.com/office/officeart/2005/8/layout/radial2"/>
    <dgm:cxn modelId="{AF6558A1-8FD5-4CC4-BD87-717CFB2E8AAB}" type="presOf" srcId="{620FB3FB-1FA8-42C7-8FBF-78BFDE65D5F0}" destId="{70F5BD76-5989-4032-94B3-558D2DDF0016}" srcOrd="0" destOrd="0" presId="urn:microsoft.com/office/officeart/2005/8/layout/radial2"/>
    <dgm:cxn modelId="{4912F5A0-E7CB-444C-9907-0C04A2162497}" type="presOf" srcId="{0E019FB5-439C-4B38-A23D-DA100B86E997}" destId="{2B05C3DE-A3BE-4A97-9B99-8C391FDBFBEE}" srcOrd="0" destOrd="0" presId="urn:microsoft.com/office/officeart/2005/8/layout/radial2"/>
    <dgm:cxn modelId="{8267C393-39B2-4D9F-A756-233D2166A44C}" type="presOf" srcId="{88F48A50-D5AF-4B10-9843-ED9B35349155}" destId="{B7B82133-1255-4D7C-9773-CDD7AC565850}" srcOrd="0" destOrd="0" presId="urn:microsoft.com/office/officeart/2005/8/layout/radial2"/>
    <dgm:cxn modelId="{FC50B49B-9FE0-4607-940D-9CC8D757B1F2}" type="presOf" srcId="{B1EFA201-F789-4599-9DB0-477AB4902ECD}" destId="{217D8D54-1A76-41BE-A06A-CE665989668E}" srcOrd="0" destOrd="0" presId="urn:microsoft.com/office/officeart/2005/8/layout/radial2"/>
    <dgm:cxn modelId="{F1B9925D-7F11-4CA8-A4D4-4711E978515A}" type="presOf" srcId="{09321470-69F7-4A57-87BF-D382AAE46F15}" destId="{7B67D409-41C8-4462-B703-15295BDE973B}" srcOrd="0" destOrd="0" presId="urn:microsoft.com/office/officeart/2005/8/layout/radial2"/>
    <dgm:cxn modelId="{8E72A89A-A169-4566-90A5-D3F03C2178B2}" type="presOf" srcId="{01346AEA-7245-4334-8B22-FBEE0259D948}" destId="{33CAB849-1A6D-4304-842C-36E06967567F}" srcOrd="0" destOrd="0" presId="urn:microsoft.com/office/officeart/2005/8/layout/radial2"/>
    <dgm:cxn modelId="{88F166B7-0DB2-4E7B-8991-B5208D6228A2}" type="presOf" srcId="{575A2D70-1B91-4758-BA8F-3CF425C8FF8C}" destId="{38679AB5-E0F1-40D2-B5FE-1BF9C8A55EAD}" srcOrd="0" destOrd="0" presId="urn:microsoft.com/office/officeart/2005/8/layout/radial2"/>
    <dgm:cxn modelId="{274D33F1-A193-49DC-AFD4-1246E750323D}" srcId="{61230914-E411-496F-8FF9-20F1836C95CC}" destId="{0E019FB5-439C-4B38-A23D-DA100B86E997}" srcOrd="2" destOrd="0" parTransId="{42A06D5D-24DE-46FC-B291-36ACC78F29A4}" sibTransId="{4C43BE77-F843-4343-AF1A-73F8147C15B9}"/>
    <dgm:cxn modelId="{F29D67C9-4D47-4D5D-91CF-8723588B6489}" type="presOf" srcId="{C6A2650D-4592-450F-B12C-205BBA6DC16B}" destId="{24160CFB-9785-4F36-8FCF-3BE5E7FAF334}" srcOrd="0" destOrd="0" presId="urn:microsoft.com/office/officeart/2005/8/layout/radial2"/>
    <dgm:cxn modelId="{60C65DDF-E6A5-4FEC-B818-DD4A6F75688C}" type="presOf" srcId="{61230914-E411-496F-8FF9-20F1836C95CC}" destId="{517435A2-9728-4C97-A0CA-EBF3CCBC97B9}" srcOrd="0" destOrd="0" presId="urn:microsoft.com/office/officeart/2005/8/layout/radial2"/>
    <dgm:cxn modelId="{720F9439-68BE-435C-874D-FD59AD2FA818}" srcId="{61230914-E411-496F-8FF9-20F1836C95CC}" destId="{575A2D70-1B91-4758-BA8F-3CF425C8FF8C}" srcOrd="0" destOrd="0" parTransId="{88F48A50-D5AF-4B10-9843-ED9B35349155}" sibTransId="{34146FE5-FB44-4CD1-992D-B07F1F9E7EC2}"/>
    <dgm:cxn modelId="{F6E6C4F1-3D9F-409D-B1C4-4DE1A05887A9}" srcId="{61230914-E411-496F-8FF9-20F1836C95CC}" destId="{01346AEA-7245-4334-8B22-FBEE0259D948}" srcOrd="3" destOrd="0" parTransId="{B1EFA201-F789-4599-9DB0-477AB4902ECD}" sibTransId="{56ADA7DC-90D7-4A8B-A4B2-1DDEC85F4CCE}"/>
    <dgm:cxn modelId="{8650B9B3-0406-4ACF-ADBA-933CA472A707}" srcId="{61230914-E411-496F-8FF9-20F1836C95CC}" destId="{620FB3FB-1FA8-42C7-8FBF-78BFDE65D5F0}" srcOrd="4" destOrd="0" parTransId="{C6A2650D-4592-450F-B12C-205BBA6DC16B}" sibTransId="{B95ACB76-2121-4A52-887F-C25BE76497C4}"/>
    <dgm:cxn modelId="{33AE808B-564B-4A60-B093-04E16CCDA788}" srcId="{61230914-E411-496F-8FF9-20F1836C95CC}" destId="{9747C16B-5A0E-4F01-8F15-B107E19254FC}" srcOrd="1" destOrd="0" parTransId="{09321470-69F7-4A57-87BF-D382AAE46F15}" sibTransId="{94AB719B-4E30-4CE0-AA13-2F326ED01479}"/>
    <dgm:cxn modelId="{9B98B474-4832-498D-A5D2-1F9CFBECB41F}" type="presOf" srcId="{42A06D5D-24DE-46FC-B291-36ACC78F29A4}" destId="{780418A7-920D-49D0-984B-81E7C2C1F533}" srcOrd="0" destOrd="0" presId="urn:microsoft.com/office/officeart/2005/8/layout/radial2"/>
    <dgm:cxn modelId="{2DB39C5E-3ADB-475A-95ED-C0007BD34FBD}" type="presParOf" srcId="{517435A2-9728-4C97-A0CA-EBF3CCBC97B9}" destId="{3890A4CB-85FF-4F05-8C2A-97F650C50960}" srcOrd="0" destOrd="0" presId="urn:microsoft.com/office/officeart/2005/8/layout/radial2"/>
    <dgm:cxn modelId="{2663521E-DF7C-4445-916E-B4D10C020324}" type="presParOf" srcId="{3890A4CB-85FF-4F05-8C2A-97F650C50960}" destId="{1F70D46B-10A1-4CE4-846A-A1D410163204}" srcOrd="0" destOrd="0" presId="urn:microsoft.com/office/officeart/2005/8/layout/radial2"/>
    <dgm:cxn modelId="{4AB96317-9CE0-47E3-8629-82C5F327A11A}" type="presParOf" srcId="{1F70D46B-10A1-4CE4-846A-A1D410163204}" destId="{D43D0A7A-A69D-4377-9419-126878B6DF65}" srcOrd="0" destOrd="0" presId="urn:microsoft.com/office/officeart/2005/8/layout/radial2"/>
    <dgm:cxn modelId="{F89CC0DC-5359-4904-AF03-20E25DBCDE31}" type="presParOf" srcId="{1F70D46B-10A1-4CE4-846A-A1D410163204}" destId="{604AB985-1F49-46AA-A08C-C88FE1AF056C}" srcOrd="1" destOrd="0" presId="urn:microsoft.com/office/officeart/2005/8/layout/radial2"/>
    <dgm:cxn modelId="{67CE5467-DADF-46C3-A337-866CE3705378}" type="presParOf" srcId="{3890A4CB-85FF-4F05-8C2A-97F650C50960}" destId="{B7B82133-1255-4D7C-9773-CDD7AC565850}" srcOrd="1" destOrd="0" presId="urn:microsoft.com/office/officeart/2005/8/layout/radial2"/>
    <dgm:cxn modelId="{8B24A052-9F29-4431-BFEB-003A487EFD9B}" type="presParOf" srcId="{3890A4CB-85FF-4F05-8C2A-97F650C50960}" destId="{09B93B01-6E1E-4897-955B-1881155796B6}" srcOrd="2" destOrd="0" presId="urn:microsoft.com/office/officeart/2005/8/layout/radial2"/>
    <dgm:cxn modelId="{5B61A7A2-F86E-4068-BCE8-BFDB2B83B2B3}" type="presParOf" srcId="{09B93B01-6E1E-4897-955B-1881155796B6}" destId="{38679AB5-E0F1-40D2-B5FE-1BF9C8A55EAD}" srcOrd="0" destOrd="0" presId="urn:microsoft.com/office/officeart/2005/8/layout/radial2"/>
    <dgm:cxn modelId="{369DE04B-C0F3-41AC-BCE0-EAAFEA4E5F46}" type="presParOf" srcId="{09B93B01-6E1E-4897-955B-1881155796B6}" destId="{355589E8-269A-446E-826B-D0CEA345C5CD}" srcOrd="1" destOrd="0" presId="urn:microsoft.com/office/officeart/2005/8/layout/radial2"/>
    <dgm:cxn modelId="{B6C70F8F-0DFE-40EA-B044-B57DC795C49C}" type="presParOf" srcId="{3890A4CB-85FF-4F05-8C2A-97F650C50960}" destId="{7B67D409-41C8-4462-B703-15295BDE973B}" srcOrd="3" destOrd="0" presId="urn:microsoft.com/office/officeart/2005/8/layout/radial2"/>
    <dgm:cxn modelId="{CD7B1510-E466-41AB-88AB-73713DF9330A}" type="presParOf" srcId="{3890A4CB-85FF-4F05-8C2A-97F650C50960}" destId="{F586470D-EF85-49EE-B17C-778F327944AB}" srcOrd="4" destOrd="0" presId="urn:microsoft.com/office/officeart/2005/8/layout/radial2"/>
    <dgm:cxn modelId="{4F20E3DA-BBF0-4032-B3F5-B4883CC06118}" type="presParOf" srcId="{F586470D-EF85-49EE-B17C-778F327944AB}" destId="{2E62FA2E-99B9-41C6-B04F-C8F40ED9EF95}" srcOrd="0" destOrd="0" presId="urn:microsoft.com/office/officeart/2005/8/layout/radial2"/>
    <dgm:cxn modelId="{092BE19E-2FB4-4005-846D-D21A0659F0BB}" type="presParOf" srcId="{F586470D-EF85-49EE-B17C-778F327944AB}" destId="{2F967FC5-8322-4AC3-9AD1-B6D008376512}" srcOrd="1" destOrd="0" presId="urn:microsoft.com/office/officeart/2005/8/layout/radial2"/>
    <dgm:cxn modelId="{44AFA481-564F-40DC-9C70-C4546E79611A}" type="presParOf" srcId="{3890A4CB-85FF-4F05-8C2A-97F650C50960}" destId="{780418A7-920D-49D0-984B-81E7C2C1F533}" srcOrd="5" destOrd="0" presId="urn:microsoft.com/office/officeart/2005/8/layout/radial2"/>
    <dgm:cxn modelId="{4430157C-6CFE-4C8B-9A1E-EC58F1D229D9}" type="presParOf" srcId="{3890A4CB-85FF-4F05-8C2A-97F650C50960}" destId="{850773E5-7A1B-458F-86F8-DB6CC37ABFF1}" srcOrd="6" destOrd="0" presId="urn:microsoft.com/office/officeart/2005/8/layout/radial2"/>
    <dgm:cxn modelId="{4E08A492-18A1-4BDA-B5DD-E7CCEDD73CDA}" type="presParOf" srcId="{850773E5-7A1B-458F-86F8-DB6CC37ABFF1}" destId="{2B05C3DE-A3BE-4A97-9B99-8C391FDBFBEE}" srcOrd="0" destOrd="0" presId="urn:microsoft.com/office/officeart/2005/8/layout/radial2"/>
    <dgm:cxn modelId="{7CEAE005-F884-4C9B-8107-216A4EDBCE9C}" type="presParOf" srcId="{850773E5-7A1B-458F-86F8-DB6CC37ABFF1}" destId="{55E3D1E2-FA68-4D38-B45A-3FB72BFD2484}" srcOrd="1" destOrd="0" presId="urn:microsoft.com/office/officeart/2005/8/layout/radial2"/>
    <dgm:cxn modelId="{EB1B474C-51DD-4562-B683-7504BAD9D074}" type="presParOf" srcId="{3890A4CB-85FF-4F05-8C2A-97F650C50960}" destId="{217D8D54-1A76-41BE-A06A-CE665989668E}" srcOrd="7" destOrd="0" presId="urn:microsoft.com/office/officeart/2005/8/layout/radial2"/>
    <dgm:cxn modelId="{80427FEE-72E4-4F84-9227-02FC54B109F0}" type="presParOf" srcId="{3890A4CB-85FF-4F05-8C2A-97F650C50960}" destId="{8CC17502-C6E8-4394-A9C5-BBD50CDA0FC2}" srcOrd="8" destOrd="0" presId="urn:microsoft.com/office/officeart/2005/8/layout/radial2"/>
    <dgm:cxn modelId="{7C6F217B-EE95-464A-9823-D992CEA2B0BB}" type="presParOf" srcId="{8CC17502-C6E8-4394-A9C5-BBD50CDA0FC2}" destId="{33CAB849-1A6D-4304-842C-36E06967567F}" srcOrd="0" destOrd="0" presId="urn:microsoft.com/office/officeart/2005/8/layout/radial2"/>
    <dgm:cxn modelId="{AC9CD0C3-909A-4B82-8F84-7CAEB5A470B8}" type="presParOf" srcId="{8CC17502-C6E8-4394-A9C5-BBD50CDA0FC2}" destId="{56FB0C8A-12DE-4DD2-9A5E-C11DA5A6D98E}" srcOrd="1" destOrd="0" presId="urn:microsoft.com/office/officeart/2005/8/layout/radial2"/>
    <dgm:cxn modelId="{6E8A3AFD-E798-4619-8E99-DC49706F5FCE}" type="presParOf" srcId="{3890A4CB-85FF-4F05-8C2A-97F650C50960}" destId="{24160CFB-9785-4F36-8FCF-3BE5E7FAF334}" srcOrd="9" destOrd="0" presId="urn:microsoft.com/office/officeart/2005/8/layout/radial2"/>
    <dgm:cxn modelId="{BAC64457-5A85-43E5-A043-964554A10954}" type="presParOf" srcId="{3890A4CB-85FF-4F05-8C2A-97F650C50960}" destId="{9C37B37E-0B08-41BF-8B41-5AB3B8695ACB}" srcOrd="10" destOrd="0" presId="urn:microsoft.com/office/officeart/2005/8/layout/radial2"/>
    <dgm:cxn modelId="{25239C2E-75A2-47CC-9794-0F5CC046E83F}" type="presParOf" srcId="{9C37B37E-0B08-41BF-8B41-5AB3B8695ACB}" destId="{70F5BD76-5989-4032-94B3-558D2DDF0016}" srcOrd="0" destOrd="0" presId="urn:microsoft.com/office/officeart/2005/8/layout/radial2"/>
    <dgm:cxn modelId="{FE4D0434-5F0A-47F7-91B9-CBFA43D46849}" type="presParOf" srcId="{9C37B37E-0B08-41BF-8B41-5AB3B8695ACB}" destId="{7F442250-5913-4924-9E9C-F5A1A3A4C59C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079A72-2727-424D-B5FE-A91191538121}" type="doc">
      <dgm:prSet loTypeId="urn:microsoft.com/office/officeart/2005/8/layout/hList6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0185DEC-A004-4FA4-88FD-66C2E3F007A9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dirty="0" smtClean="0"/>
            <a:t>Коваль Л.В., </a:t>
          </a:r>
          <a:r>
            <a:rPr lang="uk-UA" sz="2400" b="1" dirty="0" err="1" smtClean="0"/>
            <a:t>Скворцова</a:t>
          </a:r>
          <a:r>
            <a:rPr lang="uk-UA" sz="2400" b="1" dirty="0" smtClean="0"/>
            <a:t> С.О. </a:t>
          </a:r>
          <a:r>
            <a:rPr lang="uk-UA" sz="2400" dirty="0" smtClean="0"/>
            <a:t>Методика навчання математики: теорія і практика: Підручник для студентів  за спеціальністю 6.010100 </a:t>
          </a:r>
          <a:r>
            <a:rPr lang="uk-UA" sz="2400" dirty="0" err="1" smtClean="0"/>
            <a:t>„Початкове</a:t>
          </a:r>
          <a:r>
            <a:rPr lang="uk-UA" sz="2400" dirty="0" smtClean="0"/>
            <a:t> </a:t>
          </a:r>
          <a:r>
            <a:rPr lang="uk-UA" sz="2400" dirty="0" err="1" smtClean="0"/>
            <a:t>навчання”</a:t>
          </a:r>
          <a:r>
            <a:rPr lang="uk-UA" sz="2400" dirty="0" smtClean="0"/>
            <a:t>, освітньо-кваліфікаційного рівня </a:t>
          </a:r>
          <a:r>
            <a:rPr lang="uk-UA" sz="2400" dirty="0" err="1" smtClean="0"/>
            <a:t>„бакалавр”</a:t>
          </a:r>
          <a:r>
            <a:rPr lang="uk-UA" sz="2400" dirty="0" smtClean="0"/>
            <a:t> [2-ге вид., </a:t>
          </a:r>
          <a:r>
            <a:rPr lang="uk-UA" sz="2400" dirty="0" err="1" smtClean="0"/>
            <a:t>допов</a:t>
          </a:r>
          <a:r>
            <a:rPr lang="uk-UA" sz="2400" dirty="0" smtClean="0"/>
            <a:t>. і </a:t>
          </a:r>
          <a:r>
            <a:rPr lang="uk-UA" sz="2400" dirty="0" err="1" smtClean="0"/>
            <a:t>переробл</a:t>
          </a:r>
          <a:r>
            <a:rPr lang="uk-UA" sz="2400" dirty="0" smtClean="0"/>
            <a:t>.] – Харків: ЧП «</a:t>
          </a:r>
          <a:r>
            <a:rPr lang="uk-UA" sz="2400" dirty="0" err="1" smtClean="0"/>
            <a:t>Принт-Лідер</a:t>
          </a:r>
          <a:r>
            <a:rPr lang="uk-UA" sz="2400" dirty="0" smtClean="0"/>
            <a:t>»,  2011. – 414 с. – С.</a:t>
          </a:r>
          <a:r>
            <a:rPr lang="en-US" sz="2400" dirty="0" smtClean="0"/>
            <a:t> 342</a:t>
          </a:r>
          <a:r>
            <a:rPr lang="uk-UA" sz="2400" dirty="0" smtClean="0"/>
            <a:t> – </a:t>
          </a:r>
          <a:r>
            <a:rPr lang="en-US" sz="2400" dirty="0" smtClean="0"/>
            <a:t>350</a:t>
          </a:r>
          <a:r>
            <a:rPr lang="uk-UA" sz="2400" dirty="0" smtClean="0"/>
            <a:t>.</a:t>
          </a:r>
          <a:endParaRPr lang="uk-UA" sz="2400" noProof="0" dirty="0"/>
        </a:p>
      </dgm:t>
    </dgm:pt>
    <dgm:pt modelId="{7A64F6CD-A89D-447D-894E-D75895622BAD}" type="parTrans" cxnId="{C4813B3E-BED6-496A-A2CB-8B9B14B8913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E6FA960-0A41-418B-B19C-B799CADA261A}" type="sibTrans" cxnId="{C4813B3E-BED6-496A-A2CB-8B9B14B8913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904D20C8-10B8-4171-B597-768FCCA53FB4}">
      <dgm:prSet phldrT="[Текст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 err="1" smtClean="0"/>
            <a:t>Скворцова</a:t>
          </a:r>
          <a:r>
            <a:rPr lang="uk-UA" sz="2400" b="1" dirty="0" smtClean="0"/>
            <a:t> С.О..</a:t>
          </a:r>
          <a:r>
            <a:rPr lang="ru-RU" sz="2400" dirty="0" smtClean="0"/>
            <a:t> М</a:t>
          </a:r>
          <a:r>
            <a:rPr lang="uk-UA" sz="2400" dirty="0" err="1" smtClean="0"/>
            <a:t>етодика</a:t>
          </a:r>
          <a:r>
            <a:rPr lang="uk-UA" sz="2400" dirty="0" smtClean="0"/>
            <a:t> навчання математики в першому класі: </a:t>
          </a:r>
          <a:r>
            <a:rPr lang="uk-UA" sz="2400" dirty="0" err="1" smtClean="0"/>
            <a:t>Навч</a:t>
          </a:r>
          <a:r>
            <a:rPr lang="uk-UA" sz="2400" dirty="0" smtClean="0"/>
            <a:t>. </a:t>
          </a:r>
          <a:r>
            <a:rPr lang="uk-UA" sz="2400" dirty="0" err="1" smtClean="0"/>
            <a:t>пос</a:t>
          </a:r>
          <a:r>
            <a:rPr lang="uk-UA" sz="2400" dirty="0" smtClean="0"/>
            <a:t>. — Одеса: </a:t>
          </a:r>
          <a:r>
            <a:rPr lang="uk-UA" sz="2400" dirty="0" err="1" smtClean="0"/>
            <a:t>“Фенікс”</a:t>
          </a:r>
          <a:r>
            <a:rPr lang="uk-UA" sz="2400" dirty="0" smtClean="0"/>
            <a:t>, 2011.— 240 с. – С</a:t>
          </a:r>
          <a:r>
            <a:rPr lang="uk-UA" sz="2400" dirty="0" smtClean="0">
              <a:solidFill>
                <a:schemeClr val="tx1"/>
              </a:solidFill>
            </a:rPr>
            <a:t>. 53 - 70.</a:t>
          </a:r>
        </a:p>
        <a:p>
          <a:pPr marL="0" marR="0" indent="0" algn="just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 smtClean="0"/>
            <a:t>Навчальні програми</a:t>
          </a:r>
          <a:r>
            <a:rPr lang="ru-RU" sz="2400" b="1" dirty="0" smtClean="0"/>
            <a:t> </a:t>
          </a:r>
          <a:r>
            <a:rPr lang="ru-RU" sz="2400" dirty="0" smtClean="0"/>
            <a:t>для  </a:t>
          </a:r>
          <a:r>
            <a:rPr lang="ru-RU" sz="2400" dirty="0" err="1" smtClean="0"/>
            <a:t>загальноосвітніх</a:t>
          </a:r>
          <a:r>
            <a:rPr lang="ru-RU" sz="2400" dirty="0" smtClean="0"/>
            <a:t> </a:t>
          </a:r>
          <a:r>
            <a:rPr lang="ru-RU" sz="2400" dirty="0" err="1" smtClean="0"/>
            <a:t>навчальних</a:t>
          </a:r>
          <a:r>
            <a:rPr lang="ru-RU" sz="2400" dirty="0" smtClean="0"/>
            <a:t> </a:t>
          </a:r>
          <a:r>
            <a:rPr lang="ru-RU" sz="2400" dirty="0" err="1" smtClean="0"/>
            <a:t>закладів</a:t>
          </a:r>
          <a:r>
            <a:rPr lang="ru-RU" sz="2400" dirty="0" smtClean="0"/>
            <a:t>. 1 – 4 </a:t>
          </a:r>
          <a:r>
            <a:rPr lang="ru-RU" sz="2400" dirty="0" err="1" smtClean="0"/>
            <a:t>класи</a:t>
          </a:r>
          <a:r>
            <a:rPr lang="ru-RU" sz="2400" dirty="0" smtClean="0"/>
            <a:t>. – К. : </a:t>
          </a:r>
          <a:r>
            <a:rPr lang="ru-RU" sz="2400" dirty="0" err="1" smtClean="0"/>
            <a:t>Видавничий</a:t>
          </a:r>
          <a:r>
            <a:rPr lang="ru-RU" sz="2400" dirty="0" smtClean="0"/>
            <a:t> </a:t>
          </a:r>
          <a:r>
            <a:rPr lang="ru-RU" sz="2400" dirty="0" err="1" smtClean="0"/>
            <a:t>дім</a:t>
          </a:r>
          <a:r>
            <a:rPr lang="ru-RU" sz="2400" dirty="0" smtClean="0"/>
            <a:t> «</a:t>
          </a:r>
          <a:r>
            <a:rPr lang="ru-RU" sz="2400" dirty="0" err="1" smtClean="0"/>
            <a:t>Освіта</a:t>
          </a:r>
          <a:r>
            <a:rPr lang="ru-RU" sz="2400" dirty="0" smtClean="0"/>
            <a:t>», 2011. – 392 с. – С. 144 – 145.</a:t>
          </a:r>
          <a:endParaRPr lang="uk-UA" sz="2400" noProof="0" dirty="0"/>
        </a:p>
      </dgm:t>
    </dgm:pt>
    <dgm:pt modelId="{AB13E09B-144B-4E8C-859C-2D69DAE6EC31}" type="parTrans" cxnId="{35602394-AD83-4D69-8485-29B95562C5C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724B662-0105-41B3-A843-9B2B02E3932C}" type="sibTrans" cxnId="{35602394-AD83-4D69-8485-29B95562C5C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A1FDD25E-E824-4031-88BC-0F373555732D}">
      <dgm:prSet phldrT="[Текст]" custT="1"/>
      <dgm:spPr/>
      <dgm:t>
        <a:bodyPr/>
        <a:lstStyle/>
        <a:p>
          <a:pPr algn="just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uk-UA" sz="2400" b="1" dirty="0" smtClean="0">
              <a:solidFill>
                <a:schemeClr val="tx1"/>
              </a:solidFill>
            </a:rPr>
            <a:t>Богданович М.В., Козак М.В., Король Я.А.</a:t>
          </a:r>
          <a:r>
            <a:rPr lang="ru-RU" sz="2400" dirty="0" smtClean="0">
              <a:solidFill>
                <a:schemeClr val="tx1"/>
              </a:solidFill>
            </a:rPr>
            <a:t> М</a:t>
          </a:r>
          <a:r>
            <a:rPr lang="uk-UA" sz="2400" dirty="0" err="1" smtClean="0">
              <a:solidFill>
                <a:schemeClr val="tx1"/>
              </a:solidFill>
            </a:rPr>
            <a:t>етодика</a:t>
          </a:r>
          <a:r>
            <a:rPr lang="uk-UA" sz="2400" dirty="0" smtClean="0">
              <a:solidFill>
                <a:schemeClr val="tx1"/>
              </a:solidFill>
            </a:rPr>
            <a:t> викладання математики в початкових класах: </a:t>
          </a:r>
          <a:r>
            <a:rPr lang="uk-UA" sz="2400" dirty="0" err="1" smtClean="0">
              <a:solidFill>
                <a:schemeClr val="tx1"/>
              </a:solidFill>
            </a:rPr>
            <a:t>Навч</a:t>
          </a:r>
          <a:r>
            <a:rPr lang="uk-UA" sz="2400" dirty="0" smtClean="0">
              <a:solidFill>
                <a:schemeClr val="tx1"/>
              </a:solidFill>
            </a:rPr>
            <a:t>. </a:t>
          </a:r>
          <a:r>
            <a:rPr lang="uk-UA" sz="2400" dirty="0" err="1" smtClean="0">
              <a:solidFill>
                <a:schemeClr val="tx1"/>
              </a:solidFill>
            </a:rPr>
            <a:t>пос</a:t>
          </a:r>
          <a:r>
            <a:rPr lang="uk-UA" sz="2400" dirty="0" smtClean="0">
              <a:solidFill>
                <a:schemeClr val="tx1"/>
              </a:solidFill>
            </a:rPr>
            <a:t>. — 3-є вид., перероб. </a:t>
          </a:r>
          <a:r>
            <a:rPr lang="uk-UA" sz="2400" dirty="0" err="1" smtClean="0">
              <a:solidFill>
                <a:schemeClr val="tx1"/>
              </a:solidFill>
            </a:rPr>
            <a:t>ідоп.—Тернопіль</a:t>
          </a:r>
          <a:r>
            <a:rPr lang="uk-UA" sz="2400" dirty="0" smtClean="0">
              <a:solidFill>
                <a:schemeClr val="tx1"/>
              </a:solidFill>
            </a:rPr>
            <a:t>: Навчальна </a:t>
          </a:r>
          <a:r>
            <a:rPr lang="uk-UA" sz="2400" dirty="0" err="1" smtClean="0">
              <a:solidFill>
                <a:schemeClr val="tx1"/>
              </a:solidFill>
            </a:rPr>
            <a:t>книга—Богдан</a:t>
          </a:r>
          <a:r>
            <a:rPr lang="uk-UA" sz="2400" dirty="0" smtClean="0">
              <a:solidFill>
                <a:schemeClr val="tx1"/>
              </a:solidFill>
            </a:rPr>
            <a:t>, 2006.—336 с. – С.  106 - 124.</a:t>
          </a:r>
          <a:endParaRPr lang="uk-UA" sz="2400" b="1" spc="-150" noProof="0" dirty="0" smtClean="0">
            <a:solidFill>
              <a:schemeClr val="tx1"/>
            </a:solidFill>
          </a:endParaRPr>
        </a:p>
      </dgm:t>
    </dgm:pt>
    <dgm:pt modelId="{C702E0CA-6275-47FC-BA78-67A35C06F402}" type="parTrans" cxnId="{89460EDA-9BD4-4293-90B9-DE031DD704F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3CCF12BB-1C33-46E8-82C6-DC01B0B90D19}" type="sibTrans" cxnId="{89460EDA-9BD4-4293-90B9-DE031DD704FC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ru-RU"/>
        </a:p>
      </dgm:t>
    </dgm:pt>
    <dgm:pt modelId="{1B3D0ADA-319A-4940-B395-95DDFC699AD5}" type="pres">
      <dgm:prSet presAssocID="{DD079A72-2727-424D-B5FE-A9119153812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B34294-6D5C-4362-AE07-3750C0B6CB94}" type="pres">
      <dgm:prSet presAssocID="{F0185DEC-A004-4FA4-88FD-66C2E3F007A9}" presName="node" presStyleLbl="node1" presStyleIdx="0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E4BE53-D7CF-43C4-9E28-06C19846DE34}" type="pres">
      <dgm:prSet presAssocID="{AE6FA960-0A41-418B-B19C-B799CADA261A}" presName="sibTrans" presStyleCnt="0"/>
      <dgm:spPr/>
      <dgm:t>
        <a:bodyPr/>
        <a:lstStyle/>
        <a:p>
          <a:endParaRPr lang="ru-RU"/>
        </a:p>
      </dgm:t>
    </dgm:pt>
    <dgm:pt modelId="{AA690A2A-462F-4842-87AB-27D36FBE8E82}" type="pres">
      <dgm:prSet presAssocID="{904D20C8-10B8-4171-B597-768FCCA53FB4}" presName="node" presStyleLbl="node1" presStyleIdx="1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68EF68-1A81-4AB3-AAA6-287B403EDA26}" type="pres">
      <dgm:prSet presAssocID="{A724B662-0105-41B3-A843-9B2B02E3932C}" presName="sibTrans" presStyleCnt="0"/>
      <dgm:spPr/>
      <dgm:t>
        <a:bodyPr/>
        <a:lstStyle/>
        <a:p>
          <a:endParaRPr lang="ru-RU"/>
        </a:p>
      </dgm:t>
    </dgm:pt>
    <dgm:pt modelId="{4D486EF9-B268-495E-A68E-24F75757F6C9}" type="pres">
      <dgm:prSet presAssocID="{A1FDD25E-E824-4031-88BC-0F373555732D}" presName="node" presStyleLbl="node1" presStyleIdx="2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B58040-8B78-470C-BBBA-EA99521A4174}" type="presOf" srcId="{904D20C8-10B8-4171-B597-768FCCA53FB4}" destId="{AA690A2A-462F-4842-87AB-27D36FBE8E82}" srcOrd="0" destOrd="0" presId="urn:microsoft.com/office/officeart/2005/8/layout/hList6"/>
    <dgm:cxn modelId="{89460EDA-9BD4-4293-90B9-DE031DD704FC}" srcId="{DD079A72-2727-424D-B5FE-A91191538121}" destId="{A1FDD25E-E824-4031-88BC-0F373555732D}" srcOrd="2" destOrd="0" parTransId="{C702E0CA-6275-47FC-BA78-67A35C06F402}" sibTransId="{3CCF12BB-1C33-46E8-82C6-DC01B0B90D19}"/>
    <dgm:cxn modelId="{987EFC45-97A4-41E8-924B-1DEB990844CC}" type="presOf" srcId="{A1FDD25E-E824-4031-88BC-0F373555732D}" destId="{4D486EF9-B268-495E-A68E-24F75757F6C9}" srcOrd="0" destOrd="0" presId="urn:microsoft.com/office/officeart/2005/8/layout/hList6"/>
    <dgm:cxn modelId="{34DE6130-1C44-4AA7-BB44-DE4E345A8FC1}" type="presOf" srcId="{DD079A72-2727-424D-B5FE-A91191538121}" destId="{1B3D0ADA-319A-4940-B395-95DDFC699AD5}" srcOrd="0" destOrd="0" presId="urn:microsoft.com/office/officeart/2005/8/layout/hList6"/>
    <dgm:cxn modelId="{35602394-AD83-4D69-8485-29B95562C5C3}" srcId="{DD079A72-2727-424D-B5FE-A91191538121}" destId="{904D20C8-10B8-4171-B597-768FCCA53FB4}" srcOrd="1" destOrd="0" parTransId="{AB13E09B-144B-4E8C-859C-2D69DAE6EC31}" sibTransId="{A724B662-0105-41B3-A843-9B2B02E3932C}"/>
    <dgm:cxn modelId="{E5D5D783-7E1C-4960-8240-3EBA3AF531CE}" type="presOf" srcId="{F0185DEC-A004-4FA4-88FD-66C2E3F007A9}" destId="{E6B34294-6D5C-4362-AE07-3750C0B6CB94}" srcOrd="0" destOrd="0" presId="urn:microsoft.com/office/officeart/2005/8/layout/hList6"/>
    <dgm:cxn modelId="{C4813B3E-BED6-496A-A2CB-8B9B14B89133}" srcId="{DD079A72-2727-424D-B5FE-A91191538121}" destId="{F0185DEC-A004-4FA4-88FD-66C2E3F007A9}" srcOrd="0" destOrd="0" parTransId="{7A64F6CD-A89D-447D-894E-D75895622BAD}" sibTransId="{AE6FA960-0A41-418B-B19C-B799CADA261A}"/>
    <dgm:cxn modelId="{070C88E5-26E1-4E15-9438-41D0524659D3}" type="presParOf" srcId="{1B3D0ADA-319A-4940-B395-95DDFC699AD5}" destId="{E6B34294-6D5C-4362-AE07-3750C0B6CB94}" srcOrd="0" destOrd="0" presId="urn:microsoft.com/office/officeart/2005/8/layout/hList6"/>
    <dgm:cxn modelId="{A69AAC46-A5F3-4DA3-B1E7-12BD3B2AA80F}" type="presParOf" srcId="{1B3D0ADA-319A-4940-B395-95DDFC699AD5}" destId="{E8E4BE53-D7CF-43C4-9E28-06C19846DE34}" srcOrd="1" destOrd="0" presId="urn:microsoft.com/office/officeart/2005/8/layout/hList6"/>
    <dgm:cxn modelId="{BBFD2786-F4AA-432A-B250-986E8011AA63}" type="presParOf" srcId="{1B3D0ADA-319A-4940-B395-95DDFC699AD5}" destId="{AA690A2A-462F-4842-87AB-27D36FBE8E82}" srcOrd="2" destOrd="0" presId="urn:microsoft.com/office/officeart/2005/8/layout/hList6"/>
    <dgm:cxn modelId="{FA78D72F-53D9-4488-9185-412E29B1F1A2}" type="presParOf" srcId="{1B3D0ADA-319A-4940-B395-95DDFC699AD5}" destId="{5B68EF68-1A81-4AB3-AAA6-287B403EDA26}" srcOrd="3" destOrd="0" presId="urn:microsoft.com/office/officeart/2005/8/layout/hList6"/>
    <dgm:cxn modelId="{1F664939-EA0D-42D7-93E1-47C5B3FFE6B2}" type="presParOf" srcId="{1B3D0ADA-319A-4940-B395-95DDFC699AD5}" destId="{4D486EF9-B268-495E-A68E-24F75757F6C9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6F6B25E-5D6B-4ECF-AF9D-EAA929C9A4C8}" type="doc">
      <dgm:prSet loTypeId="urn:microsoft.com/office/officeart/2005/8/layout/vList5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B1073F86-7009-4DE1-9468-C44F86B0C0B5}">
      <dgm:prSet phldrT="[Текст]" custT="1"/>
      <dgm:spPr/>
      <dgm:t>
        <a:bodyPr/>
        <a:lstStyle/>
        <a:p>
          <a:r>
            <a:rPr lang="ru-RU" sz="2400" b="1" dirty="0" smtClean="0"/>
            <a:t>1.</a:t>
          </a:r>
          <a:endParaRPr lang="ru-RU" sz="2400" b="1" dirty="0"/>
        </a:p>
      </dgm:t>
    </dgm:pt>
    <dgm:pt modelId="{D5762AD9-4156-4502-8A94-21B7A2B99B61}" type="parTrans" cxnId="{7E91330F-6A99-4092-9B3F-B4524ABBF642}">
      <dgm:prSet/>
      <dgm:spPr/>
      <dgm:t>
        <a:bodyPr/>
        <a:lstStyle/>
        <a:p>
          <a:endParaRPr lang="ru-RU" sz="2400"/>
        </a:p>
      </dgm:t>
    </dgm:pt>
    <dgm:pt modelId="{53EC38A5-AF2B-440B-8149-73E1ABB6F054}" type="sibTrans" cxnId="{7E91330F-6A99-4092-9B3F-B4524ABBF642}">
      <dgm:prSet/>
      <dgm:spPr/>
      <dgm:t>
        <a:bodyPr/>
        <a:lstStyle/>
        <a:p>
          <a:endParaRPr lang="ru-RU" sz="2400"/>
        </a:p>
      </dgm:t>
    </dgm:pt>
    <dgm:pt modelId="{9711E13B-5E58-4D83-AB7A-5ED98B0319BA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1" action="ppaction://hlinkpres?slideindex=1&amp;slidetitle="/>
            </a:rPr>
            <a:t>Зміст навчання теми за новою програмою (2011 рік). </a:t>
          </a:r>
          <a:endParaRPr lang="ru-RU" sz="2400" dirty="0"/>
        </a:p>
      </dgm:t>
    </dgm:pt>
    <dgm:pt modelId="{3E95E6EF-0A17-4C58-BCAF-488ADB984354}" type="parTrans" cxnId="{ACAAEE6A-0AA2-4D41-BCA4-BFB929E144D8}">
      <dgm:prSet/>
      <dgm:spPr/>
      <dgm:t>
        <a:bodyPr/>
        <a:lstStyle/>
        <a:p>
          <a:endParaRPr lang="ru-RU" sz="2400"/>
        </a:p>
      </dgm:t>
    </dgm:pt>
    <dgm:pt modelId="{B43AF418-642F-4A0B-86DB-CDF38AB3E7D0}" type="sibTrans" cxnId="{ACAAEE6A-0AA2-4D41-BCA4-BFB929E144D8}">
      <dgm:prSet/>
      <dgm:spPr/>
      <dgm:t>
        <a:bodyPr/>
        <a:lstStyle/>
        <a:p>
          <a:endParaRPr lang="ru-RU" sz="2400"/>
        </a:p>
      </dgm:t>
    </dgm:pt>
    <dgm:pt modelId="{E3E52D60-FB37-44C2-A7ED-F8F42776443E}">
      <dgm:prSet phldrT="[Текст]" custT="1"/>
      <dgm:spPr/>
      <dgm:t>
        <a:bodyPr/>
        <a:lstStyle/>
        <a:p>
          <a:r>
            <a:rPr lang="ru-RU" sz="2400" b="1" dirty="0" smtClean="0"/>
            <a:t>3.</a:t>
          </a:r>
          <a:endParaRPr lang="ru-RU" sz="2400" b="1" dirty="0"/>
        </a:p>
      </dgm:t>
    </dgm:pt>
    <dgm:pt modelId="{9624D9D2-43CC-450A-B34F-4B79F35E0161}" type="parTrans" cxnId="{66B7275F-63B4-48DC-B840-5E0F191C44BC}">
      <dgm:prSet/>
      <dgm:spPr/>
      <dgm:t>
        <a:bodyPr/>
        <a:lstStyle/>
        <a:p>
          <a:endParaRPr lang="ru-RU" sz="2400"/>
        </a:p>
      </dgm:t>
    </dgm:pt>
    <dgm:pt modelId="{4F278DB9-3D1F-4D2E-A6F3-A5505CD7A737}" type="sibTrans" cxnId="{66B7275F-63B4-48DC-B840-5E0F191C44BC}">
      <dgm:prSet/>
      <dgm:spPr/>
      <dgm:t>
        <a:bodyPr/>
        <a:lstStyle/>
        <a:p>
          <a:endParaRPr lang="ru-RU" sz="2400"/>
        </a:p>
      </dgm:t>
    </dgm:pt>
    <dgm:pt modelId="{5DD621EF-41CF-448F-A782-480EA2260C24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2" action="ppaction://hlinkpres?slideindex=1&amp;slidetitle="/>
            </a:rPr>
            <a:t>Порядок вивчення теми за чинними підручниками.</a:t>
          </a:r>
          <a:endParaRPr lang="ru-RU" sz="2400" dirty="0"/>
        </a:p>
      </dgm:t>
    </dgm:pt>
    <dgm:pt modelId="{E0C0D43F-C44D-426A-8C35-296858CF4F2F}" type="parTrans" cxnId="{AAB58167-0097-44E7-9303-4010A37FFE43}">
      <dgm:prSet/>
      <dgm:spPr/>
      <dgm:t>
        <a:bodyPr/>
        <a:lstStyle/>
        <a:p>
          <a:endParaRPr lang="ru-RU" sz="2400"/>
        </a:p>
      </dgm:t>
    </dgm:pt>
    <dgm:pt modelId="{A1693F32-1355-47E1-8F4E-01C36DFA33A8}" type="sibTrans" cxnId="{AAB58167-0097-44E7-9303-4010A37FFE43}">
      <dgm:prSet/>
      <dgm:spPr/>
      <dgm:t>
        <a:bodyPr/>
        <a:lstStyle/>
        <a:p>
          <a:endParaRPr lang="ru-RU" sz="2400"/>
        </a:p>
      </dgm:t>
    </dgm:pt>
    <dgm:pt modelId="{5B4450A5-B5D9-46F4-8CB8-CE7CC0BA5859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3" action="ppaction://hlinkpres?slideindex=1&amp;slidetitle="/>
            </a:rPr>
            <a:t>Методика навчання окремих питань теми:</a:t>
          </a:r>
          <a:endParaRPr lang="ru-RU" sz="2400" dirty="0"/>
        </a:p>
      </dgm:t>
    </dgm:pt>
    <dgm:pt modelId="{896B1CAD-43A6-421C-8E9B-4D4C2A213B3B}" type="parTrans" cxnId="{70C82FFA-127E-4E29-B21F-79FA60AD7BAB}">
      <dgm:prSet/>
      <dgm:spPr/>
      <dgm:t>
        <a:bodyPr/>
        <a:lstStyle/>
        <a:p>
          <a:endParaRPr lang="ru-RU" sz="2400"/>
        </a:p>
      </dgm:t>
    </dgm:pt>
    <dgm:pt modelId="{CA984C9D-0719-4319-A308-3250C879502B}" type="sibTrans" cxnId="{70C82FFA-127E-4E29-B21F-79FA60AD7BAB}">
      <dgm:prSet/>
      <dgm:spPr/>
      <dgm:t>
        <a:bodyPr/>
        <a:lstStyle/>
        <a:p>
          <a:endParaRPr lang="ru-RU" sz="2400"/>
        </a:p>
      </dgm:t>
    </dgm:pt>
    <dgm:pt modelId="{A5C651E8-C66F-468A-90AA-0FEAEBDC3640}">
      <dgm:prSet custT="1"/>
      <dgm:spPr/>
      <dgm:t>
        <a:bodyPr/>
        <a:lstStyle/>
        <a:p>
          <a:r>
            <a:rPr lang="uk-UA" sz="2400" b="1" dirty="0" smtClean="0"/>
            <a:t>-</a:t>
          </a:r>
        </a:p>
      </dgm:t>
    </dgm:pt>
    <dgm:pt modelId="{8E1DD43C-D8F7-46C4-A6AF-00D55F707AC7}" type="parTrans" cxnId="{8A8D8FC5-C97E-4B25-AD33-7951EB3ECA99}">
      <dgm:prSet/>
      <dgm:spPr/>
      <dgm:t>
        <a:bodyPr/>
        <a:lstStyle/>
        <a:p>
          <a:endParaRPr lang="ru-RU" sz="2400"/>
        </a:p>
      </dgm:t>
    </dgm:pt>
    <dgm:pt modelId="{59659ACE-BD4F-4027-A2B7-1F3014BF97F1}" type="sibTrans" cxnId="{8A8D8FC5-C97E-4B25-AD33-7951EB3ECA99}">
      <dgm:prSet/>
      <dgm:spPr/>
      <dgm:t>
        <a:bodyPr/>
        <a:lstStyle/>
        <a:p>
          <a:endParaRPr lang="ru-RU" sz="2400"/>
        </a:p>
      </dgm:t>
    </dgm:pt>
    <dgm:pt modelId="{8CD09BF1-6B31-478E-8300-2C99193F576C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4" action="ppaction://hlinkpres?slideindex=1&amp;slidetitle="/>
            </a:rPr>
            <a:t>Зміст і методика підготовчого етапу до введення поняття про задачу.</a:t>
          </a:r>
          <a:endParaRPr lang="uk-UA" sz="2400" dirty="0" smtClean="0"/>
        </a:p>
      </dgm:t>
    </dgm:pt>
    <dgm:pt modelId="{01FB5A89-3CE1-4FC3-AD72-94E6A0DC23C5}" type="sibTrans" cxnId="{AF781B5A-8A7F-407F-B1BE-AA0710C9C86A}">
      <dgm:prSet/>
      <dgm:spPr/>
      <dgm:t>
        <a:bodyPr/>
        <a:lstStyle/>
        <a:p>
          <a:endParaRPr lang="ru-RU" sz="2400"/>
        </a:p>
      </dgm:t>
    </dgm:pt>
    <dgm:pt modelId="{8DAF0B44-8812-446D-8B7C-8179DBBC0A5D}" type="parTrans" cxnId="{AF781B5A-8A7F-407F-B1BE-AA0710C9C86A}">
      <dgm:prSet/>
      <dgm:spPr/>
      <dgm:t>
        <a:bodyPr/>
        <a:lstStyle/>
        <a:p>
          <a:endParaRPr lang="ru-RU" sz="2400"/>
        </a:p>
      </dgm:t>
    </dgm:pt>
    <dgm:pt modelId="{30979618-10E9-4DF0-9BD2-C6FEAA185775}">
      <dgm:prSet custT="1"/>
      <dgm:spPr/>
      <dgm:t>
        <a:bodyPr/>
        <a:lstStyle/>
        <a:p>
          <a:pPr algn="ctr"/>
          <a:r>
            <a:rPr lang="uk-UA" sz="2400" b="1" dirty="0" smtClean="0"/>
            <a:t>-</a:t>
          </a:r>
        </a:p>
      </dgm:t>
    </dgm:pt>
    <dgm:pt modelId="{C9C27B8A-BB43-46E9-B43B-361DD00E8724}" type="parTrans" cxnId="{B0A68967-DE3C-4680-9417-30EADD7FD90B}">
      <dgm:prSet/>
      <dgm:spPr/>
      <dgm:t>
        <a:bodyPr/>
        <a:lstStyle/>
        <a:p>
          <a:endParaRPr lang="ru-RU" sz="2400"/>
        </a:p>
      </dgm:t>
    </dgm:pt>
    <dgm:pt modelId="{85FFE335-537A-4E8C-A01E-5DCBE835B658}" type="sibTrans" cxnId="{B0A68967-DE3C-4680-9417-30EADD7FD90B}">
      <dgm:prSet/>
      <dgm:spPr/>
      <dgm:t>
        <a:bodyPr/>
        <a:lstStyle/>
        <a:p>
          <a:endParaRPr lang="ru-RU" sz="2400"/>
        </a:p>
      </dgm:t>
    </dgm:pt>
    <dgm:pt modelId="{9D8B6351-20C0-431F-94F2-F743EAC73230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5" action="ppaction://hlinkpres?slideindex=1&amp;slidetitle="/>
            </a:rPr>
            <a:t>Методика ознайомлення першокласників з поняттям задачі.</a:t>
          </a:r>
          <a:endParaRPr lang="uk-UA" sz="2400" dirty="0" smtClean="0"/>
        </a:p>
      </dgm:t>
    </dgm:pt>
    <dgm:pt modelId="{8F72CB8B-4EF1-4D36-8613-F69C786F79C6}" type="sibTrans" cxnId="{AD5C7392-651C-435A-B9E8-33F3047300F5}">
      <dgm:prSet/>
      <dgm:spPr/>
      <dgm:t>
        <a:bodyPr/>
        <a:lstStyle/>
        <a:p>
          <a:endParaRPr lang="ru-RU" sz="2400"/>
        </a:p>
      </dgm:t>
    </dgm:pt>
    <dgm:pt modelId="{8B748584-B956-4ADF-BD86-AA7056EFD8C9}" type="parTrans" cxnId="{AD5C7392-651C-435A-B9E8-33F3047300F5}">
      <dgm:prSet/>
      <dgm:spPr/>
      <dgm:t>
        <a:bodyPr/>
        <a:lstStyle/>
        <a:p>
          <a:endParaRPr lang="ru-RU" sz="2400"/>
        </a:p>
      </dgm:t>
    </dgm:pt>
    <dgm:pt modelId="{F5ADAB2A-9434-45CD-B5AC-9EED1AF1CD10}">
      <dgm:prSet custT="1"/>
      <dgm:spPr/>
      <dgm:t>
        <a:bodyPr/>
        <a:lstStyle/>
        <a:p>
          <a:pPr algn="ctr"/>
          <a:r>
            <a:rPr lang="uk-UA" sz="2400" b="1" dirty="0" smtClean="0"/>
            <a:t>-</a:t>
          </a:r>
        </a:p>
      </dgm:t>
    </dgm:pt>
    <dgm:pt modelId="{7B6E5CC1-1BA5-45C6-BA79-6122801594E6}" type="parTrans" cxnId="{7FD9D8CD-FB12-47B8-81C8-5D29906CC23A}">
      <dgm:prSet/>
      <dgm:spPr/>
      <dgm:t>
        <a:bodyPr/>
        <a:lstStyle/>
        <a:p>
          <a:endParaRPr lang="ru-RU" sz="2400"/>
        </a:p>
      </dgm:t>
    </dgm:pt>
    <dgm:pt modelId="{2E97CC21-3D8F-43B7-9F66-50744F70B6AD}" type="sibTrans" cxnId="{7FD9D8CD-FB12-47B8-81C8-5D29906CC23A}">
      <dgm:prSet/>
      <dgm:spPr/>
      <dgm:t>
        <a:bodyPr/>
        <a:lstStyle/>
        <a:p>
          <a:endParaRPr lang="ru-RU" sz="2400"/>
        </a:p>
      </dgm:t>
    </dgm:pt>
    <dgm:pt modelId="{485591E0-8AA9-4BCF-B873-DD24D7E45450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6" action="ppaction://hlinkpres?slideindex=1&amp;slidetitle="/>
            </a:rPr>
            <a:t>Методика формування поняття про задачу та процес її розв’язування (порядок роботи над задачею).</a:t>
          </a:r>
          <a:endParaRPr lang="uk-UA" sz="2400" dirty="0" smtClean="0"/>
        </a:p>
      </dgm:t>
    </dgm:pt>
    <dgm:pt modelId="{8C2159DF-518B-45D1-A090-BEF989BE19FB}" type="sibTrans" cxnId="{1B0B422F-4580-4EEA-8DEA-79B24A1C46AE}">
      <dgm:prSet/>
      <dgm:spPr/>
      <dgm:t>
        <a:bodyPr/>
        <a:lstStyle/>
        <a:p>
          <a:endParaRPr lang="ru-RU" sz="2400"/>
        </a:p>
      </dgm:t>
    </dgm:pt>
    <dgm:pt modelId="{315E8312-392E-428E-A88E-8269603B72D3}" type="parTrans" cxnId="{1B0B422F-4580-4EEA-8DEA-79B24A1C46AE}">
      <dgm:prSet/>
      <dgm:spPr/>
      <dgm:t>
        <a:bodyPr/>
        <a:lstStyle/>
        <a:p>
          <a:endParaRPr lang="ru-RU" sz="2400"/>
        </a:p>
      </dgm:t>
    </dgm:pt>
    <dgm:pt modelId="{9EAC05D9-FF2D-4BB4-9A16-8BAB2090DB2C}">
      <dgm:prSet phldrT="[Текст]" custT="1"/>
      <dgm:spPr/>
      <dgm:t>
        <a:bodyPr/>
        <a:lstStyle/>
        <a:p>
          <a:r>
            <a:rPr lang="ru-RU" sz="2400" b="1" dirty="0" smtClean="0"/>
            <a:t>4.</a:t>
          </a:r>
          <a:endParaRPr lang="ru-RU" sz="2400" b="1" dirty="0"/>
        </a:p>
      </dgm:t>
    </dgm:pt>
    <dgm:pt modelId="{B118BB03-4168-4DF3-8F53-0360F8DCDA92}" type="sibTrans" cxnId="{09ED4682-0696-4685-9B57-1993A822928E}">
      <dgm:prSet/>
      <dgm:spPr/>
      <dgm:t>
        <a:bodyPr/>
        <a:lstStyle/>
        <a:p>
          <a:endParaRPr lang="ru-RU" sz="2400"/>
        </a:p>
      </dgm:t>
    </dgm:pt>
    <dgm:pt modelId="{FCA4D730-EBD9-4F2E-AE5D-8CF9BA871015}" type="parTrans" cxnId="{09ED4682-0696-4685-9B57-1993A822928E}">
      <dgm:prSet/>
      <dgm:spPr/>
      <dgm:t>
        <a:bodyPr/>
        <a:lstStyle/>
        <a:p>
          <a:endParaRPr lang="ru-RU" sz="2400"/>
        </a:p>
      </dgm:t>
    </dgm:pt>
    <dgm:pt modelId="{EDD9AD30-0CBC-4CAE-AE45-34B6C8D28B6A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7" action="ppaction://hlinkpres?slideindex=1&amp;slidetitle="/>
            </a:rPr>
            <a:t>Наочні посібники і дидактичний матеріал.</a:t>
          </a:r>
          <a:endParaRPr lang="ru-RU" sz="2400" dirty="0"/>
        </a:p>
      </dgm:t>
    </dgm:pt>
    <dgm:pt modelId="{19594A43-0289-4329-A0D7-1AEEE086913E}" type="parTrans" cxnId="{72781303-BC04-4CFC-BE88-612B3D13D084}">
      <dgm:prSet/>
      <dgm:spPr/>
      <dgm:t>
        <a:bodyPr/>
        <a:lstStyle/>
        <a:p>
          <a:endParaRPr lang="ru-RU"/>
        </a:p>
      </dgm:t>
    </dgm:pt>
    <dgm:pt modelId="{B4C4F2F6-0714-41B4-8D70-5244EFF908EA}" type="sibTrans" cxnId="{72781303-BC04-4CFC-BE88-612B3D13D084}">
      <dgm:prSet/>
      <dgm:spPr/>
      <dgm:t>
        <a:bodyPr/>
        <a:lstStyle/>
        <a:p>
          <a:endParaRPr lang="ru-RU"/>
        </a:p>
      </dgm:t>
    </dgm:pt>
    <dgm:pt modelId="{0D535C19-839F-4BBE-854A-07E63279E575}">
      <dgm:prSet phldrT="[Текст]" custT="1"/>
      <dgm:spPr/>
      <dgm:t>
        <a:bodyPr/>
        <a:lstStyle/>
        <a:p>
          <a:pPr algn="ctr"/>
          <a:r>
            <a:rPr lang="ru-RU" sz="2400" b="1" dirty="0" smtClean="0"/>
            <a:t>2.</a:t>
          </a:r>
          <a:endParaRPr lang="ru-RU" sz="2400" b="1" dirty="0"/>
        </a:p>
      </dgm:t>
    </dgm:pt>
    <dgm:pt modelId="{8E71F7A9-C7E6-4886-A48A-F7C58BBCF7CD}" type="parTrans" cxnId="{885EAE9E-7BD8-4C84-8ACE-24190242EEDA}">
      <dgm:prSet/>
      <dgm:spPr/>
      <dgm:t>
        <a:bodyPr/>
        <a:lstStyle/>
        <a:p>
          <a:endParaRPr lang="ru-RU"/>
        </a:p>
      </dgm:t>
    </dgm:pt>
    <dgm:pt modelId="{097D3776-4926-4FD4-9898-9BACDD13765B}" type="sibTrans" cxnId="{885EAE9E-7BD8-4C84-8ACE-24190242EEDA}">
      <dgm:prSet/>
      <dgm:spPr/>
      <dgm:t>
        <a:bodyPr/>
        <a:lstStyle/>
        <a:p>
          <a:endParaRPr lang="ru-RU"/>
        </a:p>
      </dgm:t>
    </dgm:pt>
    <dgm:pt modelId="{6A598DE4-5F9A-442C-A71C-CB888B6D895A}" type="pres">
      <dgm:prSet presAssocID="{16F6B25E-5D6B-4ECF-AF9D-EAA929C9A4C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3365DA-E47B-4A51-B535-CB716DC72B4E}" type="pres">
      <dgm:prSet presAssocID="{B1073F86-7009-4DE1-9468-C44F86B0C0B5}" presName="linNode" presStyleCnt="0"/>
      <dgm:spPr/>
    </dgm:pt>
    <dgm:pt modelId="{6C2BB375-6319-4214-89A9-B3927C2E39A5}" type="pres">
      <dgm:prSet presAssocID="{B1073F86-7009-4DE1-9468-C44F86B0C0B5}" presName="parentText" presStyleLbl="node1" presStyleIdx="0" presStyleCnt="7" custScaleX="29526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4EE1D4-D5A0-4711-BBAC-1E9C01BF728D}" type="pres">
      <dgm:prSet presAssocID="{B1073F86-7009-4DE1-9468-C44F86B0C0B5}" presName="descendantText" presStyleLbl="alignAccFollowNode1" presStyleIdx="0" presStyleCnt="7" custScaleX="139553" custScaleY="960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BA4B2F-B42C-4443-A939-1945FACDD907}" type="pres">
      <dgm:prSet presAssocID="{53EC38A5-AF2B-440B-8149-73E1ABB6F054}" presName="sp" presStyleCnt="0"/>
      <dgm:spPr/>
    </dgm:pt>
    <dgm:pt modelId="{3F9E30BB-41C0-4289-8E1D-B25F0C940D89}" type="pres">
      <dgm:prSet presAssocID="{0D535C19-839F-4BBE-854A-07E63279E575}" presName="linNode" presStyleCnt="0"/>
      <dgm:spPr/>
    </dgm:pt>
    <dgm:pt modelId="{192A2AE8-BBDA-4C81-BCB8-9C08B1E69721}" type="pres">
      <dgm:prSet presAssocID="{0D535C19-839F-4BBE-854A-07E63279E575}" presName="parentText" presStyleLbl="node1" presStyleIdx="1" presStyleCnt="7" custScaleX="2926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EF13FF-D5A8-4E07-B48F-B928D054DB5E}" type="pres">
      <dgm:prSet presAssocID="{0D535C19-839F-4BBE-854A-07E63279E575}" presName="descendantText" presStyleLbl="alignAccFollowNode1" presStyleIdx="1" presStyleCnt="7" custScaleX="138861" custScaleY="128357" custLinFactNeighborX="10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316497-E9A0-454D-9708-42A7DBD295B6}" type="pres">
      <dgm:prSet presAssocID="{097D3776-4926-4FD4-9898-9BACDD13765B}" presName="sp" presStyleCnt="0"/>
      <dgm:spPr/>
    </dgm:pt>
    <dgm:pt modelId="{6D457BDF-9C01-4558-88A9-4058CBE569F6}" type="pres">
      <dgm:prSet presAssocID="{E3E52D60-FB37-44C2-A7ED-F8F42776443E}" presName="linNode" presStyleCnt="0"/>
      <dgm:spPr/>
    </dgm:pt>
    <dgm:pt modelId="{3C94D313-2FA7-4078-BBC5-95F9E5421374}" type="pres">
      <dgm:prSet presAssocID="{E3E52D60-FB37-44C2-A7ED-F8F42776443E}" presName="parentText" presStyleLbl="node1" presStyleIdx="2" presStyleCnt="7" custScaleX="29526" custLinFactNeighborX="-5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911F85-0A28-4509-8A5F-C41B4F08211B}" type="pres">
      <dgm:prSet presAssocID="{E3E52D60-FB37-44C2-A7ED-F8F42776443E}" presName="descendantText" presStyleLbl="alignAccFollowNode1" presStyleIdx="2" presStyleCnt="7" custScaleX="1395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C8C25-837C-457E-A42D-CB10A814ADB2}" type="pres">
      <dgm:prSet presAssocID="{4F278DB9-3D1F-4D2E-A6F3-A5505CD7A737}" presName="sp" presStyleCnt="0"/>
      <dgm:spPr/>
    </dgm:pt>
    <dgm:pt modelId="{4ECC84BF-04C5-4518-A8F0-4DE3400C4B33}" type="pres">
      <dgm:prSet presAssocID="{9EAC05D9-FF2D-4BB4-9A16-8BAB2090DB2C}" presName="linNode" presStyleCnt="0"/>
      <dgm:spPr/>
    </dgm:pt>
    <dgm:pt modelId="{75B573CE-C075-413A-8674-BBB152F3F85B}" type="pres">
      <dgm:prSet presAssocID="{9EAC05D9-FF2D-4BB4-9A16-8BAB2090DB2C}" presName="parentText" presStyleLbl="node1" presStyleIdx="3" presStyleCnt="7" custScaleX="29526" custLinFactNeighborX="-44" custLinFactNeighborY="-269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027FF2-3CA3-4746-AA39-77C4E2F36E4D}" type="pres">
      <dgm:prSet presAssocID="{9EAC05D9-FF2D-4BB4-9A16-8BAB2090DB2C}" presName="descendantText" presStyleLbl="alignAccFollowNode1" presStyleIdx="3" presStyleCnt="7" custScaleX="139553" custScaleY="100440" custLinFactNeighborY="-33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718872-32B4-4552-BEC2-F866B40C1B6A}" type="pres">
      <dgm:prSet presAssocID="{B118BB03-4168-4DF3-8F53-0360F8DCDA92}" presName="sp" presStyleCnt="0"/>
      <dgm:spPr/>
    </dgm:pt>
    <dgm:pt modelId="{2C148333-BA78-4EDE-B5F4-39D1EC75D87E}" type="pres">
      <dgm:prSet presAssocID="{A5C651E8-C66F-468A-90AA-0FEAEBDC3640}" presName="linNode" presStyleCnt="0"/>
      <dgm:spPr/>
    </dgm:pt>
    <dgm:pt modelId="{7C08314F-2955-4195-9CB9-FD09367BF161}" type="pres">
      <dgm:prSet presAssocID="{A5C651E8-C66F-468A-90AA-0FEAEBDC3640}" presName="parentText" presStyleLbl="node1" presStyleIdx="4" presStyleCnt="7" custScaleX="29526" custScaleY="136453" custLinFactNeighborX="-44" custLinFactNeighborY="263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C24923-25DE-4B1F-9EC6-FAEB41D5E090}" type="pres">
      <dgm:prSet presAssocID="{A5C651E8-C66F-468A-90AA-0FEAEBDC3640}" presName="descendantText" presStyleLbl="alignAccFollowNode1" presStyleIdx="4" presStyleCnt="7" custScaleX="139553" custScaleY="160993" custLinFactNeighborY="32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472593-7F6C-40C3-AB12-698C6E8A9E94}" type="pres">
      <dgm:prSet presAssocID="{59659ACE-BD4F-4027-A2B7-1F3014BF97F1}" presName="sp" presStyleCnt="0"/>
      <dgm:spPr/>
    </dgm:pt>
    <dgm:pt modelId="{C55C5DE8-4C33-4452-8285-FBC1CD66E960}" type="pres">
      <dgm:prSet presAssocID="{30979618-10E9-4DF0-9BD2-C6FEAA185775}" presName="linNode" presStyleCnt="0"/>
      <dgm:spPr/>
    </dgm:pt>
    <dgm:pt modelId="{D28BBEE6-5CD2-4450-B9C1-DE6E9355D536}" type="pres">
      <dgm:prSet presAssocID="{30979618-10E9-4DF0-9BD2-C6FEAA185775}" presName="parentText" presStyleLbl="node1" presStyleIdx="5" presStyleCnt="7" custScaleX="48898" custScaleY="133952" custLinFactNeighborY="-237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412C42-86AE-49B4-9A1C-154A1959E140}" type="pres">
      <dgm:prSet presAssocID="{30979618-10E9-4DF0-9BD2-C6FEAA185775}" presName="descendantText" presStyleLbl="alignAccFollowNode1" presStyleIdx="5" presStyleCnt="7" custScaleX="237237" custScaleY="139028" custLinFactNeighborY="-6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A2B9EC-D34C-4FBE-88B9-9C22D96AC77F}" type="pres">
      <dgm:prSet presAssocID="{85FFE335-537A-4E8C-A01E-5DCBE835B658}" presName="sp" presStyleCnt="0"/>
      <dgm:spPr/>
    </dgm:pt>
    <dgm:pt modelId="{B85D502E-0A49-43D5-942F-14604A3A5896}" type="pres">
      <dgm:prSet presAssocID="{F5ADAB2A-9434-45CD-B5AC-9EED1AF1CD10}" presName="linNode" presStyleCnt="0"/>
      <dgm:spPr/>
    </dgm:pt>
    <dgm:pt modelId="{5F39C7BD-BD59-447F-ABA9-26E913413CB1}" type="pres">
      <dgm:prSet presAssocID="{F5ADAB2A-9434-45CD-B5AC-9EED1AF1CD10}" presName="parentText" presStyleLbl="node1" presStyleIdx="6" presStyleCnt="7" custScaleX="28884" custScaleY="139687" custLinFactNeighborY="-68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1264F2-1556-40BB-9B4E-6D7D2A4C5889}" type="pres">
      <dgm:prSet presAssocID="{F5ADAB2A-9434-45CD-B5AC-9EED1AF1CD10}" presName="descendantText" presStyleLbl="alignAccFollowNode1" presStyleIdx="6" presStyleCnt="7" custScaleX="139065" custScaleY="150887" custLinFactNeighborY="-85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DEACCB-A27A-4CC4-9040-1801E86CB7B2}" type="presOf" srcId="{16F6B25E-5D6B-4ECF-AF9D-EAA929C9A4C8}" destId="{6A598DE4-5F9A-442C-A71C-CB888B6D895A}" srcOrd="0" destOrd="0" presId="urn:microsoft.com/office/officeart/2005/8/layout/vList5"/>
    <dgm:cxn modelId="{66B7275F-63B4-48DC-B840-5E0F191C44BC}" srcId="{16F6B25E-5D6B-4ECF-AF9D-EAA929C9A4C8}" destId="{E3E52D60-FB37-44C2-A7ED-F8F42776443E}" srcOrd="2" destOrd="0" parTransId="{9624D9D2-43CC-450A-B34F-4B79F35E0161}" sibTransId="{4F278DB9-3D1F-4D2E-A6F3-A5505CD7A737}"/>
    <dgm:cxn modelId="{B0A68967-DE3C-4680-9417-30EADD7FD90B}" srcId="{16F6B25E-5D6B-4ECF-AF9D-EAA929C9A4C8}" destId="{30979618-10E9-4DF0-9BD2-C6FEAA185775}" srcOrd="5" destOrd="0" parTransId="{C9C27B8A-BB43-46E9-B43B-361DD00E8724}" sibTransId="{85FFE335-537A-4E8C-A01E-5DCBE835B658}"/>
    <dgm:cxn modelId="{EAA599A0-3AC5-43AE-A7A1-131196A19E44}" type="presOf" srcId="{485591E0-8AA9-4BCF-B873-DD24D7E45450}" destId="{901264F2-1556-40BB-9B4E-6D7D2A4C5889}" srcOrd="0" destOrd="0" presId="urn:microsoft.com/office/officeart/2005/8/layout/vList5"/>
    <dgm:cxn modelId="{90567CD1-6444-4DA1-938F-52F67E16507F}" type="presOf" srcId="{30979618-10E9-4DF0-9BD2-C6FEAA185775}" destId="{D28BBEE6-5CD2-4450-B9C1-DE6E9355D536}" srcOrd="0" destOrd="0" presId="urn:microsoft.com/office/officeart/2005/8/layout/vList5"/>
    <dgm:cxn modelId="{09ED4682-0696-4685-9B57-1993A822928E}" srcId="{16F6B25E-5D6B-4ECF-AF9D-EAA929C9A4C8}" destId="{9EAC05D9-FF2D-4BB4-9A16-8BAB2090DB2C}" srcOrd="3" destOrd="0" parTransId="{FCA4D730-EBD9-4F2E-AE5D-8CF9BA871015}" sibTransId="{B118BB03-4168-4DF3-8F53-0360F8DCDA92}"/>
    <dgm:cxn modelId="{AF781B5A-8A7F-407F-B1BE-AA0710C9C86A}" srcId="{A5C651E8-C66F-468A-90AA-0FEAEBDC3640}" destId="{8CD09BF1-6B31-478E-8300-2C99193F576C}" srcOrd="0" destOrd="0" parTransId="{8DAF0B44-8812-446D-8B7C-8179DBBC0A5D}" sibTransId="{01FB5A89-3CE1-4FC3-AD72-94E6A0DC23C5}"/>
    <dgm:cxn modelId="{ACAAEE6A-0AA2-4D41-BCA4-BFB929E144D8}" srcId="{B1073F86-7009-4DE1-9468-C44F86B0C0B5}" destId="{9711E13B-5E58-4D83-AB7A-5ED98B0319BA}" srcOrd="0" destOrd="0" parTransId="{3E95E6EF-0A17-4C58-BCAF-488ADB984354}" sibTransId="{B43AF418-642F-4A0B-86DB-CDF38AB3E7D0}"/>
    <dgm:cxn modelId="{7BE8BA4C-8B15-4339-97C7-2FE12531451A}" type="presOf" srcId="{F5ADAB2A-9434-45CD-B5AC-9EED1AF1CD10}" destId="{5F39C7BD-BD59-447F-ABA9-26E913413CB1}" srcOrd="0" destOrd="0" presId="urn:microsoft.com/office/officeart/2005/8/layout/vList5"/>
    <dgm:cxn modelId="{55D26C1A-BF58-4F52-B08D-23733EA13311}" type="presOf" srcId="{9711E13B-5E58-4D83-AB7A-5ED98B0319BA}" destId="{A94EE1D4-D5A0-4711-BBAC-1E9C01BF728D}" srcOrd="0" destOrd="0" presId="urn:microsoft.com/office/officeart/2005/8/layout/vList5"/>
    <dgm:cxn modelId="{7FD9D8CD-FB12-47B8-81C8-5D29906CC23A}" srcId="{16F6B25E-5D6B-4ECF-AF9D-EAA929C9A4C8}" destId="{F5ADAB2A-9434-45CD-B5AC-9EED1AF1CD10}" srcOrd="6" destOrd="0" parTransId="{7B6E5CC1-1BA5-45C6-BA79-6122801594E6}" sibTransId="{2E97CC21-3D8F-43B7-9F66-50744F70B6AD}"/>
    <dgm:cxn modelId="{07418CB2-4000-490E-BEF7-538696226070}" type="presOf" srcId="{B1073F86-7009-4DE1-9468-C44F86B0C0B5}" destId="{6C2BB375-6319-4214-89A9-B3927C2E39A5}" srcOrd="0" destOrd="0" presId="urn:microsoft.com/office/officeart/2005/8/layout/vList5"/>
    <dgm:cxn modelId="{7E91330F-6A99-4092-9B3F-B4524ABBF642}" srcId="{16F6B25E-5D6B-4ECF-AF9D-EAA929C9A4C8}" destId="{B1073F86-7009-4DE1-9468-C44F86B0C0B5}" srcOrd="0" destOrd="0" parTransId="{D5762AD9-4156-4502-8A94-21B7A2B99B61}" sibTransId="{53EC38A5-AF2B-440B-8149-73E1ABB6F054}"/>
    <dgm:cxn modelId="{A2624FB5-46B5-4989-B7BC-8DB908BEF9F7}" type="presOf" srcId="{8CD09BF1-6B31-478E-8300-2C99193F576C}" destId="{8BC24923-25DE-4B1F-9EC6-FAEB41D5E090}" srcOrd="0" destOrd="0" presId="urn:microsoft.com/office/officeart/2005/8/layout/vList5"/>
    <dgm:cxn modelId="{03187935-5EC3-471B-9FB1-574B8D46A0D2}" type="presOf" srcId="{5DD621EF-41CF-448F-A782-480EA2260C24}" destId="{4D911F85-0A28-4509-8A5F-C41B4F08211B}" srcOrd="0" destOrd="0" presId="urn:microsoft.com/office/officeart/2005/8/layout/vList5"/>
    <dgm:cxn modelId="{AAB58167-0097-44E7-9303-4010A37FFE43}" srcId="{E3E52D60-FB37-44C2-A7ED-F8F42776443E}" destId="{5DD621EF-41CF-448F-A782-480EA2260C24}" srcOrd="0" destOrd="0" parTransId="{E0C0D43F-C44D-426A-8C35-296858CF4F2F}" sibTransId="{A1693F32-1355-47E1-8F4E-01C36DFA33A8}"/>
    <dgm:cxn modelId="{6E38A263-D986-4B55-8A1F-820D0D1977A7}" type="presOf" srcId="{9EAC05D9-FF2D-4BB4-9A16-8BAB2090DB2C}" destId="{75B573CE-C075-413A-8674-BBB152F3F85B}" srcOrd="0" destOrd="0" presId="urn:microsoft.com/office/officeart/2005/8/layout/vList5"/>
    <dgm:cxn modelId="{00E4B979-9E79-4145-8773-73DFEF4C17C6}" type="presOf" srcId="{E3E52D60-FB37-44C2-A7ED-F8F42776443E}" destId="{3C94D313-2FA7-4078-BBC5-95F9E5421374}" srcOrd="0" destOrd="0" presId="urn:microsoft.com/office/officeart/2005/8/layout/vList5"/>
    <dgm:cxn modelId="{70C82FFA-127E-4E29-B21F-79FA60AD7BAB}" srcId="{9EAC05D9-FF2D-4BB4-9A16-8BAB2090DB2C}" destId="{5B4450A5-B5D9-46F4-8CB8-CE7CC0BA5859}" srcOrd="0" destOrd="0" parTransId="{896B1CAD-43A6-421C-8E9B-4D4C2A213B3B}" sibTransId="{CA984C9D-0719-4319-A308-3250C879502B}"/>
    <dgm:cxn modelId="{8A8D8FC5-C97E-4B25-AD33-7951EB3ECA99}" srcId="{16F6B25E-5D6B-4ECF-AF9D-EAA929C9A4C8}" destId="{A5C651E8-C66F-468A-90AA-0FEAEBDC3640}" srcOrd="4" destOrd="0" parTransId="{8E1DD43C-D8F7-46C4-A6AF-00D55F707AC7}" sibTransId="{59659ACE-BD4F-4027-A2B7-1F3014BF97F1}"/>
    <dgm:cxn modelId="{885EAE9E-7BD8-4C84-8ACE-24190242EEDA}" srcId="{16F6B25E-5D6B-4ECF-AF9D-EAA929C9A4C8}" destId="{0D535C19-839F-4BBE-854A-07E63279E575}" srcOrd="1" destOrd="0" parTransId="{8E71F7A9-C7E6-4886-A48A-F7C58BBCF7CD}" sibTransId="{097D3776-4926-4FD4-9898-9BACDD13765B}"/>
    <dgm:cxn modelId="{E78E54C9-DC98-4B87-99F5-F3C38FC96B75}" type="presOf" srcId="{0D535C19-839F-4BBE-854A-07E63279E575}" destId="{192A2AE8-BBDA-4C81-BCB8-9C08B1E69721}" srcOrd="0" destOrd="0" presId="urn:microsoft.com/office/officeart/2005/8/layout/vList5"/>
    <dgm:cxn modelId="{72781303-BC04-4CFC-BE88-612B3D13D084}" srcId="{0D535C19-839F-4BBE-854A-07E63279E575}" destId="{EDD9AD30-0CBC-4CAE-AE45-34B6C8D28B6A}" srcOrd="0" destOrd="0" parTransId="{19594A43-0289-4329-A0D7-1AEEE086913E}" sibTransId="{B4C4F2F6-0714-41B4-8D70-5244EFF908EA}"/>
    <dgm:cxn modelId="{1B0B422F-4580-4EEA-8DEA-79B24A1C46AE}" srcId="{F5ADAB2A-9434-45CD-B5AC-9EED1AF1CD10}" destId="{485591E0-8AA9-4BCF-B873-DD24D7E45450}" srcOrd="0" destOrd="0" parTransId="{315E8312-392E-428E-A88E-8269603B72D3}" sibTransId="{8C2159DF-518B-45D1-A090-BEF989BE19FB}"/>
    <dgm:cxn modelId="{0C495660-BA83-45BA-A24D-1CC6236B746E}" type="presOf" srcId="{5B4450A5-B5D9-46F4-8CB8-CE7CC0BA5859}" destId="{58027FF2-3CA3-4746-AA39-77C4E2F36E4D}" srcOrd="0" destOrd="0" presId="urn:microsoft.com/office/officeart/2005/8/layout/vList5"/>
    <dgm:cxn modelId="{AD5C7392-651C-435A-B9E8-33F3047300F5}" srcId="{30979618-10E9-4DF0-9BD2-C6FEAA185775}" destId="{9D8B6351-20C0-431F-94F2-F743EAC73230}" srcOrd="0" destOrd="0" parTransId="{8B748584-B956-4ADF-BD86-AA7056EFD8C9}" sibTransId="{8F72CB8B-4EF1-4D36-8613-F69C786F79C6}"/>
    <dgm:cxn modelId="{102BFEDC-6A09-408E-A140-C9B135CCFB51}" type="presOf" srcId="{EDD9AD30-0CBC-4CAE-AE45-34B6C8D28B6A}" destId="{7FEF13FF-D5A8-4E07-B48F-B928D054DB5E}" srcOrd="0" destOrd="0" presId="urn:microsoft.com/office/officeart/2005/8/layout/vList5"/>
    <dgm:cxn modelId="{F491FCD7-E1B7-46D3-9E63-5E396CC001C1}" type="presOf" srcId="{9D8B6351-20C0-431F-94F2-F743EAC73230}" destId="{D5412C42-86AE-49B4-9A1C-154A1959E140}" srcOrd="0" destOrd="0" presId="urn:microsoft.com/office/officeart/2005/8/layout/vList5"/>
    <dgm:cxn modelId="{5D1A2186-8AAF-40E9-BD47-8CB9DACC5EB1}" type="presOf" srcId="{A5C651E8-C66F-468A-90AA-0FEAEBDC3640}" destId="{7C08314F-2955-4195-9CB9-FD09367BF161}" srcOrd="0" destOrd="0" presId="urn:microsoft.com/office/officeart/2005/8/layout/vList5"/>
    <dgm:cxn modelId="{22AF967B-4BA6-4816-B545-80C29F490451}" type="presParOf" srcId="{6A598DE4-5F9A-442C-A71C-CB888B6D895A}" destId="{7F3365DA-E47B-4A51-B535-CB716DC72B4E}" srcOrd="0" destOrd="0" presId="urn:microsoft.com/office/officeart/2005/8/layout/vList5"/>
    <dgm:cxn modelId="{CF2E9EA9-8DD8-4164-9C83-2ABB1254003B}" type="presParOf" srcId="{7F3365DA-E47B-4A51-B535-CB716DC72B4E}" destId="{6C2BB375-6319-4214-89A9-B3927C2E39A5}" srcOrd="0" destOrd="0" presId="urn:microsoft.com/office/officeart/2005/8/layout/vList5"/>
    <dgm:cxn modelId="{E2A0A8C7-A6D7-49FA-9B73-3E252F95A1B3}" type="presParOf" srcId="{7F3365DA-E47B-4A51-B535-CB716DC72B4E}" destId="{A94EE1D4-D5A0-4711-BBAC-1E9C01BF728D}" srcOrd="1" destOrd="0" presId="urn:microsoft.com/office/officeart/2005/8/layout/vList5"/>
    <dgm:cxn modelId="{CA7670CF-4EDF-4066-9B3C-101C6B51988E}" type="presParOf" srcId="{6A598DE4-5F9A-442C-A71C-CB888B6D895A}" destId="{85BA4B2F-B42C-4443-A939-1945FACDD907}" srcOrd="1" destOrd="0" presId="urn:microsoft.com/office/officeart/2005/8/layout/vList5"/>
    <dgm:cxn modelId="{D18C54A7-7B93-4967-B8CC-23B6B784A149}" type="presParOf" srcId="{6A598DE4-5F9A-442C-A71C-CB888B6D895A}" destId="{3F9E30BB-41C0-4289-8E1D-B25F0C940D89}" srcOrd="2" destOrd="0" presId="urn:microsoft.com/office/officeart/2005/8/layout/vList5"/>
    <dgm:cxn modelId="{A2EBDF78-5A26-412D-BEAD-F7FF9EEA0C9C}" type="presParOf" srcId="{3F9E30BB-41C0-4289-8E1D-B25F0C940D89}" destId="{192A2AE8-BBDA-4C81-BCB8-9C08B1E69721}" srcOrd="0" destOrd="0" presId="urn:microsoft.com/office/officeart/2005/8/layout/vList5"/>
    <dgm:cxn modelId="{56269C65-7A4D-4FFB-BE20-38257ACC2ED1}" type="presParOf" srcId="{3F9E30BB-41C0-4289-8E1D-B25F0C940D89}" destId="{7FEF13FF-D5A8-4E07-B48F-B928D054DB5E}" srcOrd="1" destOrd="0" presId="urn:microsoft.com/office/officeart/2005/8/layout/vList5"/>
    <dgm:cxn modelId="{440FD446-D75F-4685-B3B1-9D1DCC05EB44}" type="presParOf" srcId="{6A598DE4-5F9A-442C-A71C-CB888B6D895A}" destId="{C5316497-E9A0-454D-9708-42A7DBD295B6}" srcOrd="3" destOrd="0" presId="urn:microsoft.com/office/officeart/2005/8/layout/vList5"/>
    <dgm:cxn modelId="{491F019E-29A2-4CE1-9BE9-4E928535AC8A}" type="presParOf" srcId="{6A598DE4-5F9A-442C-A71C-CB888B6D895A}" destId="{6D457BDF-9C01-4558-88A9-4058CBE569F6}" srcOrd="4" destOrd="0" presId="urn:microsoft.com/office/officeart/2005/8/layout/vList5"/>
    <dgm:cxn modelId="{CF9C361A-EAF3-4F23-B482-72ECEBD6A656}" type="presParOf" srcId="{6D457BDF-9C01-4558-88A9-4058CBE569F6}" destId="{3C94D313-2FA7-4078-BBC5-95F9E5421374}" srcOrd="0" destOrd="0" presId="urn:microsoft.com/office/officeart/2005/8/layout/vList5"/>
    <dgm:cxn modelId="{9F76E77A-7B05-44DE-A2B9-AF316070F42F}" type="presParOf" srcId="{6D457BDF-9C01-4558-88A9-4058CBE569F6}" destId="{4D911F85-0A28-4509-8A5F-C41B4F08211B}" srcOrd="1" destOrd="0" presId="urn:microsoft.com/office/officeart/2005/8/layout/vList5"/>
    <dgm:cxn modelId="{49FBF6AD-A4DD-46C6-8C98-FCE880F6427E}" type="presParOf" srcId="{6A598DE4-5F9A-442C-A71C-CB888B6D895A}" destId="{CEEC8C25-837C-457E-A42D-CB10A814ADB2}" srcOrd="5" destOrd="0" presId="urn:microsoft.com/office/officeart/2005/8/layout/vList5"/>
    <dgm:cxn modelId="{4E90D0DE-1C2A-4B19-99D8-BD00E6FE6027}" type="presParOf" srcId="{6A598DE4-5F9A-442C-A71C-CB888B6D895A}" destId="{4ECC84BF-04C5-4518-A8F0-4DE3400C4B33}" srcOrd="6" destOrd="0" presId="urn:microsoft.com/office/officeart/2005/8/layout/vList5"/>
    <dgm:cxn modelId="{EB4ADA22-0725-49A7-8E9C-E5261465C43D}" type="presParOf" srcId="{4ECC84BF-04C5-4518-A8F0-4DE3400C4B33}" destId="{75B573CE-C075-413A-8674-BBB152F3F85B}" srcOrd="0" destOrd="0" presId="urn:microsoft.com/office/officeart/2005/8/layout/vList5"/>
    <dgm:cxn modelId="{9D1D10C2-6BB9-44A0-98A5-0CE30BD943FF}" type="presParOf" srcId="{4ECC84BF-04C5-4518-A8F0-4DE3400C4B33}" destId="{58027FF2-3CA3-4746-AA39-77C4E2F36E4D}" srcOrd="1" destOrd="0" presId="urn:microsoft.com/office/officeart/2005/8/layout/vList5"/>
    <dgm:cxn modelId="{9667544A-B5C3-4ADE-AE7F-1A409E8AF6BD}" type="presParOf" srcId="{6A598DE4-5F9A-442C-A71C-CB888B6D895A}" destId="{75718872-32B4-4552-BEC2-F866B40C1B6A}" srcOrd="7" destOrd="0" presId="urn:microsoft.com/office/officeart/2005/8/layout/vList5"/>
    <dgm:cxn modelId="{2D534512-5999-46C1-ABB7-AC85C21DF806}" type="presParOf" srcId="{6A598DE4-5F9A-442C-A71C-CB888B6D895A}" destId="{2C148333-BA78-4EDE-B5F4-39D1EC75D87E}" srcOrd="8" destOrd="0" presId="urn:microsoft.com/office/officeart/2005/8/layout/vList5"/>
    <dgm:cxn modelId="{8FF77FA9-1CA8-48B4-A6F5-FD943E49630E}" type="presParOf" srcId="{2C148333-BA78-4EDE-B5F4-39D1EC75D87E}" destId="{7C08314F-2955-4195-9CB9-FD09367BF161}" srcOrd="0" destOrd="0" presId="urn:microsoft.com/office/officeart/2005/8/layout/vList5"/>
    <dgm:cxn modelId="{2DD72C59-8033-4A4D-93BB-54675080F0CF}" type="presParOf" srcId="{2C148333-BA78-4EDE-B5F4-39D1EC75D87E}" destId="{8BC24923-25DE-4B1F-9EC6-FAEB41D5E090}" srcOrd="1" destOrd="0" presId="urn:microsoft.com/office/officeart/2005/8/layout/vList5"/>
    <dgm:cxn modelId="{2F648C5B-FE05-48B5-8231-46B74ACF8D72}" type="presParOf" srcId="{6A598DE4-5F9A-442C-A71C-CB888B6D895A}" destId="{39472593-7F6C-40C3-AB12-698C6E8A9E94}" srcOrd="9" destOrd="0" presId="urn:microsoft.com/office/officeart/2005/8/layout/vList5"/>
    <dgm:cxn modelId="{E8439038-24FA-4DA1-819B-4E65EFA886C8}" type="presParOf" srcId="{6A598DE4-5F9A-442C-A71C-CB888B6D895A}" destId="{C55C5DE8-4C33-4452-8285-FBC1CD66E960}" srcOrd="10" destOrd="0" presId="urn:microsoft.com/office/officeart/2005/8/layout/vList5"/>
    <dgm:cxn modelId="{41B76CAC-0C13-47FA-A8B3-28A2C7D33769}" type="presParOf" srcId="{C55C5DE8-4C33-4452-8285-FBC1CD66E960}" destId="{D28BBEE6-5CD2-4450-B9C1-DE6E9355D536}" srcOrd="0" destOrd="0" presId="urn:microsoft.com/office/officeart/2005/8/layout/vList5"/>
    <dgm:cxn modelId="{85C8AB4D-F0FC-4D1F-8141-5DB78E31CAE1}" type="presParOf" srcId="{C55C5DE8-4C33-4452-8285-FBC1CD66E960}" destId="{D5412C42-86AE-49B4-9A1C-154A1959E140}" srcOrd="1" destOrd="0" presId="urn:microsoft.com/office/officeart/2005/8/layout/vList5"/>
    <dgm:cxn modelId="{1BC336B2-A7FA-4327-900B-1B7A92F7B883}" type="presParOf" srcId="{6A598DE4-5F9A-442C-A71C-CB888B6D895A}" destId="{E1A2B9EC-D34C-4FBE-88B9-9C22D96AC77F}" srcOrd="11" destOrd="0" presId="urn:microsoft.com/office/officeart/2005/8/layout/vList5"/>
    <dgm:cxn modelId="{4A9C9025-E46B-4F5C-BF1D-6692312BDBE4}" type="presParOf" srcId="{6A598DE4-5F9A-442C-A71C-CB888B6D895A}" destId="{B85D502E-0A49-43D5-942F-14604A3A5896}" srcOrd="12" destOrd="0" presId="urn:microsoft.com/office/officeart/2005/8/layout/vList5"/>
    <dgm:cxn modelId="{4624BE7C-85AD-4E27-884F-80500253D46D}" type="presParOf" srcId="{B85D502E-0A49-43D5-942F-14604A3A5896}" destId="{5F39C7BD-BD59-447F-ABA9-26E913413CB1}" srcOrd="0" destOrd="0" presId="urn:microsoft.com/office/officeart/2005/8/layout/vList5"/>
    <dgm:cxn modelId="{06EDB23A-10DB-44C9-91F9-2308976DBC89}" type="presParOf" srcId="{B85D502E-0A49-43D5-942F-14604A3A5896}" destId="{901264F2-1556-40BB-9B4E-6D7D2A4C588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6F6B25E-5D6B-4ECF-AF9D-EAA929C9A4C8}" type="doc">
      <dgm:prSet loTypeId="urn:microsoft.com/office/officeart/2005/8/layout/vList5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E3E52D60-FB37-44C2-A7ED-F8F42776443E}">
      <dgm:prSet phldrT="[Текст]" custT="1"/>
      <dgm:spPr/>
      <dgm:t>
        <a:bodyPr/>
        <a:lstStyle/>
        <a:p>
          <a:r>
            <a:rPr lang="uk-UA" sz="2400" b="1" dirty="0" smtClean="0"/>
            <a:t>-</a:t>
          </a:r>
          <a:endParaRPr lang="ru-RU" sz="2400" b="1" dirty="0"/>
        </a:p>
      </dgm:t>
    </dgm:pt>
    <dgm:pt modelId="{9624D9D2-43CC-450A-B34F-4B79F35E0161}" type="parTrans" cxnId="{66B7275F-63B4-48DC-B840-5E0F191C44BC}">
      <dgm:prSet/>
      <dgm:spPr/>
      <dgm:t>
        <a:bodyPr/>
        <a:lstStyle/>
        <a:p>
          <a:endParaRPr lang="ru-RU" sz="2400"/>
        </a:p>
      </dgm:t>
    </dgm:pt>
    <dgm:pt modelId="{4F278DB9-3D1F-4D2E-A6F3-A5505CD7A737}" type="sibTrans" cxnId="{66B7275F-63B4-48DC-B840-5E0F191C44BC}">
      <dgm:prSet/>
      <dgm:spPr/>
      <dgm:t>
        <a:bodyPr/>
        <a:lstStyle/>
        <a:p>
          <a:endParaRPr lang="ru-RU" sz="2400"/>
        </a:p>
      </dgm:t>
    </dgm:pt>
    <dgm:pt modelId="{5DD621EF-41CF-448F-A782-480EA2260C24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1" action="ppaction://hlinkpres?slideindex=1&amp;slidetitle="/>
            </a:rPr>
            <a:t>Перші 5 видів простих задач 1-го класу та методика роботи над ними.</a:t>
          </a:r>
          <a:endParaRPr lang="ru-RU" sz="2400" dirty="0"/>
        </a:p>
      </dgm:t>
    </dgm:pt>
    <dgm:pt modelId="{E0C0D43F-C44D-426A-8C35-296858CF4F2F}" type="parTrans" cxnId="{AAB58167-0097-44E7-9303-4010A37FFE43}">
      <dgm:prSet/>
      <dgm:spPr/>
      <dgm:t>
        <a:bodyPr/>
        <a:lstStyle/>
        <a:p>
          <a:endParaRPr lang="ru-RU" sz="2400"/>
        </a:p>
      </dgm:t>
    </dgm:pt>
    <dgm:pt modelId="{A1693F32-1355-47E1-8F4E-01C36DFA33A8}" type="sibTrans" cxnId="{AAB58167-0097-44E7-9303-4010A37FFE43}">
      <dgm:prSet/>
      <dgm:spPr/>
      <dgm:t>
        <a:bodyPr/>
        <a:lstStyle/>
        <a:p>
          <a:endParaRPr lang="ru-RU" sz="2400"/>
        </a:p>
      </dgm:t>
    </dgm:pt>
    <dgm:pt modelId="{5B4450A5-B5D9-46F4-8CB8-CE7CC0BA5859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2" action="ppaction://hlinkpres?slideindex=1&amp;slidetitle="/>
            </a:rPr>
            <a:t>Поняття про обернену задачу. </a:t>
          </a:r>
          <a:endParaRPr lang="ru-RU" sz="2400" dirty="0"/>
        </a:p>
      </dgm:t>
    </dgm:pt>
    <dgm:pt modelId="{896B1CAD-43A6-421C-8E9B-4D4C2A213B3B}" type="parTrans" cxnId="{70C82FFA-127E-4E29-B21F-79FA60AD7BAB}">
      <dgm:prSet/>
      <dgm:spPr/>
      <dgm:t>
        <a:bodyPr/>
        <a:lstStyle/>
        <a:p>
          <a:endParaRPr lang="ru-RU" sz="2400"/>
        </a:p>
      </dgm:t>
    </dgm:pt>
    <dgm:pt modelId="{CA984C9D-0719-4319-A308-3250C879502B}" type="sibTrans" cxnId="{70C82FFA-127E-4E29-B21F-79FA60AD7BAB}">
      <dgm:prSet/>
      <dgm:spPr/>
      <dgm:t>
        <a:bodyPr/>
        <a:lstStyle/>
        <a:p>
          <a:endParaRPr lang="ru-RU" sz="2400"/>
        </a:p>
      </dgm:t>
    </dgm:pt>
    <dgm:pt modelId="{A5C651E8-C66F-468A-90AA-0FEAEBDC3640}">
      <dgm:prSet custT="1"/>
      <dgm:spPr/>
      <dgm:t>
        <a:bodyPr/>
        <a:lstStyle/>
        <a:p>
          <a:r>
            <a:rPr lang="uk-UA" sz="2400" b="1" dirty="0" smtClean="0"/>
            <a:t>4)</a:t>
          </a:r>
        </a:p>
      </dgm:t>
    </dgm:pt>
    <dgm:pt modelId="{8E1DD43C-D8F7-46C4-A6AF-00D55F707AC7}" type="parTrans" cxnId="{8A8D8FC5-C97E-4B25-AD33-7951EB3ECA99}">
      <dgm:prSet/>
      <dgm:spPr/>
      <dgm:t>
        <a:bodyPr/>
        <a:lstStyle/>
        <a:p>
          <a:endParaRPr lang="ru-RU" sz="2400"/>
        </a:p>
      </dgm:t>
    </dgm:pt>
    <dgm:pt modelId="{59659ACE-BD4F-4027-A2B7-1F3014BF97F1}" type="sibTrans" cxnId="{8A8D8FC5-C97E-4B25-AD33-7951EB3ECA99}">
      <dgm:prSet/>
      <dgm:spPr/>
      <dgm:t>
        <a:bodyPr/>
        <a:lstStyle/>
        <a:p>
          <a:endParaRPr lang="ru-RU" sz="2400"/>
        </a:p>
      </dgm:t>
    </dgm:pt>
    <dgm:pt modelId="{8CD09BF1-6B31-478E-8300-2C99193F576C}">
      <dgm:prSet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3" action="ppaction://hlinkpres?slideindex=1&amp;slidetitle="/>
            </a:rPr>
            <a:t>Методика ознайомлення із задачами на знаходження невідомого зменшуваного, від'ємника.</a:t>
          </a:r>
          <a:endParaRPr lang="uk-UA" sz="2400" dirty="0" smtClean="0"/>
        </a:p>
      </dgm:t>
    </dgm:pt>
    <dgm:pt modelId="{01FB5A89-3CE1-4FC3-AD72-94E6A0DC23C5}" type="sibTrans" cxnId="{AF781B5A-8A7F-407F-B1BE-AA0710C9C86A}">
      <dgm:prSet/>
      <dgm:spPr/>
      <dgm:t>
        <a:bodyPr/>
        <a:lstStyle/>
        <a:p>
          <a:endParaRPr lang="ru-RU" sz="2400"/>
        </a:p>
      </dgm:t>
    </dgm:pt>
    <dgm:pt modelId="{8DAF0B44-8812-446D-8B7C-8179DBBC0A5D}" type="parTrans" cxnId="{AF781B5A-8A7F-407F-B1BE-AA0710C9C86A}">
      <dgm:prSet/>
      <dgm:spPr/>
      <dgm:t>
        <a:bodyPr/>
        <a:lstStyle/>
        <a:p>
          <a:endParaRPr lang="ru-RU" sz="2400"/>
        </a:p>
      </dgm:t>
    </dgm:pt>
    <dgm:pt modelId="{9EAC05D9-FF2D-4BB4-9A16-8BAB2090DB2C}">
      <dgm:prSet phldrT="[Текст]" custT="1"/>
      <dgm:spPr/>
      <dgm:t>
        <a:bodyPr/>
        <a:lstStyle/>
        <a:p>
          <a:r>
            <a:rPr lang="uk-UA" sz="2400" b="1" dirty="0" smtClean="0"/>
            <a:t>3)</a:t>
          </a:r>
          <a:endParaRPr lang="ru-RU" sz="2400" b="1" dirty="0"/>
        </a:p>
      </dgm:t>
    </dgm:pt>
    <dgm:pt modelId="{B118BB03-4168-4DF3-8F53-0360F8DCDA92}" type="sibTrans" cxnId="{09ED4682-0696-4685-9B57-1993A822928E}">
      <dgm:prSet/>
      <dgm:spPr/>
      <dgm:t>
        <a:bodyPr/>
        <a:lstStyle/>
        <a:p>
          <a:endParaRPr lang="ru-RU" sz="2400"/>
        </a:p>
      </dgm:t>
    </dgm:pt>
    <dgm:pt modelId="{FCA4D730-EBD9-4F2E-AE5D-8CF9BA871015}" type="parTrans" cxnId="{09ED4682-0696-4685-9B57-1993A822928E}">
      <dgm:prSet/>
      <dgm:spPr/>
      <dgm:t>
        <a:bodyPr/>
        <a:lstStyle/>
        <a:p>
          <a:endParaRPr lang="ru-RU" sz="2400"/>
        </a:p>
      </dgm:t>
    </dgm:pt>
    <dgm:pt modelId="{F89A3B73-A9FD-4420-A653-FBDCE3C1D178}">
      <dgm:prSet phldrT="[Текст]" custT="1"/>
      <dgm:spPr/>
      <dgm:t>
        <a:bodyPr/>
        <a:lstStyle/>
        <a:p>
          <a:pPr algn="ctr"/>
          <a:r>
            <a:rPr lang="uk-UA" sz="2400" b="1" dirty="0" smtClean="0"/>
            <a:t>2)</a:t>
          </a:r>
          <a:endParaRPr lang="ru-RU" sz="2400" b="1" dirty="0"/>
        </a:p>
      </dgm:t>
    </dgm:pt>
    <dgm:pt modelId="{CB483A67-6347-4449-9FCE-F4C4FCAC4820}" type="parTrans" cxnId="{7E38B6DC-90C0-4E6D-B86F-3B02C6DABF06}">
      <dgm:prSet/>
      <dgm:spPr/>
      <dgm:t>
        <a:bodyPr/>
        <a:lstStyle/>
        <a:p>
          <a:endParaRPr lang="ru-RU"/>
        </a:p>
      </dgm:t>
    </dgm:pt>
    <dgm:pt modelId="{08A27EE7-86E7-4EEE-892C-97871ED5493A}" type="sibTrans" cxnId="{7E38B6DC-90C0-4E6D-B86F-3B02C6DABF06}">
      <dgm:prSet/>
      <dgm:spPr/>
      <dgm:t>
        <a:bodyPr/>
        <a:lstStyle/>
        <a:p>
          <a:endParaRPr lang="ru-RU"/>
        </a:p>
      </dgm:t>
    </dgm:pt>
    <dgm:pt modelId="{084EF88B-E0A0-4E7A-92D5-75E8D53FA831}">
      <dgm:prSet phldrT="[Текст]" custT="1"/>
      <dgm:spPr/>
      <dgm:t>
        <a:bodyPr/>
        <a:lstStyle/>
        <a:p>
          <a:pPr algn="just"/>
          <a:r>
            <a:rPr lang="uk-UA" sz="2400" dirty="0" smtClean="0">
              <a:hlinkClick xmlns:r="http://schemas.openxmlformats.org/officeDocument/2006/relationships" r:id="rId4" action="ppaction://hlinkpres?slideindex=1&amp;slidetitle="/>
            </a:rPr>
            <a:t>Навчання складання короткого запису задачі. </a:t>
          </a:r>
          <a:endParaRPr lang="ru-RU" sz="2400" dirty="0"/>
        </a:p>
      </dgm:t>
    </dgm:pt>
    <dgm:pt modelId="{1F4B5A4D-7BB5-4732-8325-C946B9A80643}" type="parTrans" cxnId="{3DDA6080-A40F-45CF-996F-34BC3017E3A0}">
      <dgm:prSet/>
      <dgm:spPr/>
      <dgm:t>
        <a:bodyPr/>
        <a:lstStyle/>
        <a:p>
          <a:endParaRPr lang="ru-RU"/>
        </a:p>
      </dgm:t>
    </dgm:pt>
    <dgm:pt modelId="{C62E1F37-D169-4EEC-B1DF-75B9E1EDCC3F}" type="sibTrans" cxnId="{3DDA6080-A40F-45CF-996F-34BC3017E3A0}">
      <dgm:prSet/>
      <dgm:spPr/>
      <dgm:t>
        <a:bodyPr/>
        <a:lstStyle/>
        <a:p>
          <a:endParaRPr lang="ru-RU"/>
        </a:p>
      </dgm:t>
    </dgm:pt>
    <dgm:pt modelId="{E2472600-8513-4351-8C1E-16174D6FA5B6}">
      <dgm:prSet phldrT="[Текст]" custT="1"/>
      <dgm:spPr/>
      <dgm:t>
        <a:bodyPr/>
        <a:lstStyle/>
        <a:p>
          <a:r>
            <a:rPr lang="uk-UA" sz="2400" dirty="0" smtClean="0"/>
            <a:t>Методика формування загального вміння розв'язувати прості задачі:</a:t>
          </a:r>
          <a:endParaRPr lang="ru-RU" sz="2400" b="1" dirty="0"/>
        </a:p>
      </dgm:t>
    </dgm:pt>
    <dgm:pt modelId="{FDA5FF39-0353-4129-9E9A-3C6BC6D947DC}" type="parTrans" cxnId="{E84BADA9-BD5A-4E49-B601-DCF2C06C7596}">
      <dgm:prSet/>
      <dgm:spPr/>
      <dgm:t>
        <a:bodyPr/>
        <a:lstStyle/>
        <a:p>
          <a:endParaRPr lang="ru-RU"/>
        </a:p>
      </dgm:t>
    </dgm:pt>
    <dgm:pt modelId="{1F40817E-EDE1-48A3-AD39-A0C9C1380702}" type="sibTrans" cxnId="{E84BADA9-BD5A-4E49-B601-DCF2C06C7596}">
      <dgm:prSet/>
      <dgm:spPr/>
      <dgm:t>
        <a:bodyPr/>
        <a:lstStyle/>
        <a:p>
          <a:endParaRPr lang="ru-RU"/>
        </a:p>
      </dgm:t>
    </dgm:pt>
    <dgm:pt modelId="{7BF75523-9DDA-4B18-BADD-3B8E1955673E}">
      <dgm:prSet phldrT="[Текст]" custT="1"/>
      <dgm:spPr/>
      <dgm:t>
        <a:bodyPr/>
        <a:lstStyle/>
        <a:p>
          <a:r>
            <a:rPr lang="uk-UA" sz="2400" b="1" dirty="0" smtClean="0"/>
            <a:t>1)</a:t>
          </a:r>
          <a:endParaRPr lang="ru-RU" sz="2400" b="1" dirty="0"/>
        </a:p>
      </dgm:t>
    </dgm:pt>
    <dgm:pt modelId="{A8C46AC7-EAAB-40D3-8800-5BFDE6AABCF1}" type="parTrans" cxnId="{9BCA461A-4B58-4051-A32A-A901D9A4F895}">
      <dgm:prSet/>
      <dgm:spPr/>
      <dgm:t>
        <a:bodyPr/>
        <a:lstStyle/>
        <a:p>
          <a:endParaRPr lang="ru-RU"/>
        </a:p>
      </dgm:t>
    </dgm:pt>
    <dgm:pt modelId="{AABCB0F0-C07B-41F8-9863-292E72C5654D}" type="sibTrans" cxnId="{9BCA461A-4B58-4051-A32A-A901D9A4F895}">
      <dgm:prSet/>
      <dgm:spPr/>
      <dgm:t>
        <a:bodyPr/>
        <a:lstStyle/>
        <a:p>
          <a:endParaRPr lang="ru-RU"/>
        </a:p>
      </dgm:t>
    </dgm:pt>
    <dgm:pt modelId="{6A598DE4-5F9A-442C-A71C-CB888B6D895A}" type="pres">
      <dgm:prSet presAssocID="{16F6B25E-5D6B-4ECF-AF9D-EAA929C9A4C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457BDF-9C01-4558-88A9-4058CBE569F6}" type="pres">
      <dgm:prSet presAssocID="{E3E52D60-FB37-44C2-A7ED-F8F42776443E}" presName="linNode" presStyleCnt="0"/>
      <dgm:spPr/>
    </dgm:pt>
    <dgm:pt modelId="{3C94D313-2FA7-4078-BBC5-95F9E5421374}" type="pres">
      <dgm:prSet presAssocID="{E3E52D60-FB37-44C2-A7ED-F8F42776443E}" presName="parentText" presStyleLbl="node1" presStyleIdx="0" presStyleCnt="5" custScaleX="29526" custScaleY="128506" custLinFactNeighborX="-8" custLinFactNeighborY="-368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911F85-0A28-4509-8A5F-C41B4F08211B}" type="pres">
      <dgm:prSet presAssocID="{E3E52D60-FB37-44C2-A7ED-F8F42776443E}" presName="descendantText" presStyleLbl="alignAccFollowNode1" presStyleIdx="0" presStyleCnt="5" custScaleX="139553" custScaleY="113136" custLinFactNeighborY="-27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C8C25-837C-457E-A42D-CB10A814ADB2}" type="pres">
      <dgm:prSet presAssocID="{4F278DB9-3D1F-4D2E-A6F3-A5505CD7A737}" presName="sp" presStyleCnt="0"/>
      <dgm:spPr/>
    </dgm:pt>
    <dgm:pt modelId="{19B74F7B-7391-49E2-A2CC-2636745B81DC}" type="pres">
      <dgm:prSet presAssocID="{7BF75523-9DDA-4B18-BADD-3B8E1955673E}" presName="linNode" presStyleCnt="0"/>
      <dgm:spPr/>
    </dgm:pt>
    <dgm:pt modelId="{1D245B60-C5A1-4E91-A973-891D7B6B7461}" type="pres">
      <dgm:prSet presAssocID="{7BF75523-9DDA-4B18-BADD-3B8E1955673E}" presName="parentText" presStyleLbl="node1" presStyleIdx="1" presStyleCnt="5" custScaleX="32276" custLinFactNeighborY="-724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CDD881-B373-4717-8059-5D09E4AA57B9}" type="pres">
      <dgm:prSet presAssocID="{7BF75523-9DDA-4B18-BADD-3B8E1955673E}" presName="descendantText" presStyleLbl="alignAccFollowNode1" presStyleIdx="1" presStyleCnt="5" custScaleX="153141" custScaleY="121781" custLinFactNeighborY="-162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E54776-AB24-411E-9BC8-C399BFC0D669}" type="pres">
      <dgm:prSet presAssocID="{AABCB0F0-C07B-41F8-9863-292E72C5654D}" presName="sp" presStyleCnt="0"/>
      <dgm:spPr/>
    </dgm:pt>
    <dgm:pt modelId="{9D3AB55C-92D8-4F87-84EC-1858242F23DF}" type="pres">
      <dgm:prSet presAssocID="{F89A3B73-A9FD-4420-A653-FBDCE3C1D178}" presName="linNode" presStyleCnt="0"/>
      <dgm:spPr/>
    </dgm:pt>
    <dgm:pt modelId="{69741657-687A-4F66-862C-14216AB5D97C}" type="pres">
      <dgm:prSet presAssocID="{F89A3B73-A9FD-4420-A653-FBDCE3C1D178}" presName="parentText" presStyleLbl="node1" presStyleIdx="2" presStyleCnt="5" custScaleX="29426" custScaleY="98215" custLinFactNeighborY="-700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62B9A2-7ED6-4FEF-92AF-E3766F315C5D}" type="pres">
      <dgm:prSet presAssocID="{F89A3B73-A9FD-4420-A653-FBDCE3C1D178}" presName="descendantText" presStyleLbl="alignAccFollowNode1" presStyleIdx="2" presStyleCnt="5" custScaleX="138824" custScaleY="110396" custLinFactNeighborX="-752" custLinFactNeighborY="-144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10A686-2AAE-43DA-90AD-314CA03DE3FB}" type="pres">
      <dgm:prSet presAssocID="{08A27EE7-86E7-4EEE-892C-97871ED5493A}" presName="sp" presStyleCnt="0"/>
      <dgm:spPr/>
    </dgm:pt>
    <dgm:pt modelId="{4ECC84BF-04C5-4518-A8F0-4DE3400C4B33}" type="pres">
      <dgm:prSet presAssocID="{9EAC05D9-FF2D-4BB4-9A16-8BAB2090DB2C}" presName="linNode" presStyleCnt="0"/>
      <dgm:spPr/>
    </dgm:pt>
    <dgm:pt modelId="{75B573CE-C075-413A-8674-BBB152F3F85B}" type="pres">
      <dgm:prSet presAssocID="{9EAC05D9-FF2D-4BB4-9A16-8BAB2090DB2C}" presName="parentText" presStyleLbl="node1" presStyleIdx="3" presStyleCnt="5" custScaleX="29526" custScaleY="107780" custLinFactNeighborX="-5" custLinFactNeighborY="-1022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027FF2-3CA3-4746-AA39-77C4E2F36E4D}" type="pres">
      <dgm:prSet presAssocID="{9EAC05D9-FF2D-4BB4-9A16-8BAB2090DB2C}" presName="descendantText" presStyleLbl="alignAccFollowNode1" presStyleIdx="3" presStyleCnt="5" custScaleX="139553" custScaleY="125780" custLinFactNeighborY="-180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718872-32B4-4552-BEC2-F866B40C1B6A}" type="pres">
      <dgm:prSet presAssocID="{B118BB03-4168-4DF3-8F53-0360F8DCDA92}" presName="sp" presStyleCnt="0"/>
      <dgm:spPr/>
    </dgm:pt>
    <dgm:pt modelId="{2C148333-BA78-4EDE-B5F4-39D1EC75D87E}" type="pres">
      <dgm:prSet presAssocID="{A5C651E8-C66F-468A-90AA-0FEAEBDC3640}" presName="linNode" presStyleCnt="0"/>
      <dgm:spPr/>
    </dgm:pt>
    <dgm:pt modelId="{7C08314F-2955-4195-9CB9-FD09367BF161}" type="pres">
      <dgm:prSet presAssocID="{A5C651E8-C66F-468A-90AA-0FEAEBDC3640}" presName="parentText" presStyleLbl="node1" presStyleIdx="4" presStyleCnt="5" custScaleX="29526" custScaleY="114354" custLinFactNeighborX="-5" custLinFactNeighborY="-987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C24923-25DE-4B1F-9EC6-FAEB41D5E090}" type="pres">
      <dgm:prSet presAssocID="{A5C651E8-C66F-468A-90AA-0FEAEBDC3640}" presName="descendantText" presStyleLbl="alignAccFollowNode1" presStyleIdx="4" presStyleCnt="5" custScaleX="139553" custScaleY="132161" custLinFactNeighborY="-152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1F59485-08D7-4393-8D4F-36C72AB4A9CD}" type="presOf" srcId="{9EAC05D9-FF2D-4BB4-9A16-8BAB2090DB2C}" destId="{75B573CE-C075-413A-8674-BBB152F3F85B}" srcOrd="0" destOrd="0" presId="urn:microsoft.com/office/officeart/2005/8/layout/vList5"/>
    <dgm:cxn modelId="{7BB6725F-8955-40CF-A287-80591435445B}" type="presOf" srcId="{A5C651E8-C66F-468A-90AA-0FEAEBDC3640}" destId="{7C08314F-2955-4195-9CB9-FD09367BF161}" srcOrd="0" destOrd="0" presId="urn:microsoft.com/office/officeart/2005/8/layout/vList5"/>
    <dgm:cxn modelId="{3DDA6080-A40F-45CF-996F-34BC3017E3A0}" srcId="{F89A3B73-A9FD-4420-A653-FBDCE3C1D178}" destId="{084EF88B-E0A0-4E7A-92D5-75E8D53FA831}" srcOrd="0" destOrd="0" parTransId="{1F4B5A4D-7BB5-4732-8325-C946B9A80643}" sibTransId="{C62E1F37-D169-4EEC-B1DF-75B9E1EDCC3F}"/>
    <dgm:cxn modelId="{70C82FFA-127E-4E29-B21F-79FA60AD7BAB}" srcId="{9EAC05D9-FF2D-4BB4-9A16-8BAB2090DB2C}" destId="{5B4450A5-B5D9-46F4-8CB8-CE7CC0BA5859}" srcOrd="0" destOrd="0" parTransId="{896B1CAD-43A6-421C-8E9B-4D4C2A213B3B}" sibTransId="{CA984C9D-0719-4319-A308-3250C879502B}"/>
    <dgm:cxn modelId="{B016A688-8836-445B-A0E6-40F4F74D2588}" type="presOf" srcId="{8CD09BF1-6B31-478E-8300-2C99193F576C}" destId="{8BC24923-25DE-4B1F-9EC6-FAEB41D5E090}" srcOrd="0" destOrd="0" presId="urn:microsoft.com/office/officeart/2005/8/layout/vList5"/>
    <dgm:cxn modelId="{648A76CC-F42C-4E54-918B-CAFB76A13651}" type="presOf" srcId="{F89A3B73-A9FD-4420-A653-FBDCE3C1D178}" destId="{69741657-687A-4F66-862C-14216AB5D97C}" srcOrd="0" destOrd="0" presId="urn:microsoft.com/office/officeart/2005/8/layout/vList5"/>
    <dgm:cxn modelId="{E6561147-E0BA-4364-A563-4D80D079D072}" type="presOf" srcId="{7BF75523-9DDA-4B18-BADD-3B8E1955673E}" destId="{1D245B60-C5A1-4E91-A973-891D7B6B7461}" srcOrd="0" destOrd="0" presId="urn:microsoft.com/office/officeart/2005/8/layout/vList5"/>
    <dgm:cxn modelId="{8A8D8FC5-C97E-4B25-AD33-7951EB3ECA99}" srcId="{16F6B25E-5D6B-4ECF-AF9D-EAA929C9A4C8}" destId="{A5C651E8-C66F-468A-90AA-0FEAEBDC3640}" srcOrd="4" destOrd="0" parTransId="{8E1DD43C-D8F7-46C4-A6AF-00D55F707AC7}" sibTransId="{59659ACE-BD4F-4027-A2B7-1F3014BF97F1}"/>
    <dgm:cxn modelId="{26F1739B-3655-4A3E-9CEA-5467272341EF}" type="presOf" srcId="{16F6B25E-5D6B-4ECF-AF9D-EAA929C9A4C8}" destId="{6A598DE4-5F9A-442C-A71C-CB888B6D895A}" srcOrd="0" destOrd="0" presId="urn:microsoft.com/office/officeart/2005/8/layout/vList5"/>
    <dgm:cxn modelId="{94AA229C-D2FE-40BC-B58C-C7D0BFDC2880}" type="presOf" srcId="{5B4450A5-B5D9-46F4-8CB8-CE7CC0BA5859}" destId="{58027FF2-3CA3-4746-AA39-77C4E2F36E4D}" srcOrd="0" destOrd="0" presId="urn:microsoft.com/office/officeart/2005/8/layout/vList5"/>
    <dgm:cxn modelId="{7E38B6DC-90C0-4E6D-B86F-3B02C6DABF06}" srcId="{16F6B25E-5D6B-4ECF-AF9D-EAA929C9A4C8}" destId="{F89A3B73-A9FD-4420-A653-FBDCE3C1D178}" srcOrd="2" destOrd="0" parTransId="{CB483A67-6347-4449-9FCE-F4C4FCAC4820}" sibTransId="{08A27EE7-86E7-4EEE-892C-97871ED5493A}"/>
    <dgm:cxn modelId="{05123D9B-325C-4787-8C81-8714F64257E5}" type="presOf" srcId="{E3E52D60-FB37-44C2-A7ED-F8F42776443E}" destId="{3C94D313-2FA7-4078-BBC5-95F9E5421374}" srcOrd="0" destOrd="0" presId="urn:microsoft.com/office/officeart/2005/8/layout/vList5"/>
    <dgm:cxn modelId="{AF781B5A-8A7F-407F-B1BE-AA0710C9C86A}" srcId="{A5C651E8-C66F-468A-90AA-0FEAEBDC3640}" destId="{8CD09BF1-6B31-478E-8300-2C99193F576C}" srcOrd="0" destOrd="0" parTransId="{8DAF0B44-8812-446D-8B7C-8179DBBC0A5D}" sibTransId="{01FB5A89-3CE1-4FC3-AD72-94E6A0DC23C5}"/>
    <dgm:cxn modelId="{E84BADA9-BD5A-4E49-B601-DCF2C06C7596}" srcId="{E3E52D60-FB37-44C2-A7ED-F8F42776443E}" destId="{E2472600-8513-4351-8C1E-16174D6FA5B6}" srcOrd="0" destOrd="0" parTransId="{FDA5FF39-0353-4129-9E9A-3C6BC6D947DC}" sibTransId="{1F40817E-EDE1-48A3-AD39-A0C9C1380702}"/>
    <dgm:cxn modelId="{AAB58167-0097-44E7-9303-4010A37FFE43}" srcId="{7BF75523-9DDA-4B18-BADD-3B8E1955673E}" destId="{5DD621EF-41CF-448F-A782-480EA2260C24}" srcOrd="0" destOrd="0" parTransId="{E0C0D43F-C44D-426A-8C35-296858CF4F2F}" sibTransId="{A1693F32-1355-47E1-8F4E-01C36DFA33A8}"/>
    <dgm:cxn modelId="{09ED4682-0696-4685-9B57-1993A822928E}" srcId="{16F6B25E-5D6B-4ECF-AF9D-EAA929C9A4C8}" destId="{9EAC05D9-FF2D-4BB4-9A16-8BAB2090DB2C}" srcOrd="3" destOrd="0" parTransId="{FCA4D730-EBD9-4F2E-AE5D-8CF9BA871015}" sibTransId="{B118BB03-4168-4DF3-8F53-0360F8DCDA92}"/>
    <dgm:cxn modelId="{BCB40651-8E2F-406D-AE67-939DFB78D966}" type="presOf" srcId="{E2472600-8513-4351-8C1E-16174D6FA5B6}" destId="{4D911F85-0A28-4509-8A5F-C41B4F08211B}" srcOrd="0" destOrd="0" presId="urn:microsoft.com/office/officeart/2005/8/layout/vList5"/>
    <dgm:cxn modelId="{EF5C716C-736F-4B5E-BCF6-99585BAA93CC}" type="presOf" srcId="{5DD621EF-41CF-448F-A782-480EA2260C24}" destId="{92CDD881-B373-4717-8059-5D09E4AA57B9}" srcOrd="0" destOrd="0" presId="urn:microsoft.com/office/officeart/2005/8/layout/vList5"/>
    <dgm:cxn modelId="{9BCA461A-4B58-4051-A32A-A901D9A4F895}" srcId="{16F6B25E-5D6B-4ECF-AF9D-EAA929C9A4C8}" destId="{7BF75523-9DDA-4B18-BADD-3B8E1955673E}" srcOrd="1" destOrd="0" parTransId="{A8C46AC7-EAAB-40D3-8800-5BFDE6AABCF1}" sibTransId="{AABCB0F0-C07B-41F8-9863-292E72C5654D}"/>
    <dgm:cxn modelId="{66B7275F-63B4-48DC-B840-5E0F191C44BC}" srcId="{16F6B25E-5D6B-4ECF-AF9D-EAA929C9A4C8}" destId="{E3E52D60-FB37-44C2-A7ED-F8F42776443E}" srcOrd="0" destOrd="0" parTransId="{9624D9D2-43CC-450A-B34F-4B79F35E0161}" sibTransId="{4F278DB9-3D1F-4D2E-A6F3-A5505CD7A737}"/>
    <dgm:cxn modelId="{98EFC196-2AEA-4EE2-86E6-1D9FB91FA103}" type="presOf" srcId="{084EF88B-E0A0-4E7A-92D5-75E8D53FA831}" destId="{F762B9A2-7ED6-4FEF-92AF-E3766F315C5D}" srcOrd="0" destOrd="0" presId="urn:microsoft.com/office/officeart/2005/8/layout/vList5"/>
    <dgm:cxn modelId="{709E3A88-9D60-4D5A-ADB2-F5725A7FA506}" type="presParOf" srcId="{6A598DE4-5F9A-442C-A71C-CB888B6D895A}" destId="{6D457BDF-9C01-4558-88A9-4058CBE569F6}" srcOrd="0" destOrd="0" presId="urn:microsoft.com/office/officeart/2005/8/layout/vList5"/>
    <dgm:cxn modelId="{48B0FCB7-E778-45D5-8FE2-27FAAB13FCAF}" type="presParOf" srcId="{6D457BDF-9C01-4558-88A9-4058CBE569F6}" destId="{3C94D313-2FA7-4078-BBC5-95F9E5421374}" srcOrd="0" destOrd="0" presId="urn:microsoft.com/office/officeart/2005/8/layout/vList5"/>
    <dgm:cxn modelId="{A36763A6-E064-4325-9A9B-467E6345CF37}" type="presParOf" srcId="{6D457BDF-9C01-4558-88A9-4058CBE569F6}" destId="{4D911F85-0A28-4509-8A5F-C41B4F08211B}" srcOrd="1" destOrd="0" presId="urn:microsoft.com/office/officeart/2005/8/layout/vList5"/>
    <dgm:cxn modelId="{8B2CF671-5C2C-452E-A31E-77731BA20FEF}" type="presParOf" srcId="{6A598DE4-5F9A-442C-A71C-CB888B6D895A}" destId="{CEEC8C25-837C-457E-A42D-CB10A814ADB2}" srcOrd="1" destOrd="0" presId="urn:microsoft.com/office/officeart/2005/8/layout/vList5"/>
    <dgm:cxn modelId="{EEE0EAC1-CDA5-448F-B45B-BE84A5D10158}" type="presParOf" srcId="{6A598DE4-5F9A-442C-A71C-CB888B6D895A}" destId="{19B74F7B-7391-49E2-A2CC-2636745B81DC}" srcOrd="2" destOrd="0" presId="urn:microsoft.com/office/officeart/2005/8/layout/vList5"/>
    <dgm:cxn modelId="{C5C5B6D7-F985-4925-97F8-AEF933F0FDEA}" type="presParOf" srcId="{19B74F7B-7391-49E2-A2CC-2636745B81DC}" destId="{1D245B60-C5A1-4E91-A973-891D7B6B7461}" srcOrd="0" destOrd="0" presId="urn:microsoft.com/office/officeart/2005/8/layout/vList5"/>
    <dgm:cxn modelId="{02BF5B2B-3198-4B8D-940F-E1EC8AA51E02}" type="presParOf" srcId="{19B74F7B-7391-49E2-A2CC-2636745B81DC}" destId="{92CDD881-B373-4717-8059-5D09E4AA57B9}" srcOrd="1" destOrd="0" presId="urn:microsoft.com/office/officeart/2005/8/layout/vList5"/>
    <dgm:cxn modelId="{0AED0EAD-7205-4025-8C3B-225F2157A616}" type="presParOf" srcId="{6A598DE4-5F9A-442C-A71C-CB888B6D895A}" destId="{7EE54776-AB24-411E-9BC8-C399BFC0D669}" srcOrd="3" destOrd="0" presId="urn:microsoft.com/office/officeart/2005/8/layout/vList5"/>
    <dgm:cxn modelId="{CDF558AE-1618-4C36-AE23-1C13D4AE8B41}" type="presParOf" srcId="{6A598DE4-5F9A-442C-A71C-CB888B6D895A}" destId="{9D3AB55C-92D8-4F87-84EC-1858242F23DF}" srcOrd="4" destOrd="0" presId="urn:microsoft.com/office/officeart/2005/8/layout/vList5"/>
    <dgm:cxn modelId="{DE5330D4-22ED-4E52-8044-35D8CC73A2F4}" type="presParOf" srcId="{9D3AB55C-92D8-4F87-84EC-1858242F23DF}" destId="{69741657-687A-4F66-862C-14216AB5D97C}" srcOrd="0" destOrd="0" presId="urn:microsoft.com/office/officeart/2005/8/layout/vList5"/>
    <dgm:cxn modelId="{DB673B83-010B-4415-B6D1-274B8D500FD2}" type="presParOf" srcId="{9D3AB55C-92D8-4F87-84EC-1858242F23DF}" destId="{F762B9A2-7ED6-4FEF-92AF-E3766F315C5D}" srcOrd="1" destOrd="0" presId="urn:microsoft.com/office/officeart/2005/8/layout/vList5"/>
    <dgm:cxn modelId="{B9F2806D-A9C7-49F8-95AE-DA212EA1F6AC}" type="presParOf" srcId="{6A598DE4-5F9A-442C-A71C-CB888B6D895A}" destId="{2D10A686-2AAE-43DA-90AD-314CA03DE3FB}" srcOrd="5" destOrd="0" presId="urn:microsoft.com/office/officeart/2005/8/layout/vList5"/>
    <dgm:cxn modelId="{95BE6A4D-7503-4701-BF00-D1C59477A4EA}" type="presParOf" srcId="{6A598DE4-5F9A-442C-A71C-CB888B6D895A}" destId="{4ECC84BF-04C5-4518-A8F0-4DE3400C4B33}" srcOrd="6" destOrd="0" presId="urn:microsoft.com/office/officeart/2005/8/layout/vList5"/>
    <dgm:cxn modelId="{BE07DCA8-40CB-46A2-AAA8-E62516F5271F}" type="presParOf" srcId="{4ECC84BF-04C5-4518-A8F0-4DE3400C4B33}" destId="{75B573CE-C075-413A-8674-BBB152F3F85B}" srcOrd="0" destOrd="0" presId="urn:microsoft.com/office/officeart/2005/8/layout/vList5"/>
    <dgm:cxn modelId="{CB7F649D-4E92-4735-9EA8-940E1964DCC1}" type="presParOf" srcId="{4ECC84BF-04C5-4518-A8F0-4DE3400C4B33}" destId="{58027FF2-3CA3-4746-AA39-77C4E2F36E4D}" srcOrd="1" destOrd="0" presId="urn:microsoft.com/office/officeart/2005/8/layout/vList5"/>
    <dgm:cxn modelId="{947E1AA6-6F76-4124-8368-7BE10A1354DD}" type="presParOf" srcId="{6A598DE4-5F9A-442C-A71C-CB888B6D895A}" destId="{75718872-32B4-4552-BEC2-F866B40C1B6A}" srcOrd="7" destOrd="0" presId="urn:microsoft.com/office/officeart/2005/8/layout/vList5"/>
    <dgm:cxn modelId="{12C7961C-777B-4C41-AFF6-3D5D2CFAB4B3}" type="presParOf" srcId="{6A598DE4-5F9A-442C-A71C-CB888B6D895A}" destId="{2C148333-BA78-4EDE-B5F4-39D1EC75D87E}" srcOrd="8" destOrd="0" presId="urn:microsoft.com/office/officeart/2005/8/layout/vList5"/>
    <dgm:cxn modelId="{3FB91805-8D79-4B3D-BCC4-BC2FE1CACB9E}" type="presParOf" srcId="{2C148333-BA78-4EDE-B5F4-39D1EC75D87E}" destId="{7C08314F-2955-4195-9CB9-FD09367BF161}" srcOrd="0" destOrd="0" presId="urn:microsoft.com/office/officeart/2005/8/layout/vList5"/>
    <dgm:cxn modelId="{B5ED2D0B-1C29-4276-88FB-2CB5261975F1}" type="presParOf" srcId="{2C148333-BA78-4EDE-B5F4-39D1EC75D87E}" destId="{8BC24923-25DE-4B1F-9EC6-FAEB41D5E09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B66B2BF-1C91-4390-887D-59AFDF2F5453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2020DB-F149-4227-9BEB-A0D49C73DC9B}">
      <dgm:prSet phldrT="[Текст]" custT="1"/>
      <dgm:spPr/>
      <dgm:t>
        <a:bodyPr/>
        <a:lstStyle/>
        <a:p>
          <a:r>
            <a:rPr lang="uk-UA" sz="2400" dirty="0" smtClean="0"/>
            <a:t>Про що Ви дізналися сьогодні на лекції?</a:t>
          </a:r>
          <a:endParaRPr lang="ru-RU" sz="2400" dirty="0"/>
        </a:p>
      </dgm:t>
    </dgm:pt>
    <dgm:pt modelId="{0100F789-35CF-4756-B3C5-E7094A782C5E}" type="parTrans" cxnId="{B5A177D7-C739-4DE1-9AA5-C85B25A41B14}">
      <dgm:prSet/>
      <dgm:spPr/>
      <dgm:t>
        <a:bodyPr/>
        <a:lstStyle/>
        <a:p>
          <a:endParaRPr lang="ru-RU"/>
        </a:p>
      </dgm:t>
    </dgm:pt>
    <dgm:pt modelId="{546CF1F9-314E-497D-B7BB-BBED518EC40C}" type="sibTrans" cxnId="{B5A177D7-C739-4DE1-9AA5-C85B25A41B14}">
      <dgm:prSet/>
      <dgm:spPr/>
      <dgm:t>
        <a:bodyPr/>
        <a:lstStyle/>
        <a:p>
          <a:endParaRPr lang="ru-RU"/>
        </a:p>
      </dgm:t>
    </dgm:pt>
    <dgm:pt modelId="{889517A7-6441-4483-B2EC-4040F04A8583}">
      <dgm:prSet phldrT="[Текст]" custT="1"/>
      <dgm:spPr/>
      <dgm:t>
        <a:bodyPr/>
        <a:lstStyle/>
        <a:p>
          <a:r>
            <a:rPr lang="uk-UA" sz="2400" dirty="0" smtClean="0"/>
            <a:t>Про що ще Ви хотіли б дізнатися?</a:t>
          </a:r>
          <a:endParaRPr lang="ru-RU" sz="2400" dirty="0"/>
        </a:p>
      </dgm:t>
    </dgm:pt>
    <dgm:pt modelId="{FB4B70D2-484C-4686-B949-B5ED5864749D}" type="parTrans" cxnId="{777DDF51-BCB1-46EC-B137-0FC1F42A69A7}">
      <dgm:prSet/>
      <dgm:spPr/>
      <dgm:t>
        <a:bodyPr/>
        <a:lstStyle/>
        <a:p>
          <a:endParaRPr lang="ru-RU"/>
        </a:p>
      </dgm:t>
    </dgm:pt>
    <dgm:pt modelId="{750A1A6D-6D08-4BE7-8E67-C202BCE8BA1F}" type="sibTrans" cxnId="{777DDF51-BCB1-46EC-B137-0FC1F42A69A7}">
      <dgm:prSet/>
      <dgm:spPr/>
      <dgm:t>
        <a:bodyPr/>
        <a:lstStyle/>
        <a:p>
          <a:endParaRPr lang="ru-RU"/>
        </a:p>
      </dgm:t>
    </dgm:pt>
    <dgm:pt modelId="{4DF7A849-7E3E-424B-AB6C-A90D1143B16A}">
      <dgm:prSet phldrT="[Текст]" custT="1"/>
      <dgm:spPr/>
      <dgm:t>
        <a:bodyPr/>
        <a:lstStyle/>
        <a:p>
          <a:r>
            <a:rPr lang="uk-UA" sz="2400" dirty="0" smtClean="0"/>
            <a:t>Над чим ще слід попрацювати?</a:t>
          </a:r>
          <a:endParaRPr lang="ru-RU" sz="2400" dirty="0"/>
        </a:p>
      </dgm:t>
    </dgm:pt>
    <dgm:pt modelId="{1BEEF930-E46D-4E32-9AA4-C8A5B1DF4448}" type="parTrans" cxnId="{9115437B-E454-4CFD-BC65-D0DA7E4A9531}">
      <dgm:prSet/>
      <dgm:spPr/>
      <dgm:t>
        <a:bodyPr/>
        <a:lstStyle/>
        <a:p>
          <a:endParaRPr lang="ru-RU"/>
        </a:p>
      </dgm:t>
    </dgm:pt>
    <dgm:pt modelId="{4708B393-328E-4305-A917-2D069D5ED2A1}" type="sibTrans" cxnId="{9115437B-E454-4CFD-BC65-D0DA7E4A9531}">
      <dgm:prSet/>
      <dgm:spPr/>
      <dgm:t>
        <a:bodyPr/>
        <a:lstStyle/>
        <a:p>
          <a:endParaRPr lang="ru-RU"/>
        </a:p>
      </dgm:t>
    </dgm:pt>
    <dgm:pt modelId="{1940583F-00E0-4CC2-8478-BF25F75FB3E4}">
      <dgm:prSet phldrT="[Текст]"/>
      <dgm:spPr/>
      <dgm:t>
        <a:bodyPr/>
        <a:lstStyle/>
        <a:p>
          <a:endParaRPr lang="ru-RU" dirty="0"/>
        </a:p>
      </dgm:t>
    </dgm:pt>
    <dgm:pt modelId="{B0A4D07A-848B-4D04-AD20-429488B0BB7F}" type="parTrans" cxnId="{42935CBD-D39E-48F6-BC6F-3C071ED284CA}">
      <dgm:prSet/>
      <dgm:spPr/>
      <dgm:t>
        <a:bodyPr/>
        <a:lstStyle/>
        <a:p>
          <a:endParaRPr lang="ru-RU"/>
        </a:p>
      </dgm:t>
    </dgm:pt>
    <dgm:pt modelId="{603DE7BA-4DDE-4496-BF41-660DA37CF6C8}" type="sibTrans" cxnId="{42935CBD-D39E-48F6-BC6F-3C071ED284CA}">
      <dgm:prSet/>
      <dgm:spPr/>
      <dgm:t>
        <a:bodyPr/>
        <a:lstStyle/>
        <a:p>
          <a:endParaRPr lang="ru-RU"/>
        </a:p>
      </dgm:t>
    </dgm:pt>
    <dgm:pt modelId="{3CED5FFD-AAA2-4F32-9984-2931A9343EF4}">
      <dgm:prSet phldrT="[Текст]" custT="1"/>
      <dgm:spPr/>
      <dgm:t>
        <a:bodyPr/>
        <a:lstStyle/>
        <a:p>
          <a:r>
            <a:rPr lang="uk-UA" sz="2400" dirty="0" smtClean="0"/>
            <a:t>Яка інформація була цікавою найбільшою мірою?</a:t>
          </a:r>
          <a:endParaRPr lang="ru-RU" sz="2400" dirty="0"/>
        </a:p>
      </dgm:t>
    </dgm:pt>
    <dgm:pt modelId="{D8EBD1E8-1167-4034-ADB1-99FFC844B374}" type="parTrans" cxnId="{1CC74ADD-5202-4C5E-920C-3B8C192B5AFA}">
      <dgm:prSet/>
      <dgm:spPr/>
      <dgm:t>
        <a:bodyPr/>
        <a:lstStyle/>
        <a:p>
          <a:endParaRPr lang="ru-RU"/>
        </a:p>
      </dgm:t>
    </dgm:pt>
    <dgm:pt modelId="{91097DE5-36AF-42F3-8E5D-A8D1B8BA983E}" type="sibTrans" cxnId="{1CC74ADD-5202-4C5E-920C-3B8C192B5AFA}">
      <dgm:prSet/>
      <dgm:spPr/>
      <dgm:t>
        <a:bodyPr/>
        <a:lstStyle/>
        <a:p>
          <a:endParaRPr lang="ru-RU"/>
        </a:p>
      </dgm:t>
    </dgm:pt>
    <dgm:pt modelId="{2584DB9A-784B-48F5-B86D-25FAFB3039D7}">
      <dgm:prSet phldrT="[Текст]" custT="1"/>
      <dgm:spPr/>
      <dgm:t>
        <a:bodyPr/>
        <a:lstStyle/>
        <a:p>
          <a:r>
            <a:rPr lang="uk-UA" sz="2400" dirty="0" smtClean="0"/>
            <a:t>У чому ви добре розібралися?</a:t>
          </a:r>
          <a:endParaRPr lang="ru-RU" sz="2400" dirty="0"/>
        </a:p>
      </dgm:t>
    </dgm:pt>
    <dgm:pt modelId="{BB98B7C0-B7FD-467C-81EE-74217945055C}" type="parTrans" cxnId="{9D24F021-A858-4DA6-925E-91F22F87E65D}">
      <dgm:prSet/>
      <dgm:spPr/>
      <dgm:t>
        <a:bodyPr/>
        <a:lstStyle/>
        <a:p>
          <a:endParaRPr lang="ru-RU"/>
        </a:p>
      </dgm:t>
    </dgm:pt>
    <dgm:pt modelId="{04345C90-4145-4068-9AFF-B9CFBEA77DBF}" type="sibTrans" cxnId="{9D24F021-A858-4DA6-925E-91F22F87E65D}">
      <dgm:prSet/>
      <dgm:spPr/>
      <dgm:t>
        <a:bodyPr/>
        <a:lstStyle/>
        <a:p>
          <a:endParaRPr lang="ru-RU"/>
        </a:p>
      </dgm:t>
    </dgm:pt>
    <dgm:pt modelId="{EE42284D-07CC-4E60-9511-FD7FB20444B5}" type="pres">
      <dgm:prSet presAssocID="{EB66B2BF-1C91-4390-887D-59AFDF2F5453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A8F65B-9A00-43C1-A4F9-A68D41146E29}" type="pres">
      <dgm:prSet presAssocID="{EB66B2BF-1C91-4390-887D-59AFDF2F5453}" presName="arrow" presStyleLbl="bgShp" presStyleIdx="0" presStyleCnt="1" custScaleX="108473" custLinFactNeighborX="-425" custLinFactNeighborY="-21442"/>
      <dgm:spPr/>
    </dgm:pt>
    <dgm:pt modelId="{8859FC13-5D8F-46C7-B2AA-092A21968C4B}" type="pres">
      <dgm:prSet presAssocID="{EB66B2BF-1C91-4390-887D-59AFDF2F5453}" presName="arrowDiagram5" presStyleCnt="0"/>
      <dgm:spPr/>
    </dgm:pt>
    <dgm:pt modelId="{DFECD051-241E-4D49-90FE-79495E84D7B0}" type="pres">
      <dgm:prSet presAssocID="{972020DB-F149-4227-9BEB-A0D49C73DC9B}" presName="bullet5a" presStyleLbl="node1" presStyleIdx="0" presStyleCnt="5"/>
      <dgm:spPr/>
    </dgm:pt>
    <dgm:pt modelId="{67B30F68-F664-49D0-B634-4E8BA04DBCF2}" type="pres">
      <dgm:prSet presAssocID="{972020DB-F149-4227-9BEB-A0D49C73DC9B}" presName="textBox5a" presStyleLbl="revTx" presStyleIdx="0" presStyleCnt="5" custScaleX="133571" custLinFactNeighborX="-25084" custLinFactNeighborY="188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EC6CA9-E41C-4CBB-BA49-850C00ADEA47}" type="pres">
      <dgm:prSet presAssocID="{3CED5FFD-AAA2-4F32-9984-2931A9343EF4}" presName="bullet5b" presStyleLbl="node1" presStyleIdx="1" presStyleCnt="5"/>
      <dgm:spPr/>
    </dgm:pt>
    <dgm:pt modelId="{F8BFDAFD-525F-436C-B14B-2567CFE67020}" type="pres">
      <dgm:prSet presAssocID="{3CED5FFD-AAA2-4F32-9984-2931A9343EF4}" presName="textBox5b" presStyleLbl="revTx" presStyleIdx="1" presStyleCnt="5" custScaleX="122346" custLinFactNeighborX="101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B64851-C59E-4DDB-9091-7A0B9F221FC0}" type="pres">
      <dgm:prSet presAssocID="{889517A7-6441-4483-B2EC-4040F04A8583}" presName="bullet5c" presStyleLbl="node1" presStyleIdx="2" presStyleCnt="5"/>
      <dgm:spPr/>
    </dgm:pt>
    <dgm:pt modelId="{A058D1BA-E84F-4FDE-83D5-6EB0E59373E3}" type="pres">
      <dgm:prSet presAssocID="{889517A7-6441-4483-B2EC-4040F04A8583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A9D43-13BA-492F-877E-6840D854D3C9}" type="pres">
      <dgm:prSet presAssocID="{2584DB9A-784B-48F5-B86D-25FAFB3039D7}" presName="bullet5d" presStyleLbl="node1" presStyleIdx="3" presStyleCnt="5"/>
      <dgm:spPr/>
    </dgm:pt>
    <dgm:pt modelId="{EBA3EE16-9FDD-4C0D-A8C9-B38A905D9D21}" type="pres">
      <dgm:prSet presAssocID="{2584DB9A-784B-48F5-B86D-25FAFB3039D7}" presName="textBox5d" presStyleLbl="revTx" presStyleIdx="3" presStyleCnt="5" custScaleX="125856" custScaleY="84049" custLinFactNeighborX="7988" custLinFactNeighborY="14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C4CAF9-F84A-4BA7-BF8B-1C7B7B03A35E}" type="pres">
      <dgm:prSet presAssocID="{4DF7A849-7E3E-424B-AB6C-A90D1143B16A}" presName="bullet5e" presStyleLbl="node1" presStyleIdx="4" presStyleCnt="5"/>
      <dgm:spPr/>
    </dgm:pt>
    <dgm:pt modelId="{79055F36-FB44-4AFE-89C6-FD47523E4240}" type="pres">
      <dgm:prSet presAssocID="{4DF7A849-7E3E-424B-AB6C-A90D1143B16A}" presName="textBox5e" presStyleLbl="revTx" presStyleIdx="4" presStyleCnt="5" custScaleX="125565" custScaleY="883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CC74ADD-5202-4C5E-920C-3B8C192B5AFA}" srcId="{EB66B2BF-1C91-4390-887D-59AFDF2F5453}" destId="{3CED5FFD-AAA2-4F32-9984-2931A9343EF4}" srcOrd="1" destOrd="0" parTransId="{D8EBD1E8-1167-4034-ADB1-99FFC844B374}" sibTransId="{91097DE5-36AF-42F3-8E5D-A8D1B8BA983E}"/>
    <dgm:cxn modelId="{81C26174-05B3-4E96-84F1-E0EC1C36E89B}" type="presOf" srcId="{972020DB-F149-4227-9BEB-A0D49C73DC9B}" destId="{67B30F68-F664-49D0-B634-4E8BA04DBCF2}" srcOrd="0" destOrd="0" presId="urn:microsoft.com/office/officeart/2005/8/layout/arrow2"/>
    <dgm:cxn modelId="{9D24F021-A858-4DA6-925E-91F22F87E65D}" srcId="{EB66B2BF-1C91-4390-887D-59AFDF2F5453}" destId="{2584DB9A-784B-48F5-B86D-25FAFB3039D7}" srcOrd="3" destOrd="0" parTransId="{BB98B7C0-B7FD-467C-81EE-74217945055C}" sibTransId="{04345C90-4145-4068-9AFF-B9CFBEA77DBF}"/>
    <dgm:cxn modelId="{42935CBD-D39E-48F6-BC6F-3C071ED284CA}" srcId="{EB66B2BF-1C91-4390-887D-59AFDF2F5453}" destId="{1940583F-00E0-4CC2-8478-BF25F75FB3E4}" srcOrd="5" destOrd="0" parTransId="{B0A4D07A-848B-4D04-AD20-429488B0BB7F}" sibTransId="{603DE7BA-4DDE-4496-BF41-660DA37CF6C8}"/>
    <dgm:cxn modelId="{777DDF51-BCB1-46EC-B137-0FC1F42A69A7}" srcId="{EB66B2BF-1C91-4390-887D-59AFDF2F5453}" destId="{889517A7-6441-4483-B2EC-4040F04A8583}" srcOrd="2" destOrd="0" parTransId="{FB4B70D2-484C-4686-B949-B5ED5864749D}" sibTransId="{750A1A6D-6D08-4BE7-8E67-C202BCE8BA1F}"/>
    <dgm:cxn modelId="{60223ADE-57C7-4C23-A1DF-5DFFC0C062F1}" type="presOf" srcId="{4DF7A849-7E3E-424B-AB6C-A90D1143B16A}" destId="{79055F36-FB44-4AFE-89C6-FD47523E4240}" srcOrd="0" destOrd="0" presId="urn:microsoft.com/office/officeart/2005/8/layout/arrow2"/>
    <dgm:cxn modelId="{B5A177D7-C739-4DE1-9AA5-C85B25A41B14}" srcId="{EB66B2BF-1C91-4390-887D-59AFDF2F5453}" destId="{972020DB-F149-4227-9BEB-A0D49C73DC9B}" srcOrd="0" destOrd="0" parTransId="{0100F789-35CF-4756-B3C5-E7094A782C5E}" sibTransId="{546CF1F9-314E-497D-B7BB-BBED518EC40C}"/>
    <dgm:cxn modelId="{9115437B-E454-4CFD-BC65-D0DA7E4A9531}" srcId="{EB66B2BF-1C91-4390-887D-59AFDF2F5453}" destId="{4DF7A849-7E3E-424B-AB6C-A90D1143B16A}" srcOrd="4" destOrd="0" parTransId="{1BEEF930-E46D-4E32-9AA4-C8A5B1DF4448}" sibTransId="{4708B393-328E-4305-A917-2D069D5ED2A1}"/>
    <dgm:cxn modelId="{6214CE2B-34F6-40DA-AC17-976F692AC57B}" type="presOf" srcId="{2584DB9A-784B-48F5-B86D-25FAFB3039D7}" destId="{EBA3EE16-9FDD-4C0D-A8C9-B38A905D9D21}" srcOrd="0" destOrd="0" presId="urn:microsoft.com/office/officeart/2005/8/layout/arrow2"/>
    <dgm:cxn modelId="{D465EF60-50C2-4F9C-8D3C-B835BB6AACFC}" type="presOf" srcId="{889517A7-6441-4483-B2EC-4040F04A8583}" destId="{A058D1BA-E84F-4FDE-83D5-6EB0E59373E3}" srcOrd="0" destOrd="0" presId="urn:microsoft.com/office/officeart/2005/8/layout/arrow2"/>
    <dgm:cxn modelId="{80198F5F-B3A0-4750-BDF5-DBD32AB19D66}" type="presOf" srcId="{EB66B2BF-1C91-4390-887D-59AFDF2F5453}" destId="{EE42284D-07CC-4E60-9511-FD7FB20444B5}" srcOrd="0" destOrd="0" presId="urn:microsoft.com/office/officeart/2005/8/layout/arrow2"/>
    <dgm:cxn modelId="{450B5AB6-0352-495D-A8BA-C4155BC70FD7}" type="presOf" srcId="{3CED5FFD-AAA2-4F32-9984-2931A9343EF4}" destId="{F8BFDAFD-525F-436C-B14B-2567CFE67020}" srcOrd="0" destOrd="0" presId="urn:microsoft.com/office/officeart/2005/8/layout/arrow2"/>
    <dgm:cxn modelId="{E9A15C57-6804-4FD7-A8A0-87C1919586C3}" type="presParOf" srcId="{EE42284D-07CC-4E60-9511-FD7FB20444B5}" destId="{AEA8F65B-9A00-43C1-A4F9-A68D41146E29}" srcOrd="0" destOrd="0" presId="urn:microsoft.com/office/officeart/2005/8/layout/arrow2"/>
    <dgm:cxn modelId="{475F056C-71F7-4CA3-8B7A-AEFEEF6A08CA}" type="presParOf" srcId="{EE42284D-07CC-4E60-9511-FD7FB20444B5}" destId="{8859FC13-5D8F-46C7-B2AA-092A21968C4B}" srcOrd="1" destOrd="0" presId="urn:microsoft.com/office/officeart/2005/8/layout/arrow2"/>
    <dgm:cxn modelId="{FDCD1F9B-2100-438F-A8B3-A4559BD7C96C}" type="presParOf" srcId="{8859FC13-5D8F-46C7-B2AA-092A21968C4B}" destId="{DFECD051-241E-4D49-90FE-79495E84D7B0}" srcOrd="0" destOrd="0" presId="urn:microsoft.com/office/officeart/2005/8/layout/arrow2"/>
    <dgm:cxn modelId="{F4943830-34F2-4443-AC86-AC7F5E95FADD}" type="presParOf" srcId="{8859FC13-5D8F-46C7-B2AA-092A21968C4B}" destId="{67B30F68-F664-49D0-B634-4E8BA04DBCF2}" srcOrd="1" destOrd="0" presId="urn:microsoft.com/office/officeart/2005/8/layout/arrow2"/>
    <dgm:cxn modelId="{5FAC8BF6-18E3-42AB-818D-9005A816BA11}" type="presParOf" srcId="{8859FC13-5D8F-46C7-B2AA-092A21968C4B}" destId="{BBEC6CA9-E41C-4CBB-BA49-850C00ADEA47}" srcOrd="2" destOrd="0" presId="urn:microsoft.com/office/officeart/2005/8/layout/arrow2"/>
    <dgm:cxn modelId="{C71D7DB9-F9E8-4FEA-8E3B-1685DD414D4D}" type="presParOf" srcId="{8859FC13-5D8F-46C7-B2AA-092A21968C4B}" destId="{F8BFDAFD-525F-436C-B14B-2567CFE67020}" srcOrd="3" destOrd="0" presId="urn:microsoft.com/office/officeart/2005/8/layout/arrow2"/>
    <dgm:cxn modelId="{BF9E3C4C-B4A6-4528-A9E9-E2643EE8684C}" type="presParOf" srcId="{8859FC13-5D8F-46C7-B2AA-092A21968C4B}" destId="{00B64851-C59E-4DDB-9091-7A0B9F221FC0}" srcOrd="4" destOrd="0" presId="urn:microsoft.com/office/officeart/2005/8/layout/arrow2"/>
    <dgm:cxn modelId="{BE8248F9-120B-458F-99D0-DA1E0C8E4EEE}" type="presParOf" srcId="{8859FC13-5D8F-46C7-B2AA-092A21968C4B}" destId="{A058D1BA-E84F-4FDE-83D5-6EB0E59373E3}" srcOrd="5" destOrd="0" presId="urn:microsoft.com/office/officeart/2005/8/layout/arrow2"/>
    <dgm:cxn modelId="{B15CD1C1-05CE-4B58-B4C8-4352E87C852D}" type="presParOf" srcId="{8859FC13-5D8F-46C7-B2AA-092A21968C4B}" destId="{6A1A9D43-13BA-492F-877E-6840D854D3C9}" srcOrd="6" destOrd="0" presId="urn:microsoft.com/office/officeart/2005/8/layout/arrow2"/>
    <dgm:cxn modelId="{15E28A13-5C0E-4576-9744-631718BE01D4}" type="presParOf" srcId="{8859FC13-5D8F-46C7-B2AA-092A21968C4B}" destId="{EBA3EE16-9FDD-4C0D-A8C9-B38A905D9D21}" srcOrd="7" destOrd="0" presId="urn:microsoft.com/office/officeart/2005/8/layout/arrow2"/>
    <dgm:cxn modelId="{3008AED2-BDE9-4202-88A7-9F89B4033A4A}" type="presParOf" srcId="{8859FC13-5D8F-46C7-B2AA-092A21968C4B}" destId="{75C4CAF9-F84A-4BA7-BF8B-1C7B7B03A35E}" srcOrd="8" destOrd="0" presId="urn:microsoft.com/office/officeart/2005/8/layout/arrow2"/>
    <dgm:cxn modelId="{2EDB625D-0AF7-48FE-AF9B-EE2FBE471254}" type="presParOf" srcId="{8859FC13-5D8F-46C7-B2AA-092A21968C4B}" destId="{79055F36-FB44-4AFE-89C6-FD47523E4240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4160CFB-9785-4F36-8FCF-3BE5E7FAF334}">
      <dsp:nvSpPr>
        <dsp:cNvPr id="0" name=""/>
        <dsp:cNvSpPr/>
      </dsp:nvSpPr>
      <dsp:spPr>
        <a:xfrm rot="5624307">
          <a:off x="1940599" y="3474038"/>
          <a:ext cx="55477" cy="32255"/>
        </a:xfrm>
        <a:custGeom>
          <a:avLst/>
          <a:gdLst/>
          <a:ahLst/>
          <a:cxnLst/>
          <a:rect l="0" t="0" r="0" b="0"/>
          <a:pathLst>
            <a:path>
              <a:moveTo>
                <a:pt x="0" y="16127"/>
              </a:moveTo>
              <a:lnTo>
                <a:pt x="55477" y="16127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7D8D54-1A76-41BE-A06A-CE665989668E}">
      <dsp:nvSpPr>
        <dsp:cNvPr id="0" name=""/>
        <dsp:cNvSpPr/>
      </dsp:nvSpPr>
      <dsp:spPr>
        <a:xfrm rot="1355694">
          <a:off x="2476763" y="3719060"/>
          <a:ext cx="3217002" cy="32255"/>
        </a:xfrm>
        <a:custGeom>
          <a:avLst/>
          <a:gdLst/>
          <a:ahLst/>
          <a:cxnLst/>
          <a:rect l="0" t="0" r="0" b="0"/>
          <a:pathLst>
            <a:path>
              <a:moveTo>
                <a:pt x="0" y="16127"/>
              </a:moveTo>
              <a:lnTo>
                <a:pt x="3217002" y="16127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0418A7-920D-49D0-984B-81E7C2C1F533}">
      <dsp:nvSpPr>
        <dsp:cNvPr id="0" name=""/>
        <dsp:cNvSpPr/>
      </dsp:nvSpPr>
      <dsp:spPr>
        <a:xfrm rot="20740228">
          <a:off x="2543929" y="2256003"/>
          <a:ext cx="3618951" cy="32255"/>
        </a:xfrm>
        <a:custGeom>
          <a:avLst/>
          <a:gdLst/>
          <a:ahLst/>
          <a:cxnLst/>
          <a:rect l="0" t="0" r="0" b="0"/>
          <a:pathLst>
            <a:path>
              <a:moveTo>
                <a:pt x="0" y="16127"/>
              </a:moveTo>
              <a:lnTo>
                <a:pt x="3618951" y="16127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67D409-41C8-4462-B703-15295BDE973B}">
      <dsp:nvSpPr>
        <dsp:cNvPr id="0" name=""/>
        <dsp:cNvSpPr/>
      </dsp:nvSpPr>
      <dsp:spPr>
        <a:xfrm rot="247321">
          <a:off x="2597926" y="2961416"/>
          <a:ext cx="1777089" cy="32255"/>
        </a:xfrm>
        <a:custGeom>
          <a:avLst/>
          <a:gdLst/>
          <a:ahLst/>
          <a:cxnLst/>
          <a:rect l="0" t="0" r="0" b="0"/>
          <a:pathLst>
            <a:path>
              <a:moveTo>
                <a:pt x="0" y="16127"/>
              </a:moveTo>
              <a:lnTo>
                <a:pt x="1777089" y="16127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B82133-1255-4D7C-9773-CDD7AC565850}">
      <dsp:nvSpPr>
        <dsp:cNvPr id="0" name=""/>
        <dsp:cNvSpPr/>
      </dsp:nvSpPr>
      <dsp:spPr>
        <a:xfrm rot="18828928">
          <a:off x="2541434" y="2181807"/>
          <a:ext cx="226403" cy="32255"/>
        </a:xfrm>
        <a:custGeom>
          <a:avLst/>
          <a:gdLst/>
          <a:ahLst/>
          <a:cxnLst/>
          <a:rect l="0" t="0" r="0" b="0"/>
          <a:pathLst>
            <a:path>
              <a:moveTo>
                <a:pt x="0" y="16127"/>
              </a:moveTo>
              <a:lnTo>
                <a:pt x="226403" y="16127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4AB985-1F49-46AA-A08C-C88FE1AF056C}">
      <dsp:nvSpPr>
        <dsp:cNvPr id="0" name=""/>
        <dsp:cNvSpPr/>
      </dsp:nvSpPr>
      <dsp:spPr>
        <a:xfrm>
          <a:off x="0" y="1615084"/>
          <a:ext cx="2652224" cy="238543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8679AB5-E0F1-40D2-B5FE-1BF9C8A55EAD}">
      <dsp:nvSpPr>
        <dsp:cNvPr id="0" name=""/>
        <dsp:cNvSpPr/>
      </dsp:nvSpPr>
      <dsp:spPr>
        <a:xfrm>
          <a:off x="1641190" y="357196"/>
          <a:ext cx="3788070" cy="184593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Чому вчителю початкових класів потрібно знати методику формування загального вміння розв'язування простих задач?  </a:t>
          </a:r>
          <a:endParaRPr lang="ru-RU" sz="1800" kern="1200" spc="-70" baseline="0" dirty="0"/>
        </a:p>
      </dsp:txBody>
      <dsp:txXfrm>
        <a:off x="1641190" y="357196"/>
        <a:ext cx="3788070" cy="1845931"/>
      </dsp:txXfrm>
    </dsp:sp>
    <dsp:sp modelId="{2E62FA2E-99B9-41C6-B04F-C8F40ED9EF95}">
      <dsp:nvSpPr>
        <dsp:cNvPr id="0" name=""/>
        <dsp:cNvSpPr/>
      </dsp:nvSpPr>
      <dsp:spPr>
        <a:xfrm>
          <a:off x="4357686" y="2192849"/>
          <a:ext cx="3546583" cy="195055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smtClean="0"/>
            <a:t>Чому важливо, передусім, вивчити нормативні документи? Які документи визначають зміст цієї теми?</a:t>
          </a:r>
          <a:endParaRPr lang="ru-RU" sz="1800" kern="1200" spc="0" baseline="0" dirty="0"/>
        </a:p>
      </dsp:txBody>
      <dsp:txXfrm>
        <a:off x="4357686" y="2192849"/>
        <a:ext cx="3546583" cy="1950554"/>
      </dsp:txXfrm>
    </dsp:sp>
    <dsp:sp modelId="{2B05C3DE-A3BE-4A97-9B99-8C391FDBFBEE}">
      <dsp:nvSpPr>
        <dsp:cNvPr id="0" name=""/>
        <dsp:cNvSpPr/>
      </dsp:nvSpPr>
      <dsp:spPr>
        <a:xfrm>
          <a:off x="5936602" y="485642"/>
          <a:ext cx="3493181" cy="187181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7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kern="1200" dirty="0" smtClean="0"/>
            <a:t>У чому полягають цілі і завдання змістової лінії </a:t>
          </a:r>
          <a:r>
            <a:rPr lang="uk-UA" sz="1800" kern="1200" dirty="0" err="1" smtClean="0"/>
            <a:t>“Сюжетні</a:t>
          </a:r>
          <a:r>
            <a:rPr lang="uk-UA" sz="1800" kern="1200" dirty="0" smtClean="0"/>
            <a:t> математичні </a:t>
          </a:r>
          <a:r>
            <a:rPr lang="uk-UA" sz="1800" kern="1200" dirty="0" err="1" smtClean="0"/>
            <a:t>задачі”</a:t>
          </a:r>
          <a:r>
            <a:rPr lang="uk-UA" sz="1800" kern="1200" dirty="0" smtClean="0"/>
            <a:t>? Як вони реалізуються в 1-му класі?</a:t>
          </a:r>
          <a:endParaRPr lang="ru-RU" sz="1800" kern="1200" spc="-70" baseline="0" dirty="0"/>
        </a:p>
      </dsp:txBody>
      <dsp:txXfrm>
        <a:off x="5936602" y="485642"/>
        <a:ext cx="3493181" cy="1871815"/>
      </dsp:txXfrm>
    </dsp:sp>
    <dsp:sp modelId="{33CAB849-1A6D-4304-842C-36E06967567F}">
      <dsp:nvSpPr>
        <dsp:cNvPr id="0" name=""/>
        <dsp:cNvSpPr/>
      </dsp:nvSpPr>
      <dsp:spPr>
        <a:xfrm>
          <a:off x="4877557" y="4094890"/>
          <a:ext cx="4552226" cy="183446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7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800" kern="1200" dirty="0" smtClean="0"/>
            <a:t>Як реалізований зміст програми у підручниках авторських колективів, що є чинними на сучасному етапі розвитку початкової школи?</a:t>
          </a:r>
          <a:endParaRPr lang="uk-UA" sz="1800" kern="1200" spc="-70" baseline="0" dirty="0" smtClean="0"/>
        </a:p>
      </dsp:txBody>
      <dsp:txXfrm>
        <a:off x="4877557" y="4094890"/>
        <a:ext cx="4552226" cy="1834464"/>
      </dsp:txXfrm>
    </dsp:sp>
    <dsp:sp modelId="{70F5BD76-5989-4032-94B3-558D2DDF0016}">
      <dsp:nvSpPr>
        <dsp:cNvPr id="0" name=""/>
        <dsp:cNvSpPr/>
      </dsp:nvSpPr>
      <dsp:spPr>
        <a:xfrm>
          <a:off x="0" y="3517032"/>
          <a:ext cx="3788080" cy="222043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Який підручник найбільшою мірою реалізує зміст програми? </a:t>
          </a:r>
          <a:endParaRPr lang="uk-UA" sz="1800" kern="1200" spc="-70" baseline="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0" y="3517032"/>
        <a:ext cx="3788080" cy="222043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6B34294-6D5C-4362-AE07-3750C0B6CB94}">
      <dsp:nvSpPr>
        <dsp:cNvPr id="0" name=""/>
        <dsp:cNvSpPr/>
      </dsp:nvSpPr>
      <dsp:spPr>
        <a:xfrm rot="16200000">
          <a:off x="-1787846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dirty="0" smtClean="0"/>
            <a:t>Коваль Л.В., </a:t>
          </a:r>
          <a:r>
            <a:rPr lang="uk-UA" sz="2400" b="1" kern="1200" dirty="0" err="1" smtClean="0"/>
            <a:t>Скворцова</a:t>
          </a:r>
          <a:r>
            <a:rPr lang="uk-UA" sz="2400" b="1" kern="1200" dirty="0" smtClean="0"/>
            <a:t> С.О. </a:t>
          </a:r>
          <a:r>
            <a:rPr lang="uk-UA" sz="2400" kern="1200" dirty="0" smtClean="0"/>
            <a:t>Методика навчання математики: теорія і практика: Підручник для студентів  за спеціальністю 6.010100 </a:t>
          </a:r>
          <a:r>
            <a:rPr lang="uk-UA" sz="2400" kern="1200" dirty="0" err="1" smtClean="0"/>
            <a:t>„Початкове</a:t>
          </a:r>
          <a:r>
            <a:rPr lang="uk-UA" sz="2400" kern="1200" dirty="0" smtClean="0"/>
            <a:t> </a:t>
          </a:r>
          <a:r>
            <a:rPr lang="uk-UA" sz="2400" kern="1200" dirty="0" err="1" smtClean="0"/>
            <a:t>навчання”</a:t>
          </a:r>
          <a:r>
            <a:rPr lang="uk-UA" sz="2400" kern="1200" dirty="0" smtClean="0"/>
            <a:t>, освітньо-кваліфікаційного рівня </a:t>
          </a:r>
          <a:r>
            <a:rPr lang="uk-UA" sz="2400" kern="1200" dirty="0" err="1" smtClean="0"/>
            <a:t>„бакалавр”</a:t>
          </a:r>
          <a:r>
            <a:rPr lang="uk-UA" sz="2400" kern="1200" dirty="0" smtClean="0"/>
            <a:t> [2-ге вид., </a:t>
          </a:r>
          <a:r>
            <a:rPr lang="uk-UA" sz="2400" kern="1200" dirty="0" err="1" smtClean="0"/>
            <a:t>допов</a:t>
          </a:r>
          <a:r>
            <a:rPr lang="uk-UA" sz="2400" kern="1200" dirty="0" smtClean="0"/>
            <a:t>. і </a:t>
          </a:r>
          <a:r>
            <a:rPr lang="uk-UA" sz="2400" kern="1200" dirty="0" err="1" smtClean="0"/>
            <a:t>переробл</a:t>
          </a:r>
          <a:r>
            <a:rPr lang="uk-UA" sz="2400" kern="1200" dirty="0" smtClean="0"/>
            <a:t>.] – Харків: ЧП «</a:t>
          </a:r>
          <a:r>
            <a:rPr lang="uk-UA" sz="2400" kern="1200" dirty="0" err="1" smtClean="0"/>
            <a:t>Принт-Лідер</a:t>
          </a:r>
          <a:r>
            <a:rPr lang="uk-UA" sz="2400" kern="1200" dirty="0" smtClean="0"/>
            <a:t>»,  2011. – 414 с. – С.</a:t>
          </a:r>
          <a:r>
            <a:rPr lang="en-US" sz="2400" kern="1200" dirty="0" smtClean="0"/>
            <a:t> 342</a:t>
          </a:r>
          <a:r>
            <a:rPr lang="uk-UA" sz="2400" kern="1200" dirty="0" smtClean="0"/>
            <a:t> – </a:t>
          </a:r>
          <a:r>
            <a:rPr lang="en-US" sz="2400" kern="1200" dirty="0" smtClean="0"/>
            <a:t>350</a:t>
          </a:r>
          <a:r>
            <a:rPr lang="uk-UA" sz="2400" kern="1200" dirty="0" smtClean="0"/>
            <a:t>.</a:t>
          </a:r>
          <a:endParaRPr lang="uk-UA" sz="2400" kern="1200" noProof="0" dirty="0"/>
        </a:p>
      </dsp:txBody>
      <dsp:txXfrm rot="16200000">
        <a:off x="-1787846" y="1794320"/>
        <a:ext cx="6624735" cy="3036093"/>
      </dsp:txXfrm>
    </dsp:sp>
    <dsp:sp modelId="{AA690A2A-462F-4842-87AB-27D36FBE8E82}">
      <dsp:nvSpPr>
        <dsp:cNvPr id="0" name=""/>
        <dsp:cNvSpPr/>
      </dsp:nvSpPr>
      <dsp:spPr>
        <a:xfrm rot="16200000">
          <a:off x="1259632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 err="1" smtClean="0"/>
            <a:t>Скворцова</a:t>
          </a:r>
          <a:r>
            <a:rPr lang="uk-UA" sz="2400" b="1" kern="1200" dirty="0" smtClean="0"/>
            <a:t> С.О..</a:t>
          </a:r>
          <a:r>
            <a:rPr lang="ru-RU" sz="2400" kern="1200" dirty="0" smtClean="0"/>
            <a:t> М</a:t>
          </a:r>
          <a:r>
            <a:rPr lang="uk-UA" sz="2400" kern="1200" dirty="0" err="1" smtClean="0"/>
            <a:t>етодика</a:t>
          </a:r>
          <a:r>
            <a:rPr lang="uk-UA" sz="2400" kern="1200" dirty="0" smtClean="0"/>
            <a:t> навчання математики в першому класі: </a:t>
          </a:r>
          <a:r>
            <a:rPr lang="uk-UA" sz="2400" kern="1200" dirty="0" err="1" smtClean="0"/>
            <a:t>Навч</a:t>
          </a:r>
          <a:r>
            <a:rPr lang="uk-UA" sz="2400" kern="1200" dirty="0" smtClean="0"/>
            <a:t>. </a:t>
          </a:r>
          <a:r>
            <a:rPr lang="uk-UA" sz="2400" kern="1200" dirty="0" err="1" smtClean="0"/>
            <a:t>пос</a:t>
          </a:r>
          <a:r>
            <a:rPr lang="uk-UA" sz="2400" kern="1200" dirty="0" smtClean="0"/>
            <a:t>. — Одеса: </a:t>
          </a:r>
          <a:r>
            <a:rPr lang="uk-UA" sz="2400" kern="1200" dirty="0" err="1" smtClean="0"/>
            <a:t>“Фенікс”</a:t>
          </a:r>
          <a:r>
            <a:rPr lang="uk-UA" sz="2400" kern="1200" dirty="0" smtClean="0"/>
            <a:t>, 2011.— 240 с. – С</a:t>
          </a:r>
          <a:r>
            <a:rPr lang="uk-UA" sz="2400" kern="1200" dirty="0" smtClean="0">
              <a:solidFill>
                <a:schemeClr val="tx1"/>
              </a:solidFill>
            </a:rPr>
            <a:t>. 53 - 70.</a:t>
          </a:r>
        </a:p>
        <a:p>
          <a:pPr marL="0" marR="0" lvl="0" indent="0" algn="just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 smtClean="0"/>
            <a:t>Навчальні програми</a:t>
          </a:r>
          <a:r>
            <a:rPr lang="ru-RU" sz="2400" b="1" kern="1200" dirty="0" smtClean="0"/>
            <a:t> </a:t>
          </a:r>
          <a:r>
            <a:rPr lang="ru-RU" sz="2400" kern="1200" dirty="0" smtClean="0"/>
            <a:t>для  </a:t>
          </a:r>
          <a:r>
            <a:rPr lang="ru-RU" sz="2400" kern="1200" dirty="0" err="1" smtClean="0"/>
            <a:t>загальноосвітніх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навчальних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закладів</a:t>
          </a:r>
          <a:r>
            <a:rPr lang="ru-RU" sz="2400" kern="1200" dirty="0" smtClean="0"/>
            <a:t>. 1 – 4 </a:t>
          </a:r>
          <a:r>
            <a:rPr lang="ru-RU" sz="2400" kern="1200" dirty="0" err="1" smtClean="0"/>
            <a:t>класи</a:t>
          </a:r>
          <a:r>
            <a:rPr lang="ru-RU" sz="2400" kern="1200" dirty="0" smtClean="0"/>
            <a:t>. – К. : </a:t>
          </a:r>
          <a:r>
            <a:rPr lang="ru-RU" sz="2400" kern="1200" dirty="0" err="1" smtClean="0"/>
            <a:t>Видавничий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дім</a:t>
          </a:r>
          <a:r>
            <a:rPr lang="ru-RU" sz="2400" kern="1200" dirty="0" smtClean="0"/>
            <a:t> «</a:t>
          </a:r>
          <a:r>
            <a:rPr lang="ru-RU" sz="2400" kern="1200" dirty="0" err="1" smtClean="0"/>
            <a:t>Освіта</a:t>
          </a:r>
          <a:r>
            <a:rPr lang="ru-RU" sz="2400" kern="1200" dirty="0" smtClean="0"/>
            <a:t>», 2011. – 392 с. – С. 144 – 145.</a:t>
          </a:r>
          <a:endParaRPr lang="uk-UA" sz="2400" kern="1200" noProof="0" dirty="0"/>
        </a:p>
      </dsp:txBody>
      <dsp:txXfrm rot="16200000">
        <a:off x="1259632" y="1794320"/>
        <a:ext cx="6624735" cy="3036093"/>
      </dsp:txXfrm>
    </dsp:sp>
    <dsp:sp modelId="{4D486EF9-B268-495E-A68E-24F75757F6C9}">
      <dsp:nvSpPr>
        <dsp:cNvPr id="0" name=""/>
        <dsp:cNvSpPr/>
      </dsp:nvSpPr>
      <dsp:spPr>
        <a:xfrm rot="16200000">
          <a:off x="4307111" y="1794320"/>
          <a:ext cx="6624735" cy="3036093"/>
        </a:xfrm>
        <a:prstGeom prst="flowChartManualOperati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just" defTabSz="1066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dirty="0" smtClean="0">
              <a:solidFill>
                <a:schemeClr val="tx1"/>
              </a:solidFill>
            </a:rPr>
            <a:t>Богданович М.В., Козак М.В., Король Я.А.</a:t>
          </a:r>
          <a:r>
            <a:rPr lang="ru-RU" sz="2400" kern="1200" dirty="0" smtClean="0">
              <a:solidFill>
                <a:schemeClr val="tx1"/>
              </a:solidFill>
            </a:rPr>
            <a:t> М</a:t>
          </a:r>
          <a:r>
            <a:rPr lang="uk-UA" sz="2400" kern="1200" dirty="0" err="1" smtClean="0">
              <a:solidFill>
                <a:schemeClr val="tx1"/>
              </a:solidFill>
            </a:rPr>
            <a:t>етодика</a:t>
          </a:r>
          <a:r>
            <a:rPr lang="uk-UA" sz="2400" kern="1200" dirty="0" smtClean="0">
              <a:solidFill>
                <a:schemeClr val="tx1"/>
              </a:solidFill>
            </a:rPr>
            <a:t> викладання математики в початкових класах: </a:t>
          </a:r>
          <a:r>
            <a:rPr lang="uk-UA" sz="2400" kern="1200" dirty="0" err="1" smtClean="0">
              <a:solidFill>
                <a:schemeClr val="tx1"/>
              </a:solidFill>
            </a:rPr>
            <a:t>Навч</a:t>
          </a:r>
          <a:r>
            <a:rPr lang="uk-UA" sz="2400" kern="1200" dirty="0" smtClean="0">
              <a:solidFill>
                <a:schemeClr val="tx1"/>
              </a:solidFill>
            </a:rPr>
            <a:t>. </a:t>
          </a:r>
          <a:r>
            <a:rPr lang="uk-UA" sz="2400" kern="1200" dirty="0" err="1" smtClean="0">
              <a:solidFill>
                <a:schemeClr val="tx1"/>
              </a:solidFill>
            </a:rPr>
            <a:t>пос</a:t>
          </a:r>
          <a:r>
            <a:rPr lang="uk-UA" sz="2400" kern="1200" dirty="0" smtClean="0">
              <a:solidFill>
                <a:schemeClr val="tx1"/>
              </a:solidFill>
            </a:rPr>
            <a:t>. — 3-є вид., перероб. </a:t>
          </a:r>
          <a:r>
            <a:rPr lang="uk-UA" sz="2400" kern="1200" dirty="0" err="1" smtClean="0">
              <a:solidFill>
                <a:schemeClr val="tx1"/>
              </a:solidFill>
            </a:rPr>
            <a:t>ідоп.—Тернопіль</a:t>
          </a:r>
          <a:r>
            <a:rPr lang="uk-UA" sz="2400" kern="1200" dirty="0" smtClean="0">
              <a:solidFill>
                <a:schemeClr val="tx1"/>
              </a:solidFill>
            </a:rPr>
            <a:t>: Навчальна </a:t>
          </a:r>
          <a:r>
            <a:rPr lang="uk-UA" sz="2400" kern="1200" dirty="0" err="1" smtClean="0">
              <a:solidFill>
                <a:schemeClr val="tx1"/>
              </a:solidFill>
            </a:rPr>
            <a:t>книга—Богдан</a:t>
          </a:r>
          <a:r>
            <a:rPr lang="uk-UA" sz="2400" kern="1200" dirty="0" smtClean="0">
              <a:solidFill>
                <a:schemeClr val="tx1"/>
              </a:solidFill>
            </a:rPr>
            <a:t>, 2006.—336 с. – С.  106 - 124.</a:t>
          </a:r>
          <a:endParaRPr lang="uk-UA" sz="2400" b="1" kern="1200" spc="-150" noProof="0" dirty="0" smtClean="0">
            <a:solidFill>
              <a:schemeClr val="tx1"/>
            </a:solidFill>
          </a:endParaRPr>
        </a:p>
      </dsp:txBody>
      <dsp:txXfrm rot="16200000">
        <a:off x="4307111" y="1794320"/>
        <a:ext cx="6624735" cy="303609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94EE1D4-D5A0-4711-BBAC-1E9C01BF728D}">
      <dsp:nvSpPr>
        <dsp:cNvPr id="0" name=""/>
        <dsp:cNvSpPr/>
      </dsp:nvSpPr>
      <dsp:spPr>
        <a:xfrm rot="5400000">
          <a:off x="4728180" y="-3693239"/>
          <a:ext cx="501559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1" action="ppaction://hlinkpres?slideindex=1&amp;slidetitle="/>
            </a:rPr>
            <a:t>Зміст навчання теми за новою програмою (2011 рік). </a:t>
          </a:r>
          <a:endParaRPr lang="ru-RU" sz="2400" kern="1200" dirty="0"/>
        </a:p>
      </dsp:txBody>
      <dsp:txXfrm rot="5400000">
        <a:off x="4728180" y="-3693239"/>
        <a:ext cx="501559" cy="8039285"/>
      </dsp:txXfrm>
    </dsp:sp>
    <dsp:sp modelId="{6C2BB375-6319-4214-89A9-B3927C2E39A5}">
      <dsp:nvSpPr>
        <dsp:cNvPr id="0" name=""/>
        <dsp:cNvSpPr/>
      </dsp:nvSpPr>
      <dsp:spPr>
        <a:xfrm>
          <a:off x="0" y="67"/>
          <a:ext cx="956765" cy="65267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1.</a:t>
          </a:r>
          <a:endParaRPr lang="ru-RU" sz="2400" b="1" kern="1200" dirty="0"/>
        </a:p>
      </dsp:txBody>
      <dsp:txXfrm>
        <a:off x="0" y="67"/>
        <a:ext cx="956765" cy="652671"/>
      </dsp:txXfrm>
    </dsp:sp>
    <dsp:sp modelId="{7FEF13FF-D5A8-4E07-B48F-B928D054DB5E}">
      <dsp:nvSpPr>
        <dsp:cNvPr id="0" name=""/>
        <dsp:cNvSpPr/>
      </dsp:nvSpPr>
      <dsp:spPr>
        <a:xfrm rot="5400000">
          <a:off x="4644274" y="-2975332"/>
          <a:ext cx="670199" cy="7991609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2" action="ppaction://hlinkpres?slideindex=1&amp;slidetitle="/>
            </a:rPr>
            <a:t>Наочні посібники і дидактичний матеріал.</a:t>
          </a:r>
          <a:endParaRPr lang="ru-RU" sz="2400" kern="1200" dirty="0"/>
        </a:p>
      </dsp:txBody>
      <dsp:txXfrm rot="5400000">
        <a:off x="4644274" y="-2975332"/>
        <a:ext cx="670199" cy="7991609"/>
      </dsp:txXfrm>
    </dsp:sp>
    <dsp:sp modelId="{192A2AE8-BBDA-4C81-BCB8-9C08B1E69721}">
      <dsp:nvSpPr>
        <dsp:cNvPr id="0" name=""/>
        <dsp:cNvSpPr/>
      </dsp:nvSpPr>
      <dsp:spPr>
        <a:xfrm>
          <a:off x="2552" y="694136"/>
          <a:ext cx="947511" cy="65267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2.</a:t>
          </a:r>
          <a:endParaRPr lang="ru-RU" sz="2400" b="1" kern="1200" dirty="0"/>
        </a:p>
      </dsp:txBody>
      <dsp:txXfrm>
        <a:off x="2552" y="694136"/>
        <a:ext cx="947511" cy="652671"/>
      </dsp:txXfrm>
    </dsp:sp>
    <dsp:sp modelId="{4D911F85-0A28-4509-8A5F-C41B4F08211B}">
      <dsp:nvSpPr>
        <dsp:cNvPr id="0" name=""/>
        <dsp:cNvSpPr/>
      </dsp:nvSpPr>
      <dsp:spPr>
        <a:xfrm rot="5400000">
          <a:off x="4717892" y="-2305101"/>
          <a:ext cx="522136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3" action="ppaction://hlinkpres?slideindex=1&amp;slidetitle="/>
            </a:rPr>
            <a:t>Порядок вивчення теми за чинними підручниками.</a:t>
          </a:r>
          <a:endParaRPr lang="ru-RU" sz="2400" kern="1200" dirty="0"/>
        </a:p>
      </dsp:txBody>
      <dsp:txXfrm rot="5400000">
        <a:off x="4717892" y="-2305101"/>
        <a:ext cx="522136" cy="8039285"/>
      </dsp:txXfrm>
    </dsp:sp>
    <dsp:sp modelId="{3C94D313-2FA7-4078-BBC5-95F9E5421374}">
      <dsp:nvSpPr>
        <dsp:cNvPr id="0" name=""/>
        <dsp:cNvSpPr/>
      </dsp:nvSpPr>
      <dsp:spPr>
        <a:xfrm>
          <a:off x="0" y="1388205"/>
          <a:ext cx="956765" cy="65267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3.</a:t>
          </a:r>
          <a:endParaRPr lang="ru-RU" sz="2400" b="1" kern="1200" dirty="0"/>
        </a:p>
      </dsp:txBody>
      <dsp:txXfrm>
        <a:off x="0" y="1388205"/>
        <a:ext cx="956765" cy="652671"/>
      </dsp:txXfrm>
    </dsp:sp>
    <dsp:sp modelId="{58027FF2-3CA3-4746-AA39-77C4E2F36E4D}">
      <dsp:nvSpPr>
        <dsp:cNvPr id="0" name=""/>
        <dsp:cNvSpPr/>
      </dsp:nvSpPr>
      <dsp:spPr>
        <a:xfrm rot="5400000">
          <a:off x="4716743" y="-1637413"/>
          <a:ext cx="524434" cy="8039285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4" action="ppaction://hlinkpres?slideindex=1&amp;slidetitle="/>
            </a:rPr>
            <a:t>Методика навчання окремих питань теми:</a:t>
          </a:r>
          <a:endParaRPr lang="ru-RU" sz="2400" kern="1200" dirty="0"/>
        </a:p>
      </dsp:txBody>
      <dsp:txXfrm rot="5400000">
        <a:off x="4716743" y="-1637413"/>
        <a:ext cx="524434" cy="8039285"/>
      </dsp:txXfrm>
    </dsp:sp>
    <dsp:sp modelId="{75B573CE-C075-413A-8674-BBB152F3F85B}">
      <dsp:nvSpPr>
        <dsp:cNvPr id="0" name=""/>
        <dsp:cNvSpPr/>
      </dsp:nvSpPr>
      <dsp:spPr>
        <a:xfrm>
          <a:off x="18" y="2055901"/>
          <a:ext cx="956765" cy="65267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4.</a:t>
          </a:r>
          <a:endParaRPr lang="ru-RU" sz="2400" b="1" kern="1200" dirty="0"/>
        </a:p>
      </dsp:txBody>
      <dsp:txXfrm>
        <a:off x="18" y="2055901"/>
        <a:ext cx="956765" cy="652671"/>
      </dsp:txXfrm>
    </dsp:sp>
    <dsp:sp modelId="{8BC24923-25DE-4B1F-9EC6-FAEB41D5E090}">
      <dsp:nvSpPr>
        <dsp:cNvPr id="0" name=""/>
        <dsp:cNvSpPr/>
      </dsp:nvSpPr>
      <dsp:spPr>
        <a:xfrm rot="5400000">
          <a:off x="4553798" y="-794439"/>
          <a:ext cx="840603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5" action="ppaction://hlinkpres?slideindex=1&amp;slidetitle="/>
            </a:rPr>
            <a:t>Зміст і методика підготовчого етапу до введення поняття про задачу.</a:t>
          </a:r>
          <a:endParaRPr lang="uk-UA" sz="2400" kern="1200" dirty="0" smtClean="0"/>
        </a:p>
      </dsp:txBody>
      <dsp:txXfrm rot="5400000">
        <a:off x="4553798" y="-794439"/>
        <a:ext cx="840603" cy="8031434"/>
      </dsp:txXfrm>
    </dsp:sp>
    <dsp:sp modelId="{7C08314F-2955-4195-9CB9-FD09367BF161}">
      <dsp:nvSpPr>
        <dsp:cNvPr id="0" name=""/>
        <dsp:cNvSpPr/>
      </dsp:nvSpPr>
      <dsp:spPr>
        <a:xfrm>
          <a:off x="20" y="2775980"/>
          <a:ext cx="955830" cy="89058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</a:p>
      </dsp:txBody>
      <dsp:txXfrm>
        <a:off x="20" y="2775980"/>
        <a:ext cx="955830" cy="890589"/>
      </dsp:txXfrm>
    </dsp:sp>
    <dsp:sp modelId="{D5412C42-86AE-49B4-9A1C-154A1959E140}">
      <dsp:nvSpPr>
        <dsp:cNvPr id="0" name=""/>
        <dsp:cNvSpPr/>
      </dsp:nvSpPr>
      <dsp:spPr>
        <a:xfrm rot="5400000">
          <a:off x="4604782" y="85096"/>
          <a:ext cx="725916" cy="8061162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6" action="ppaction://hlinkpres?slideindex=1&amp;slidetitle="/>
            </a:rPr>
            <a:t>Методика ознайомлення першокласників з поняттям задачі.</a:t>
          </a:r>
          <a:endParaRPr lang="uk-UA" sz="2400" kern="1200" dirty="0" smtClean="0"/>
        </a:p>
      </dsp:txBody>
      <dsp:txXfrm rot="5400000">
        <a:off x="4604782" y="85096"/>
        <a:ext cx="725916" cy="8061162"/>
      </dsp:txXfrm>
    </dsp:sp>
    <dsp:sp modelId="{D28BBEE6-5CD2-4450-B9C1-DE6E9355D536}">
      <dsp:nvSpPr>
        <dsp:cNvPr id="0" name=""/>
        <dsp:cNvSpPr/>
      </dsp:nvSpPr>
      <dsp:spPr>
        <a:xfrm>
          <a:off x="2552" y="3666569"/>
          <a:ext cx="934606" cy="87426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</a:p>
      </dsp:txBody>
      <dsp:txXfrm>
        <a:off x="2552" y="3666569"/>
        <a:ext cx="934606" cy="874266"/>
      </dsp:txXfrm>
    </dsp:sp>
    <dsp:sp modelId="{901264F2-1556-40BB-9B4E-6D7D2A4C5889}">
      <dsp:nvSpPr>
        <dsp:cNvPr id="0" name=""/>
        <dsp:cNvSpPr/>
      </dsp:nvSpPr>
      <dsp:spPr>
        <a:xfrm rot="5400000">
          <a:off x="4545356" y="998672"/>
          <a:ext cx="787836" cy="8003349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7" action="ppaction://hlinkpres?slideindex=1&amp;slidetitle="/>
            </a:rPr>
            <a:t>Методика формування поняття про задачу та процес її розв’язування (порядок роботи над задачею).</a:t>
          </a:r>
          <a:endParaRPr lang="uk-UA" sz="2400" kern="1200" dirty="0" smtClean="0"/>
        </a:p>
      </dsp:txBody>
      <dsp:txXfrm rot="5400000">
        <a:off x="4545356" y="998672"/>
        <a:ext cx="787836" cy="8003349"/>
      </dsp:txXfrm>
    </dsp:sp>
    <dsp:sp modelId="{5F39C7BD-BD59-447F-ABA9-26E913413CB1}">
      <dsp:nvSpPr>
        <dsp:cNvPr id="0" name=""/>
        <dsp:cNvSpPr/>
      </dsp:nvSpPr>
      <dsp:spPr>
        <a:xfrm>
          <a:off x="2552" y="4544503"/>
          <a:ext cx="935047" cy="91169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</a:p>
      </dsp:txBody>
      <dsp:txXfrm>
        <a:off x="2552" y="4544503"/>
        <a:ext cx="935047" cy="91169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D911F85-0A28-4509-8A5F-C41B4F08211B}">
      <dsp:nvSpPr>
        <dsp:cNvPr id="0" name=""/>
        <dsp:cNvSpPr/>
      </dsp:nvSpPr>
      <dsp:spPr>
        <a:xfrm rot="5400000">
          <a:off x="4539918" y="-3423161"/>
          <a:ext cx="863782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Методика формування загального вміння розв'язувати прості задачі:</a:t>
          </a:r>
          <a:endParaRPr lang="ru-RU" sz="2400" b="1" kern="1200" dirty="0"/>
        </a:p>
      </dsp:txBody>
      <dsp:txXfrm rot="5400000">
        <a:off x="4539918" y="-3423161"/>
        <a:ext cx="863782" cy="8031434"/>
      </dsp:txXfrm>
    </dsp:sp>
    <dsp:sp modelId="{3C94D313-2FA7-4078-BBC5-95F9E5421374}">
      <dsp:nvSpPr>
        <dsp:cNvPr id="0" name=""/>
        <dsp:cNvSpPr/>
      </dsp:nvSpPr>
      <dsp:spPr>
        <a:xfrm>
          <a:off x="0" y="0"/>
          <a:ext cx="955830" cy="122641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-</a:t>
          </a:r>
          <a:endParaRPr lang="ru-RU" sz="2400" b="1" kern="1200" dirty="0"/>
        </a:p>
      </dsp:txBody>
      <dsp:txXfrm>
        <a:off x="0" y="0"/>
        <a:ext cx="955830" cy="1226413"/>
      </dsp:txXfrm>
    </dsp:sp>
    <dsp:sp modelId="{92CDD881-B373-4717-8059-5D09E4AA57B9}">
      <dsp:nvSpPr>
        <dsp:cNvPr id="0" name=""/>
        <dsp:cNvSpPr/>
      </dsp:nvSpPr>
      <dsp:spPr>
        <a:xfrm rot="5400000">
          <a:off x="4512661" y="-2396214"/>
          <a:ext cx="929786" cy="8046678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1" action="ppaction://hlinkpres?slideindex=1&amp;slidetitle="/>
            </a:rPr>
            <a:t>Перші 5 видів простих задач 1-го класу та методика роботи над ними.</a:t>
          </a:r>
          <a:endParaRPr lang="ru-RU" sz="2400" kern="1200" dirty="0"/>
        </a:p>
      </dsp:txBody>
      <dsp:txXfrm rot="5400000">
        <a:off x="4512661" y="-2396214"/>
        <a:ext cx="929786" cy="8046678"/>
      </dsp:txXfrm>
    </dsp:sp>
    <dsp:sp modelId="{1D245B60-C5A1-4E91-A973-891D7B6B7461}">
      <dsp:nvSpPr>
        <dsp:cNvPr id="0" name=""/>
        <dsp:cNvSpPr/>
      </dsp:nvSpPr>
      <dsp:spPr>
        <a:xfrm>
          <a:off x="261" y="1205140"/>
          <a:ext cx="953953" cy="95436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1)</a:t>
          </a:r>
          <a:endParaRPr lang="ru-RU" sz="2400" b="1" kern="1200" dirty="0"/>
        </a:p>
      </dsp:txBody>
      <dsp:txXfrm>
        <a:off x="261" y="1205140"/>
        <a:ext cx="953953" cy="954362"/>
      </dsp:txXfrm>
    </dsp:sp>
    <dsp:sp modelId="{F762B9A2-7ED6-4FEF-92AF-E3766F315C5D}">
      <dsp:nvSpPr>
        <dsp:cNvPr id="0" name=""/>
        <dsp:cNvSpPr/>
      </dsp:nvSpPr>
      <dsp:spPr>
        <a:xfrm rot="5400000">
          <a:off x="4506631" y="-1364106"/>
          <a:ext cx="842862" cy="7997289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2" action="ppaction://hlinkpres?slideindex=1&amp;slidetitle="/>
            </a:rPr>
            <a:t>Навчання складання короткого запису задачі. </a:t>
          </a:r>
          <a:endParaRPr lang="ru-RU" sz="2400" kern="1200" dirty="0"/>
        </a:p>
      </dsp:txBody>
      <dsp:txXfrm rot="5400000">
        <a:off x="4506631" y="-1364106"/>
        <a:ext cx="842862" cy="7997289"/>
      </dsp:txXfrm>
    </dsp:sp>
    <dsp:sp modelId="{69741657-687A-4F66-862C-14216AB5D97C}">
      <dsp:nvSpPr>
        <dsp:cNvPr id="0" name=""/>
        <dsp:cNvSpPr/>
      </dsp:nvSpPr>
      <dsp:spPr>
        <a:xfrm>
          <a:off x="261" y="2209559"/>
          <a:ext cx="953524" cy="93732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2)</a:t>
          </a:r>
          <a:endParaRPr lang="ru-RU" sz="2400" b="1" kern="1200" dirty="0"/>
        </a:p>
      </dsp:txBody>
      <dsp:txXfrm>
        <a:off x="261" y="2209559"/>
        <a:ext cx="953524" cy="937327"/>
      </dsp:txXfrm>
    </dsp:sp>
    <dsp:sp modelId="{58027FF2-3CA3-4746-AA39-77C4E2F36E4D}">
      <dsp:nvSpPr>
        <dsp:cNvPr id="0" name=""/>
        <dsp:cNvSpPr/>
      </dsp:nvSpPr>
      <dsp:spPr>
        <a:xfrm rot="5400000">
          <a:off x="4491650" y="-378014"/>
          <a:ext cx="960318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3" action="ppaction://hlinkpres?slideindex=1&amp;slidetitle="/>
            </a:rPr>
            <a:t>Поняття про обернену задачу. </a:t>
          </a:r>
          <a:endParaRPr lang="ru-RU" sz="2400" kern="1200" dirty="0"/>
        </a:p>
      </dsp:txBody>
      <dsp:txXfrm rot="5400000">
        <a:off x="4491650" y="-378014"/>
        <a:ext cx="960318" cy="8031434"/>
      </dsp:txXfrm>
    </dsp:sp>
    <dsp:sp modelId="{75B573CE-C075-413A-8674-BBB152F3F85B}">
      <dsp:nvSpPr>
        <dsp:cNvPr id="0" name=""/>
        <dsp:cNvSpPr/>
      </dsp:nvSpPr>
      <dsp:spPr>
        <a:xfrm>
          <a:off x="0" y="3163807"/>
          <a:ext cx="955830" cy="102861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3)</a:t>
          </a:r>
          <a:endParaRPr lang="ru-RU" sz="2400" b="1" kern="1200" dirty="0"/>
        </a:p>
      </dsp:txBody>
      <dsp:txXfrm>
        <a:off x="0" y="3163807"/>
        <a:ext cx="955830" cy="1028612"/>
      </dsp:txXfrm>
    </dsp:sp>
    <dsp:sp modelId="{8BC24923-25DE-4B1F-9EC6-FAEB41D5E090}">
      <dsp:nvSpPr>
        <dsp:cNvPr id="0" name=""/>
        <dsp:cNvSpPr/>
      </dsp:nvSpPr>
      <dsp:spPr>
        <a:xfrm rot="5400000">
          <a:off x="4467291" y="751376"/>
          <a:ext cx="1009036" cy="8031434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hlinkClick xmlns:r="http://schemas.openxmlformats.org/officeDocument/2006/relationships" r:id="rId4" action="ppaction://hlinkpres?slideindex=1&amp;slidetitle="/>
            </a:rPr>
            <a:t>Методика ознайомлення із задачами на знаходження невідомого зменшуваного, від'ємника.</a:t>
          </a:r>
          <a:endParaRPr lang="uk-UA" sz="2400" kern="1200" dirty="0" smtClean="0"/>
        </a:p>
      </dsp:txBody>
      <dsp:txXfrm rot="5400000">
        <a:off x="4467291" y="751376"/>
        <a:ext cx="1009036" cy="8031434"/>
      </dsp:txXfrm>
    </dsp:sp>
    <dsp:sp modelId="{7C08314F-2955-4195-9CB9-FD09367BF161}">
      <dsp:nvSpPr>
        <dsp:cNvPr id="0" name=""/>
        <dsp:cNvSpPr/>
      </dsp:nvSpPr>
      <dsp:spPr>
        <a:xfrm>
          <a:off x="0" y="4243497"/>
          <a:ext cx="955830" cy="109135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4)</a:t>
          </a:r>
        </a:p>
      </dsp:txBody>
      <dsp:txXfrm>
        <a:off x="0" y="4243497"/>
        <a:ext cx="955830" cy="1091352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A8F65B-9A00-43C1-A4F9-A68D41146E29}">
      <dsp:nvSpPr>
        <dsp:cNvPr id="0" name=""/>
        <dsp:cNvSpPr/>
      </dsp:nvSpPr>
      <dsp:spPr>
        <a:xfrm>
          <a:off x="206559" y="0"/>
          <a:ext cx="9700507" cy="5589241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ECD051-241E-4D49-90FE-79495E84D7B0}">
      <dsp:nvSpPr>
        <dsp:cNvPr id="0" name=""/>
        <dsp:cNvSpPr/>
      </dsp:nvSpPr>
      <dsp:spPr>
        <a:xfrm>
          <a:off x="1504291" y="4156159"/>
          <a:ext cx="205684" cy="2056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B30F68-F664-49D0-B634-4E8BA04DBCF2}">
      <dsp:nvSpPr>
        <dsp:cNvPr id="0" name=""/>
        <dsp:cNvSpPr/>
      </dsp:nvSpPr>
      <dsp:spPr>
        <a:xfrm>
          <a:off x="1116630" y="4259001"/>
          <a:ext cx="1564790" cy="13302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988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Про що Ви дізналися сьогодні на лекції?</a:t>
          </a:r>
          <a:endParaRPr lang="ru-RU" sz="2400" kern="1200" dirty="0"/>
        </a:p>
      </dsp:txBody>
      <dsp:txXfrm>
        <a:off x="1116630" y="4259001"/>
        <a:ext cx="1564790" cy="1330239"/>
      </dsp:txXfrm>
    </dsp:sp>
    <dsp:sp modelId="{BBEC6CA9-E41C-4CBB-BA49-850C00ADEA47}">
      <dsp:nvSpPr>
        <dsp:cNvPr id="0" name=""/>
        <dsp:cNvSpPr/>
      </dsp:nvSpPr>
      <dsp:spPr>
        <a:xfrm>
          <a:off x="2617668" y="3086378"/>
          <a:ext cx="321940" cy="3219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BFDAFD-525F-436C-B14B-2567CFE67020}">
      <dsp:nvSpPr>
        <dsp:cNvPr id="0" name=""/>
        <dsp:cNvSpPr/>
      </dsp:nvSpPr>
      <dsp:spPr>
        <a:xfrm>
          <a:off x="2763630" y="3247349"/>
          <a:ext cx="1816229" cy="23418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589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Яка інформація була цікавою найбільшою мірою?</a:t>
          </a:r>
          <a:endParaRPr lang="ru-RU" sz="2400" kern="1200" dirty="0"/>
        </a:p>
      </dsp:txBody>
      <dsp:txXfrm>
        <a:off x="2763630" y="3247349"/>
        <a:ext cx="1816229" cy="2341891"/>
      </dsp:txXfrm>
    </dsp:sp>
    <dsp:sp modelId="{00B64851-C59E-4DDB-9091-7A0B9F221FC0}">
      <dsp:nvSpPr>
        <dsp:cNvPr id="0" name=""/>
        <dsp:cNvSpPr/>
      </dsp:nvSpPr>
      <dsp:spPr>
        <a:xfrm>
          <a:off x="4048514" y="2233460"/>
          <a:ext cx="429253" cy="42925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58D1BA-E84F-4FDE-83D5-6EB0E59373E3}">
      <dsp:nvSpPr>
        <dsp:cNvPr id="0" name=""/>
        <dsp:cNvSpPr/>
      </dsp:nvSpPr>
      <dsp:spPr>
        <a:xfrm>
          <a:off x="4263140" y="2448087"/>
          <a:ext cx="1725957" cy="31411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453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Про що ще Ви хотіли б дізнатися?</a:t>
          </a:r>
          <a:endParaRPr lang="ru-RU" sz="2400" kern="1200" dirty="0"/>
        </a:p>
      </dsp:txBody>
      <dsp:txXfrm>
        <a:off x="4263140" y="2448087"/>
        <a:ext cx="1725957" cy="3141153"/>
      </dsp:txXfrm>
    </dsp:sp>
    <dsp:sp modelId="{6A1A9D43-13BA-492F-877E-6840D854D3C9}">
      <dsp:nvSpPr>
        <dsp:cNvPr id="0" name=""/>
        <dsp:cNvSpPr/>
      </dsp:nvSpPr>
      <dsp:spPr>
        <a:xfrm>
          <a:off x="5711872" y="1567223"/>
          <a:ext cx="554452" cy="55445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A3EE16-9FDD-4C0D-A8C9-B38A905D9D21}">
      <dsp:nvSpPr>
        <dsp:cNvPr id="0" name=""/>
        <dsp:cNvSpPr/>
      </dsp:nvSpPr>
      <dsp:spPr>
        <a:xfrm>
          <a:off x="5900743" y="2197452"/>
          <a:ext cx="2251006" cy="31474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3793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У чому ви добре розібралися?</a:t>
          </a:r>
          <a:endParaRPr lang="ru-RU" sz="2400" kern="1200" dirty="0"/>
        </a:p>
      </dsp:txBody>
      <dsp:txXfrm>
        <a:off x="5900743" y="2197452"/>
        <a:ext cx="2251006" cy="3147459"/>
      </dsp:txXfrm>
    </dsp:sp>
    <dsp:sp modelId="{75C4CAF9-F84A-4BA7-BF8B-1C7B7B03A35E}">
      <dsp:nvSpPr>
        <dsp:cNvPr id="0" name=""/>
        <dsp:cNvSpPr/>
      </dsp:nvSpPr>
      <dsp:spPr>
        <a:xfrm>
          <a:off x="7424415" y="1122319"/>
          <a:ext cx="706480" cy="7064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055F36-FB44-4AFE-89C6-FD47523E4240}">
      <dsp:nvSpPr>
        <dsp:cNvPr id="0" name=""/>
        <dsp:cNvSpPr/>
      </dsp:nvSpPr>
      <dsp:spPr>
        <a:xfrm>
          <a:off x="7549033" y="1714482"/>
          <a:ext cx="2245801" cy="36358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4349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Над чим ще слід попрацювати?</a:t>
          </a:r>
          <a:endParaRPr lang="ru-RU" sz="2400" kern="1200" dirty="0"/>
        </a:p>
      </dsp:txBody>
      <dsp:txXfrm>
        <a:off x="7549033" y="1714482"/>
        <a:ext cx="2245801" cy="36358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782C61-0C82-4110-AAD2-B2B64EB91345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3D52EE-B53D-49D9-84B2-A4E122B73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19D99-0CD6-4E1C-B94B-00C3244CDB53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251C-BF9F-412D-8D0E-7BB1357911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19D99-0CD6-4E1C-B94B-00C3244CDB53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251C-BF9F-412D-8D0E-7BB1357911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19D99-0CD6-4E1C-B94B-00C3244CDB53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251C-BF9F-412D-8D0E-7BB1357911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19D99-0CD6-4E1C-B94B-00C3244CDB53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251C-BF9F-412D-8D0E-7BB1357911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19D99-0CD6-4E1C-B94B-00C3244CDB53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251C-BF9F-412D-8D0E-7BB1357911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19D99-0CD6-4E1C-B94B-00C3244CDB53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251C-BF9F-412D-8D0E-7BB1357911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19D99-0CD6-4E1C-B94B-00C3244CDB53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251C-BF9F-412D-8D0E-7BB1357911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19D99-0CD6-4E1C-B94B-00C3244CDB53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251C-BF9F-412D-8D0E-7BB1357911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19D99-0CD6-4E1C-B94B-00C3244CDB53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251C-BF9F-412D-8D0E-7BB1357911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19D99-0CD6-4E1C-B94B-00C3244CDB53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251C-BF9F-412D-8D0E-7BB1357911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8DE19D99-0CD6-4E1C-B94B-00C3244CDB53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142B251C-BF9F-412D-8D0E-7BB1357911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8DE19D99-0CD6-4E1C-B94B-00C3244CDB53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42B251C-BF9F-412D-8D0E-7BB1357911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905870"/>
            <a:ext cx="8077200" cy="2880320"/>
          </a:xfrm>
        </p:spPr>
        <p:txBody>
          <a:bodyPr>
            <a:noAutofit/>
          </a:bodyPr>
          <a:lstStyle/>
          <a:p>
            <a:pPr algn="ctr"/>
            <a:r>
              <a:rPr lang="uk-UA" sz="4800" dirty="0" smtClean="0"/>
              <a:t>Методика формування вмінь розв’язування простих задач в 1-му класі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229200"/>
            <a:ext cx="9144000" cy="1368152"/>
          </a:xfrm>
        </p:spPr>
        <p:txBody>
          <a:bodyPr>
            <a:noAutofit/>
          </a:bodyPr>
          <a:lstStyle/>
          <a:p>
            <a:r>
              <a:rPr lang="uk-UA" sz="3200" dirty="0" smtClean="0"/>
              <a:t>Зміст лекції: доктор пед. наук </a:t>
            </a:r>
            <a:endParaRPr lang="en-US" sz="3200" dirty="0" smtClean="0"/>
          </a:p>
          <a:p>
            <a:r>
              <a:rPr lang="uk-UA" sz="3200" dirty="0" err="1" smtClean="0"/>
              <a:t>Скворцова</a:t>
            </a:r>
            <a:r>
              <a:rPr lang="uk-UA" sz="3200" dirty="0" smtClean="0"/>
              <a:t> Світлана Олексіївна</a:t>
            </a:r>
          </a:p>
          <a:p>
            <a:r>
              <a:rPr lang="uk-UA" sz="3200" dirty="0" smtClean="0"/>
              <a:t>Технічна  підтримка: </a:t>
            </a:r>
            <a:r>
              <a:rPr lang="uk-UA" sz="3200" dirty="0" err="1" smtClean="0"/>
              <a:t>Гаран</a:t>
            </a:r>
            <a:r>
              <a:rPr lang="uk-UA" sz="3200" dirty="0" smtClean="0"/>
              <a:t> Марина</a:t>
            </a:r>
            <a:r>
              <a:rPr lang="en-US" sz="3200" dirty="0" smtClean="0"/>
              <a:t> </a:t>
            </a:r>
            <a:r>
              <a:rPr lang="uk-UA" sz="3200" dirty="0" smtClean="0"/>
              <a:t>Сергіївна</a:t>
            </a:r>
            <a:endParaRPr lang="ru-RU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71462"/>
            <a:ext cx="8229600" cy="1252728"/>
          </a:xfrm>
        </p:spPr>
        <p:txBody>
          <a:bodyPr>
            <a:normAutofit/>
          </a:bodyPr>
          <a:lstStyle/>
          <a:p>
            <a:pPr algn="ctr"/>
            <a:r>
              <a:rPr lang="uk-UA" sz="4800" dirty="0" smtClean="0"/>
              <a:t>Проблемні питання</a:t>
            </a:r>
            <a:endParaRPr lang="ru-RU" sz="4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-71438" y="1071545"/>
          <a:ext cx="9429784" cy="5929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04AB985-1F49-46AA-A08C-C88FE1AF05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604AB985-1F49-46AA-A08C-C88FE1AF05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500" fill="hold"/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500" fill="hold"/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7B82133-1255-4D7C-9773-CDD7AC565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8679AB5-E0F1-40D2-B5FE-1BF9C8A55E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500" fill="hold"/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500" fill="hold"/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67D409-41C8-4462-B703-15295BDE97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E62FA2E-99B9-41C6-B04F-C8F40ED9EF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500" fill="hold"/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500" fill="hold"/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80418A7-920D-49D0-984B-81E7C2C1F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B05C3DE-A3BE-4A97-9B99-8C391FDBF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500" fill="hold"/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9" dur="500" fill="hold"/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7D8D54-1A76-41BE-A06A-CE66598966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3CAB849-1A6D-4304-842C-36E0696756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500" fill="hold"/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1" dur="500" fill="hold"/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4160CFB-9785-4F36-8FCF-3BE5E7FAF3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F5BD76-5989-4032-94B3-558D2DDF00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Dgm bld="lvlOne"/>
        </p:bldSub>
      </p:bldGraphic>
      <p:bldGraphic spid="6" grpId="1" uiExpand="1">
        <p:bldSub>
          <a:bldDgm bld="lvlOne"/>
        </p:bldSub>
      </p:bldGraphic>
      <p:bldGraphic spid="6" grpId="2" uiExpand="1">
        <p:bldSub>
          <a:bldDgm bld="lvl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7572" y="-285776"/>
            <a:ext cx="8229600" cy="1252728"/>
          </a:xfrm>
        </p:spPr>
        <p:txBody>
          <a:bodyPr>
            <a:normAutofit/>
          </a:bodyPr>
          <a:lstStyle/>
          <a:p>
            <a:r>
              <a:rPr lang="uk-UA" sz="4800" dirty="0" smtClean="0"/>
              <a:t>Література</a:t>
            </a:r>
            <a:endParaRPr lang="ru-RU" sz="4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548680"/>
          <a:ext cx="9144000" cy="6624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6B34294-6D5C-4362-AE07-3750C0B6CB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E6B34294-6D5C-4362-AE07-3750C0B6CB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A690A2A-462F-4842-87AB-27D36FBE8E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AA690A2A-462F-4842-87AB-27D36FBE8E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D486EF9-B268-495E-A68E-24F75757F6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dgm id="{4D486EF9-B268-495E-A68E-24F75757F6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План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428760"/>
          <a:ext cx="9001156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C2BB375-6319-4214-89A9-B3927C2E39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6C2BB375-6319-4214-89A9-B3927C2E39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4EE1D4-D5A0-4711-BBAC-1E9C01BF72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A94EE1D4-D5A0-4711-BBAC-1E9C01BF72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92A2AE8-BBDA-4C81-BCB8-9C08B1E697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192A2AE8-BBDA-4C81-BCB8-9C08B1E697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FEF13FF-D5A8-4E07-B48F-B928D054DB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7FEF13FF-D5A8-4E07-B48F-B928D054DB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28BBEE6-5CD2-4450-B9C1-DE6E9355D5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>
                                            <p:graphicEl>
                                              <a:dgm id="{D28BBEE6-5CD2-4450-B9C1-DE6E9355D5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5412C42-86AE-49B4-9A1C-154A1959E1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">
                                            <p:graphicEl>
                                              <a:dgm id="{D5412C42-86AE-49B4-9A1C-154A1959E1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F39C7BD-BD59-447F-ABA9-26E913413C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">
                                            <p:graphicEl>
                                              <a:dgm id="{5F39C7BD-BD59-447F-ABA9-26E913413C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01264F2-1556-40BB-9B4E-6D7D2A4C58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">
                                            <p:graphicEl>
                                              <a:dgm id="{901264F2-1556-40BB-9B4E-6D7D2A4C58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План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428736"/>
          <a:ext cx="9001156" cy="5429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3C94D313-2FA7-4078-BBC5-95F9E54213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4D911F85-0A28-4509-8A5F-C41B4F0821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D245B60-C5A1-4E91-A973-891D7B6B74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1D245B60-C5A1-4E91-A973-891D7B6B74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2CDD881-B373-4717-8059-5D09E4AA57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92CDD881-B373-4717-8059-5D09E4AA57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9741657-687A-4F66-862C-14216AB5D9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69741657-687A-4F66-862C-14216AB5D9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762B9A2-7ED6-4FEF-92AF-E3766F315C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graphicEl>
                                              <a:dgm id="{F762B9A2-7ED6-4FEF-92AF-E3766F315C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75B573CE-C075-413A-8674-BBB152F3F8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>
                                            <p:graphicEl>
                                              <a:dgm id="{58027FF2-3CA3-4746-AA39-77C4E2F36E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>
                                            <p:graphicEl>
                                              <a:dgm id="{7C08314F-2955-4195-9CB9-FD09367BF1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8BC24923-25DE-4B1F-9EC6-FAEB41D5E0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/>
              <a:t>Рефлексія</a:t>
            </a:r>
            <a:endParaRPr lang="ru-RU" sz="4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831294" y="-17101"/>
          <a:ext cx="10189640" cy="55892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Группа 6"/>
          <p:cNvGrpSpPr/>
          <p:nvPr/>
        </p:nvGrpSpPr>
        <p:grpSpPr>
          <a:xfrm>
            <a:off x="3602266" y="3789040"/>
            <a:ext cx="5184576" cy="3068960"/>
            <a:chOff x="3602266" y="3789040"/>
            <a:chExt cx="5184576" cy="3068960"/>
          </a:xfrm>
        </p:grpSpPr>
        <p:sp>
          <p:nvSpPr>
            <p:cNvPr id="5" name="Пятно 2 4"/>
            <p:cNvSpPr/>
            <p:nvPr/>
          </p:nvSpPr>
          <p:spPr>
            <a:xfrm>
              <a:off x="3602266" y="3789040"/>
              <a:ext cx="5184576" cy="3068960"/>
            </a:xfrm>
            <a:prstGeom prst="irregularSeal2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473772" y="5013176"/>
              <a:ext cx="33843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2400" dirty="0" smtClean="0"/>
                <a:t>Чи задоволені Ви своєю роботою на лекції?</a:t>
              </a:r>
              <a:endParaRPr lang="ru-RU" sz="2400" dirty="0" smtClean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A8F65B-9A00-43C1-A4F9-A68D41146E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AEA8F65B-9A00-43C1-A4F9-A68D41146E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ECD051-241E-4D49-90FE-79495E84D7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DFECD051-241E-4D49-90FE-79495E84D7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B30F68-F664-49D0-B634-4E8BA04DBC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67B30F68-F664-49D0-B634-4E8BA04DBC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BEC6CA9-E41C-4CBB-BA49-850C00ADEA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BBEC6CA9-E41C-4CBB-BA49-850C00ADEA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BFDAFD-525F-436C-B14B-2567CFE670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F8BFDAFD-525F-436C-B14B-2567CFE670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B64851-C59E-4DDB-9091-7A0B9F221F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00B64851-C59E-4DDB-9091-7A0B9F221F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58D1BA-E84F-4FDE-83D5-6EB0E59373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A058D1BA-E84F-4FDE-83D5-6EB0E59373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A1A9D43-13BA-492F-877E-6840D854D3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6A1A9D43-13BA-492F-877E-6840D854D3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BA3EE16-9FDD-4C0D-A8C9-B38A905D9D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EBA3EE16-9FDD-4C0D-A8C9-B38A905D9D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C4CAF9-F84A-4BA7-BF8B-1C7B7B03A3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75C4CAF9-F84A-4BA7-BF8B-1C7B7B03A3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9055F36-FB44-4AFE-89C6-FD47523E42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79055F36-FB44-4AFE-89C6-FD47523E42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603836"/>
            <a:ext cx="9296775" cy="1110652"/>
          </a:xfrm>
        </p:spPr>
        <p:txBody>
          <a:bodyPr>
            <a:noAutofit/>
          </a:bodyPr>
          <a:lstStyle/>
          <a:p>
            <a:r>
              <a:rPr lang="uk-UA" sz="4800" b="1" spc="0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Дякую за увагу!</a:t>
            </a:r>
            <a:r>
              <a:rPr lang="ru-RU" sz="4800" b="1" spc="0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4800" b="1" spc="0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4800" b="1" spc="0" dirty="0">
              <a:ln w="12700">
                <a:noFill/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4118" t="-43" r="13243" b="421"/>
          <a:stretch>
            <a:fillRect/>
          </a:stretch>
        </p:blipFill>
        <p:spPr bwMode="auto">
          <a:xfrm>
            <a:off x="1115616" y="1484784"/>
            <a:ext cx="6926269" cy="534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b7a774b9ed9ad35cd8bf1971d254b5d3df280f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ПРЕЗЕНТАЦИЯ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2355</TotalTime>
  <Words>451</Words>
  <Application>Microsoft Office PowerPoint</Application>
  <PresentationFormat>Экран (4:3)</PresentationFormat>
  <Paragraphs>49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Модульная</vt:lpstr>
      <vt:lpstr>Методика формування вмінь розв’язування простих задач в 1-му класі</vt:lpstr>
      <vt:lpstr>Проблемні питання</vt:lpstr>
      <vt:lpstr>Література</vt:lpstr>
      <vt:lpstr>План</vt:lpstr>
      <vt:lpstr>План</vt:lpstr>
      <vt:lpstr>Рефлексія</vt:lpstr>
      <vt:lpstr>Дякую за увагу!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Методика формування вмінь розв’язування простих задач в 1-му класі</dc:title>
  <dc:creator>user</dc:creator>
  <cp:lastModifiedBy>Marinochka</cp:lastModifiedBy>
  <cp:revision>222</cp:revision>
  <dcterms:created xsi:type="dcterms:W3CDTF">2013-05-13T17:03:34Z</dcterms:created>
  <dcterms:modified xsi:type="dcterms:W3CDTF">2016-07-29T11:11:38Z</dcterms:modified>
</cp:coreProperties>
</file>