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Override PartName="/ppt/diagrams/drawing29.xml" ContentType="application/vnd.ms-office.drawingml.diagramDrawing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28.xml" ContentType="application/vnd.openxmlformats-officedocument.drawingml.diagramLayout+xml"/>
  <Override PartName="/ppt/diagrams/quickStyle31.xml" ContentType="application/vnd.openxmlformats-officedocument.drawingml.diagramStyle+xml"/>
  <Override PartName="/ppt/diagrams/drawing32.xml" ContentType="application/vnd.ms-office.drawingml.diagramDrawing+xml"/>
  <Override PartName="/ppt/slides/slide99.xml" ContentType="application/vnd.openxmlformats-officedocument.presentationml.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notesSlides/notesSlide7.xml" ContentType="application/vnd.openxmlformats-officedocument.presentationml.notesSlide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diagrams/colors4.xml" ContentType="application/vnd.openxmlformats-officedocument.drawingml.diagramColors+xml"/>
  <Override PartName="/ppt/diagrams/drawing10.xml" ContentType="application/vnd.ms-office.drawingml.diagramDrawing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layout3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drawing3.xml" ContentType="application/vnd.ms-office.drawingml.diagramDrawing+xml"/>
  <Default Extension="png" ContentType="image/png"/>
  <Override PartName="/ppt/diagrams/layout20.xml" ContentType="application/vnd.openxmlformats-officedocument.drawingml.diagramLayout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diagrams/data32.xml" ContentType="application/vnd.openxmlformats-officedocument.drawingml.diagramData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quickStyle25.xml" ContentType="application/vnd.openxmlformats-officedocument.drawingml.diagramStyle+xml"/>
  <Override PartName="/ppt/diagrams/drawing26.xml" ContentType="application/vnd.ms-office.drawingml.diagramDrawing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drawing8.xml" ContentType="application/vnd.ms-office.drawingml.diagramDrawing+xml"/>
  <Override PartName="/ppt/diagrams/layout25.xml" ContentType="application/vnd.openxmlformats-officedocument.drawingml.diagramLayout+xml"/>
  <Override PartName="/ppt/slides/slide108.xml" ContentType="application/vnd.openxmlformats-officedocument.presentationml.slide+xml"/>
  <Override PartName="/ppt/diagrams/quickStyle8.xml" ContentType="application/vnd.openxmlformats-officedocument.drawingml.diagramStyle+xml"/>
  <Override PartName="/ppt/diagrams/layout14.xml" ContentType="application/vnd.openxmlformats-officedocument.drawingml.diagramLayout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notesSlides/notesSlide4.xml" ContentType="application/vnd.openxmlformats-officedocument.presentationml.notesSlide+xml"/>
  <Override PartName="/ppt/diagrams/colors24.xml" ContentType="application/vnd.openxmlformats-officedocument.drawingml.diagramColors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diagrams/colors1.xml" ContentType="application/vnd.openxmlformats-officedocument.drawingml.diagramColors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diagrams/quickStyle19.xml" ContentType="application/vnd.openxmlformats-officedocument.drawingml.diagramStyle+xml"/>
  <Default Extension="wmf" ContentType="image/x-wmf"/>
  <Override PartName="/ppt/slides/slide41.xml" ContentType="application/vnd.openxmlformats-officedocument.presentationml.slide+xml"/>
  <Override PartName="/ppt/slides/slide30.xml" ContentType="application/vnd.openxmlformats-officedocument.presentationml.slide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drawing34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colors29.xml" ContentType="application/vnd.openxmlformats-officedocument.drawingml.diagramColors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diagrams/colors6.xml" ContentType="application/vnd.openxmlformats-officedocument.drawingml.diagramColors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colors18.xml" ContentType="application/vnd.openxmlformats-officedocument.drawingml.diagramColors+xml"/>
  <Override PartName="/ppt/diagrams/layout33.xml" ContentType="application/vnd.openxmlformats-officedocument.drawingml.diagramLayou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layout22.xml" ContentType="application/vnd.openxmlformats-officedocument.drawingml.diagram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diagrams/data16.xml" ContentType="application/vnd.openxmlformats-officedocument.drawingml.diagramData+xml"/>
  <Override PartName="/ppt/diagrams/colors32.xml" ContentType="application/vnd.openxmlformats-officedocument.drawingml.diagramColors+xml"/>
  <Override PartName="/ppt/diagrams/data34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ata30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diagrams/quickStyle27.xml" ContentType="application/vnd.openxmlformats-officedocument.drawingml.diagramStyle+xml"/>
  <Override PartName="/ppt/diagrams/drawing28.xml" ContentType="application/vnd.ms-office.drawingml.diagramDrawing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quickStyle34.xml" ContentType="application/vnd.openxmlformats-officedocument.drawingml.diagramStyl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layout34.xml" ContentType="application/vnd.openxmlformats-officedocument.drawingml.diagramLayout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diagrams/drawing6.xml" ContentType="application/vnd.ms-office.drawingml.diagramDrawing+xml"/>
  <Override PartName="/ppt/diagrams/drawing20.xml" ContentType="application/vnd.ms-office.drawingml.diagramDrawing+xml"/>
  <Override PartName="/ppt/notesSlides/notesSlide6.xml" ContentType="application/vnd.openxmlformats-officedocument.presentationml.notesSlide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rawing31.xml" ContentType="application/vnd.ms-office.drawingml.diagramDrawing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33.xml" ContentType="application/vnd.openxmlformats-officedocument.drawingml.diagramColors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diagrams/drawing2.xml" ContentType="application/vnd.ms-office.drawingml.diagramDrawing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drawing25.xml" ContentType="application/vnd.ms-office.drawingml.diagramDrawing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slides/slide118.xml" ContentType="application/vnd.openxmlformats-officedocument.presentationml.slide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diagrams/colors1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rawing19.xml" ContentType="application/vnd.ms-office.drawingml.diagramDrawing+xml"/>
  <Override PartName="/ppt/diagrams/quickStyle29.xml" ContentType="application/vnd.openxmlformats-officedocument.drawingml.diagramStyle+xml"/>
  <Override PartName="/ppt/slides/slide51.xml" ContentType="application/vnd.openxmlformats-officedocument.presentationml.slide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slides/slide40.xml" ContentType="application/vnd.openxmlformats-officedocument.presentationml.slide+xml"/>
  <Override PartName="/ppt/diagrams/layout18.xml" ContentType="application/vnd.openxmlformats-officedocument.drawingml.diagramLayout+xml"/>
  <Override PartName="/ppt/diagrams/layout2.xml" ContentType="application/vnd.openxmlformats-officedocument.drawingml.diagramLayout+xml"/>
  <Default Extension="gif" ContentType="image/gif"/>
  <Override PartName="/ppt/notesSlides/notesSlide8.xml" ContentType="application/vnd.openxmlformats-officedocument.presentationml.notesSlide+xml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drawing33.xml" ContentType="application/vnd.ms-office.drawingml.diagramDrawing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layout32.xml" ContentType="application/vnd.openxmlformats-officedocument.drawingml.diagramLayout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diagrams/drawing4.xml" ContentType="application/vnd.ms-office.drawingml.diagramDrawing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3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diagrams/data11.xml" ContentType="application/vnd.openxmlformats-officedocument.drawingml.diagramData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drawing27.xml" ContentType="application/vnd.ms-office.drawingml.diagramDrawing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layout26.xml" ContentType="application/vnd.openxmlformats-officedocument.drawingml.diagramLayout+xml"/>
  <Override PartName="/ppt/slides/slide109.xml" ContentType="application/vnd.openxmlformats-officedocument.presentationml.slide+xml"/>
  <Override PartName="/ppt/diagrams/quickStyle9.xml" ContentType="application/vnd.openxmlformats-officedocument.drawingml.diagramStyle+xml"/>
  <Override PartName="/ppt/diagrams/drawing30.xml" ContentType="application/vnd.ms-office.drawingml.diagramDrawing+xml"/>
  <Override PartName="/ppt/slides/slide97.xml" ContentType="application/vnd.openxmlformats-officedocument.presentationml.slide+xml"/>
  <Override PartName="/ppt/diagrams/colors14.xml" ContentType="application/vnd.openxmlformats-officedocument.drawingml.diagramColors+xml"/>
  <Override PartName="/ppt/notesSlides/notesSlide5.xml" ContentType="application/vnd.openxmlformats-officedocument.presentationml.notesSlide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28"/>
  </p:notesMasterIdLst>
  <p:sldIdLst>
    <p:sldId id="256" r:id="rId2"/>
    <p:sldId id="417" r:id="rId3"/>
    <p:sldId id="259" r:id="rId4"/>
    <p:sldId id="418" r:id="rId5"/>
    <p:sldId id="258" r:id="rId6"/>
    <p:sldId id="261" r:id="rId7"/>
    <p:sldId id="419" r:id="rId8"/>
    <p:sldId id="420" r:id="rId9"/>
    <p:sldId id="271" r:id="rId10"/>
    <p:sldId id="260" r:id="rId11"/>
    <p:sldId id="421" r:id="rId12"/>
    <p:sldId id="275" r:id="rId13"/>
    <p:sldId id="366" r:id="rId14"/>
    <p:sldId id="367" r:id="rId15"/>
    <p:sldId id="276" r:id="rId16"/>
    <p:sldId id="277" r:id="rId17"/>
    <p:sldId id="368" r:id="rId18"/>
    <p:sldId id="280" r:id="rId19"/>
    <p:sldId id="278" r:id="rId20"/>
    <p:sldId id="422" r:id="rId21"/>
    <p:sldId id="281" r:id="rId22"/>
    <p:sldId id="300" r:id="rId23"/>
    <p:sldId id="282" r:id="rId24"/>
    <p:sldId id="286" r:id="rId25"/>
    <p:sldId id="297" r:id="rId26"/>
    <p:sldId id="287" r:id="rId27"/>
    <p:sldId id="288" r:id="rId28"/>
    <p:sldId id="289" r:id="rId29"/>
    <p:sldId id="298" r:id="rId30"/>
    <p:sldId id="423" r:id="rId31"/>
    <p:sldId id="272" r:id="rId32"/>
    <p:sldId id="290" r:id="rId33"/>
    <p:sldId id="371" r:id="rId34"/>
    <p:sldId id="296" r:id="rId35"/>
    <p:sldId id="369" r:id="rId36"/>
    <p:sldId id="370" r:id="rId37"/>
    <p:sldId id="294" r:id="rId38"/>
    <p:sldId id="295" r:id="rId39"/>
    <p:sldId id="310" r:id="rId40"/>
    <p:sldId id="301" r:id="rId41"/>
    <p:sldId id="424" r:id="rId42"/>
    <p:sldId id="302" r:id="rId43"/>
    <p:sldId id="304" r:id="rId44"/>
    <p:sldId id="305" r:id="rId45"/>
    <p:sldId id="306" r:id="rId46"/>
    <p:sldId id="303" r:id="rId47"/>
    <p:sldId id="309" r:id="rId48"/>
    <p:sldId id="307" r:id="rId49"/>
    <p:sldId id="372" r:id="rId50"/>
    <p:sldId id="316" r:id="rId51"/>
    <p:sldId id="317" r:id="rId52"/>
    <p:sldId id="318" r:id="rId53"/>
    <p:sldId id="319" r:id="rId54"/>
    <p:sldId id="320" r:id="rId55"/>
    <p:sldId id="425" r:id="rId56"/>
    <p:sldId id="426" r:id="rId57"/>
    <p:sldId id="427" r:id="rId58"/>
    <p:sldId id="428" r:id="rId59"/>
    <p:sldId id="429" r:id="rId60"/>
    <p:sldId id="308" r:id="rId61"/>
    <p:sldId id="373" r:id="rId62"/>
    <p:sldId id="330" r:id="rId63"/>
    <p:sldId id="374" r:id="rId64"/>
    <p:sldId id="329" r:id="rId65"/>
    <p:sldId id="375" r:id="rId66"/>
    <p:sldId id="312" r:id="rId67"/>
    <p:sldId id="321" r:id="rId68"/>
    <p:sldId id="322" r:id="rId69"/>
    <p:sldId id="376" r:id="rId70"/>
    <p:sldId id="331" r:id="rId71"/>
    <p:sldId id="339" r:id="rId72"/>
    <p:sldId id="327" r:id="rId73"/>
    <p:sldId id="328" r:id="rId74"/>
    <p:sldId id="377" r:id="rId75"/>
    <p:sldId id="335" r:id="rId76"/>
    <p:sldId id="378" r:id="rId77"/>
    <p:sldId id="336" r:id="rId78"/>
    <p:sldId id="338" r:id="rId79"/>
    <p:sldId id="379" r:id="rId80"/>
    <p:sldId id="346" r:id="rId81"/>
    <p:sldId id="341" r:id="rId82"/>
    <p:sldId id="381" r:id="rId83"/>
    <p:sldId id="383" r:id="rId84"/>
    <p:sldId id="380" r:id="rId85"/>
    <p:sldId id="402" r:id="rId86"/>
    <p:sldId id="345" r:id="rId87"/>
    <p:sldId id="384" r:id="rId88"/>
    <p:sldId id="385" r:id="rId89"/>
    <p:sldId id="386" r:id="rId90"/>
    <p:sldId id="352" r:id="rId91"/>
    <p:sldId id="353" r:id="rId92"/>
    <p:sldId id="354" r:id="rId93"/>
    <p:sldId id="359" r:id="rId94"/>
    <p:sldId id="387" r:id="rId95"/>
    <p:sldId id="364" r:id="rId96"/>
    <p:sldId id="391" r:id="rId97"/>
    <p:sldId id="362" r:id="rId98"/>
    <p:sldId id="390" r:id="rId99"/>
    <p:sldId id="388" r:id="rId100"/>
    <p:sldId id="389" r:id="rId101"/>
    <p:sldId id="363" r:id="rId102"/>
    <p:sldId id="430" r:id="rId103"/>
    <p:sldId id="431" r:id="rId104"/>
    <p:sldId id="399" r:id="rId105"/>
    <p:sldId id="400" r:id="rId106"/>
    <p:sldId id="401" r:id="rId107"/>
    <p:sldId id="403" r:id="rId108"/>
    <p:sldId id="404" r:id="rId109"/>
    <p:sldId id="405" r:id="rId110"/>
    <p:sldId id="406" r:id="rId111"/>
    <p:sldId id="407" r:id="rId112"/>
    <p:sldId id="432" r:id="rId113"/>
    <p:sldId id="433" r:id="rId114"/>
    <p:sldId id="434" r:id="rId115"/>
    <p:sldId id="408" r:id="rId116"/>
    <p:sldId id="409" r:id="rId117"/>
    <p:sldId id="410" r:id="rId118"/>
    <p:sldId id="411" r:id="rId119"/>
    <p:sldId id="412" r:id="rId120"/>
    <p:sldId id="413" r:id="rId121"/>
    <p:sldId id="414" r:id="rId122"/>
    <p:sldId id="415" r:id="rId123"/>
    <p:sldId id="416" r:id="rId124"/>
    <p:sldId id="435" r:id="rId125"/>
    <p:sldId id="365" r:id="rId126"/>
    <p:sldId id="436" r:id="rId1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450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F6B25E-5D6B-4ECF-AF9D-EAA929C9A4C8}" type="doc">
      <dgm:prSet loTypeId="urn:microsoft.com/office/officeart/2005/8/layout/vList5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B1073F86-7009-4DE1-9468-C44F86B0C0B5}">
      <dgm:prSet phldrT="[Текст]" custT="1"/>
      <dgm:spPr/>
      <dgm:t>
        <a:bodyPr/>
        <a:lstStyle/>
        <a:p>
          <a:r>
            <a:rPr lang="ru-RU" sz="2400" b="1" dirty="0" smtClean="0"/>
            <a:t>1.</a:t>
          </a:r>
          <a:endParaRPr lang="ru-RU" sz="2400" b="1" dirty="0"/>
        </a:p>
      </dgm:t>
    </dgm:pt>
    <dgm:pt modelId="{D5762AD9-4156-4502-8A94-21B7A2B99B61}" type="parTrans" cxnId="{7E91330F-6A99-4092-9B3F-B4524ABBF642}">
      <dgm:prSet/>
      <dgm:spPr/>
      <dgm:t>
        <a:bodyPr/>
        <a:lstStyle/>
        <a:p>
          <a:endParaRPr lang="ru-RU" sz="2400"/>
        </a:p>
      </dgm:t>
    </dgm:pt>
    <dgm:pt modelId="{53EC38A5-AF2B-440B-8149-73E1ABB6F054}" type="sibTrans" cxnId="{7E91330F-6A99-4092-9B3F-B4524ABBF642}">
      <dgm:prSet/>
      <dgm:spPr/>
      <dgm:t>
        <a:bodyPr/>
        <a:lstStyle/>
        <a:p>
          <a:endParaRPr lang="ru-RU" sz="2400"/>
        </a:p>
      </dgm:t>
    </dgm:pt>
    <dgm:pt modelId="{9711E13B-5E58-4D83-AB7A-5ED98B0319BA}">
      <dgm:prSet phldrT="[Текст]" custT="1"/>
      <dgm:spPr/>
      <dgm:t>
        <a:bodyPr/>
        <a:lstStyle/>
        <a:p>
          <a:pPr algn="just"/>
          <a:r>
            <a:rPr lang="uk-UA" sz="2400" dirty="0" smtClean="0"/>
            <a:t>Зміст геометричного матеріалу початкового курсу математики.</a:t>
          </a:r>
          <a:endParaRPr lang="ru-RU" sz="2400" dirty="0"/>
        </a:p>
      </dgm:t>
    </dgm:pt>
    <dgm:pt modelId="{3E95E6EF-0A17-4C58-BCAF-488ADB984354}" type="parTrans" cxnId="{ACAAEE6A-0AA2-4D41-BCA4-BFB929E144D8}">
      <dgm:prSet/>
      <dgm:spPr/>
      <dgm:t>
        <a:bodyPr/>
        <a:lstStyle/>
        <a:p>
          <a:endParaRPr lang="ru-RU" sz="2400"/>
        </a:p>
      </dgm:t>
    </dgm:pt>
    <dgm:pt modelId="{B43AF418-642F-4A0B-86DB-CDF38AB3E7D0}" type="sibTrans" cxnId="{ACAAEE6A-0AA2-4D41-BCA4-BFB929E144D8}">
      <dgm:prSet/>
      <dgm:spPr/>
      <dgm:t>
        <a:bodyPr/>
        <a:lstStyle/>
        <a:p>
          <a:endParaRPr lang="ru-RU" sz="2400"/>
        </a:p>
      </dgm:t>
    </dgm:pt>
    <dgm:pt modelId="{E3E52D60-FB37-44C2-A7ED-F8F42776443E}">
      <dgm:prSet phldrT="[Текст]" custT="1"/>
      <dgm:spPr/>
      <dgm:t>
        <a:bodyPr/>
        <a:lstStyle/>
        <a:p>
          <a:r>
            <a:rPr lang="ru-RU" sz="2400" b="1" dirty="0" smtClean="0"/>
            <a:t>3.</a:t>
          </a:r>
          <a:endParaRPr lang="ru-RU" sz="2400" b="1" dirty="0"/>
        </a:p>
      </dgm:t>
    </dgm:pt>
    <dgm:pt modelId="{9624D9D2-43CC-450A-B34F-4B79F35E0161}" type="parTrans" cxnId="{66B7275F-63B4-48DC-B840-5E0F191C44BC}">
      <dgm:prSet/>
      <dgm:spPr/>
      <dgm:t>
        <a:bodyPr/>
        <a:lstStyle/>
        <a:p>
          <a:endParaRPr lang="ru-RU" sz="2400"/>
        </a:p>
      </dgm:t>
    </dgm:pt>
    <dgm:pt modelId="{4F278DB9-3D1F-4D2E-A6F3-A5505CD7A737}" type="sibTrans" cxnId="{66B7275F-63B4-48DC-B840-5E0F191C44BC}">
      <dgm:prSet/>
      <dgm:spPr/>
      <dgm:t>
        <a:bodyPr/>
        <a:lstStyle/>
        <a:p>
          <a:endParaRPr lang="ru-RU" sz="2400"/>
        </a:p>
      </dgm:t>
    </dgm:pt>
    <dgm:pt modelId="{5DD621EF-41CF-448F-A782-480EA2260C24}">
      <dgm:prSet phldrT="[Текст]" custT="1"/>
      <dgm:spPr/>
      <dgm:t>
        <a:bodyPr/>
        <a:lstStyle/>
        <a:p>
          <a:pPr algn="just"/>
          <a:r>
            <a:rPr lang="uk-UA" sz="2400" dirty="0" smtClean="0"/>
            <a:t>Методика формування геометричних уявлень і понять.</a:t>
          </a:r>
          <a:endParaRPr lang="ru-RU" sz="2400" dirty="0"/>
        </a:p>
      </dgm:t>
    </dgm:pt>
    <dgm:pt modelId="{E0C0D43F-C44D-426A-8C35-296858CF4F2F}" type="parTrans" cxnId="{AAB58167-0097-44E7-9303-4010A37FFE43}">
      <dgm:prSet/>
      <dgm:spPr/>
      <dgm:t>
        <a:bodyPr/>
        <a:lstStyle/>
        <a:p>
          <a:endParaRPr lang="ru-RU" sz="2400"/>
        </a:p>
      </dgm:t>
    </dgm:pt>
    <dgm:pt modelId="{A1693F32-1355-47E1-8F4E-01C36DFA33A8}" type="sibTrans" cxnId="{AAB58167-0097-44E7-9303-4010A37FFE43}">
      <dgm:prSet/>
      <dgm:spPr/>
      <dgm:t>
        <a:bodyPr/>
        <a:lstStyle/>
        <a:p>
          <a:endParaRPr lang="ru-RU" sz="2400"/>
        </a:p>
      </dgm:t>
    </dgm:pt>
    <dgm:pt modelId="{5B4450A5-B5D9-46F4-8CB8-CE7CC0BA5859}">
      <dgm:prSet phldrT="[Текст]" custT="1"/>
      <dgm:spPr/>
      <dgm:t>
        <a:bodyPr/>
        <a:lstStyle/>
        <a:p>
          <a:pPr algn="just"/>
          <a:r>
            <a:rPr lang="uk-UA" sz="2400" dirty="0" smtClean="0"/>
            <a:t>Формування уявлень про точку, пряму, криву лінії, відрізок та ламану.</a:t>
          </a:r>
          <a:endParaRPr lang="ru-RU" sz="2400" dirty="0"/>
        </a:p>
      </dgm:t>
    </dgm:pt>
    <dgm:pt modelId="{896B1CAD-43A6-421C-8E9B-4D4C2A213B3B}" type="parTrans" cxnId="{70C82FFA-127E-4E29-B21F-79FA60AD7BAB}">
      <dgm:prSet/>
      <dgm:spPr/>
      <dgm:t>
        <a:bodyPr/>
        <a:lstStyle/>
        <a:p>
          <a:endParaRPr lang="ru-RU" sz="2400"/>
        </a:p>
      </dgm:t>
    </dgm:pt>
    <dgm:pt modelId="{CA984C9D-0719-4319-A308-3250C879502B}" type="sibTrans" cxnId="{70C82FFA-127E-4E29-B21F-79FA60AD7BAB}">
      <dgm:prSet/>
      <dgm:spPr/>
      <dgm:t>
        <a:bodyPr/>
        <a:lstStyle/>
        <a:p>
          <a:endParaRPr lang="ru-RU" sz="2400"/>
        </a:p>
      </dgm:t>
    </dgm:pt>
    <dgm:pt modelId="{A5C651E8-C66F-468A-90AA-0FEAEBDC3640}">
      <dgm:prSet custT="1"/>
      <dgm:spPr/>
      <dgm:t>
        <a:bodyPr/>
        <a:lstStyle/>
        <a:p>
          <a:r>
            <a:rPr lang="uk-UA" sz="2400" b="1" dirty="0" smtClean="0"/>
            <a:t>-</a:t>
          </a:r>
        </a:p>
      </dgm:t>
    </dgm:pt>
    <dgm:pt modelId="{8E1DD43C-D8F7-46C4-A6AF-00D55F707AC7}" type="parTrans" cxnId="{8A8D8FC5-C97E-4B25-AD33-7951EB3ECA99}">
      <dgm:prSet/>
      <dgm:spPr/>
      <dgm:t>
        <a:bodyPr/>
        <a:lstStyle/>
        <a:p>
          <a:endParaRPr lang="ru-RU" sz="2400"/>
        </a:p>
      </dgm:t>
    </dgm:pt>
    <dgm:pt modelId="{59659ACE-BD4F-4027-A2B7-1F3014BF97F1}" type="sibTrans" cxnId="{8A8D8FC5-C97E-4B25-AD33-7951EB3ECA99}">
      <dgm:prSet/>
      <dgm:spPr/>
      <dgm:t>
        <a:bodyPr/>
        <a:lstStyle/>
        <a:p>
          <a:endParaRPr lang="ru-RU" sz="2400"/>
        </a:p>
      </dgm:t>
    </dgm:pt>
    <dgm:pt modelId="{8CD09BF1-6B31-478E-8300-2C99193F576C}">
      <dgm:prSet custT="1"/>
      <dgm:spPr/>
      <dgm:t>
        <a:bodyPr/>
        <a:lstStyle/>
        <a:p>
          <a:pPr algn="just"/>
          <a:r>
            <a:rPr lang="uk-UA" sz="2400" dirty="0" smtClean="0"/>
            <a:t>Формування уявлень про многокутники та їх елементи.</a:t>
          </a:r>
        </a:p>
      </dgm:t>
    </dgm:pt>
    <dgm:pt modelId="{01FB5A89-3CE1-4FC3-AD72-94E6A0DC23C5}" type="sibTrans" cxnId="{AF781B5A-8A7F-407F-B1BE-AA0710C9C86A}">
      <dgm:prSet/>
      <dgm:spPr/>
      <dgm:t>
        <a:bodyPr/>
        <a:lstStyle/>
        <a:p>
          <a:endParaRPr lang="ru-RU" sz="2400"/>
        </a:p>
      </dgm:t>
    </dgm:pt>
    <dgm:pt modelId="{8DAF0B44-8812-446D-8B7C-8179DBBC0A5D}" type="parTrans" cxnId="{AF781B5A-8A7F-407F-B1BE-AA0710C9C86A}">
      <dgm:prSet/>
      <dgm:spPr/>
      <dgm:t>
        <a:bodyPr/>
        <a:lstStyle/>
        <a:p>
          <a:endParaRPr lang="ru-RU" sz="2400"/>
        </a:p>
      </dgm:t>
    </dgm:pt>
    <dgm:pt modelId="{9EAC05D9-FF2D-4BB4-9A16-8BAB2090DB2C}">
      <dgm:prSet phldrT="[Текст]" custT="1"/>
      <dgm:spPr/>
      <dgm:t>
        <a:bodyPr/>
        <a:lstStyle/>
        <a:p>
          <a:r>
            <a:rPr lang="uk-UA" sz="2400" b="1" dirty="0" smtClean="0"/>
            <a:t>-</a:t>
          </a:r>
          <a:endParaRPr lang="ru-RU" sz="2400" b="1" dirty="0"/>
        </a:p>
      </dgm:t>
    </dgm:pt>
    <dgm:pt modelId="{B118BB03-4168-4DF3-8F53-0360F8DCDA92}" type="sibTrans" cxnId="{09ED4682-0696-4685-9B57-1993A822928E}">
      <dgm:prSet/>
      <dgm:spPr/>
      <dgm:t>
        <a:bodyPr/>
        <a:lstStyle/>
        <a:p>
          <a:endParaRPr lang="ru-RU" sz="2400"/>
        </a:p>
      </dgm:t>
    </dgm:pt>
    <dgm:pt modelId="{FCA4D730-EBD9-4F2E-AE5D-8CF9BA871015}" type="parTrans" cxnId="{09ED4682-0696-4685-9B57-1993A822928E}">
      <dgm:prSet/>
      <dgm:spPr/>
      <dgm:t>
        <a:bodyPr/>
        <a:lstStyle/>
        <a:p>
          <a:endParaRPr lang="ru-RU" sz="2400"/>
        </a:p>
      </dgm:t>
    </dgm:pt>
    <dgm:pt modelId="{EDD9AD30-0CBC-4CAE-AE45-34B6C8D28B6A}">
      <dgm:prSet phldrT="[Текст]" custT="1"/>
      <dgm:spPr/>
      <dgm:t>
        <a:bodyPr/>
        <a:lstStyle/>
        <a:p>
          <a:pPr algn="just"/>
          <a:r>
            <a:rPr lang="uk-UA" sz="2400" dirty="0" smtClean="0"/>
            <a:t>Порядок вивчення елементів геометрії в початковій школі.</a:t>
          </a:r>
          <a:endParaRPr lang="ru-RU" sz="2400" dirty="0"/>
        </a:p>
      </dgm:t>
    </dgm:pt>
    <dgm:pt modelId="{19594A43-0289-4329-A0D7-1AEEE086913E}" type="parTrans" cxnId="{72781303-BC04-4CFC-BE88-612B3D13D084}">
      <dgm:prSet/>
      <dgm:spPr/>
      <dgm:t>
        <a:bodyPr/>
        <a:lstStyle/>
        <a:p>
          <a:endParaRPr lang="ru-RU"/>
        </a:p>
      </dgm:t>
    </dgm:pt>
    <dgm:pt modelId="{B4C4F2F6-0714-41B4-8D70-5244EFF908EA}" type="sibTrans" cxnId="{72781303-BC04-4CFC-BE88-612B3D13D084}">
      <dgm:prSet/>
      <dgm:spPr/>
      <dgm:t>
        <a:bodyPr/>
        <a:lstStyle/>
        <a:p>
          <a:endParaRPr lang="ru-RU"/>
        </a:p>
      </dgm:t>
    </dgm:pt>
    <dgm:pt modelId="{0D535C19-839F-4BBE-854A-07E63279E575}">
      <dgm:prSet phldrT="[Текст]" custT="1"/>
      <dgm:spPr/>
      <dgm:t>
        <a:bodyPr/>
        <a:lstStyle/>
        <a:p>
          <a:pPr algn="ctr"/>
          <a:r>
            <a:rPr lang="ru-RU" sz="2400" b="1" dirty="0" smtClean="0"/>
            <a:t>2.</a:t>
          </a:r>
          <a:endParaRPr lang="ru-RU" sz="2400" b="1" dirty="0"/>
        </a:p>
      </dgm:t>
    </dgm:pt>
    <dgm:pt modelId="{8E71F7A9-C7E6-4886-A48A-F7C58BBCF7CD}" type="parTrans" cxnId="{885EAE9E-7BD8-4C84-8ACE-24190242EEDA}">
      <dgm:prSet/>
      <dgm:spPr/>
      <dgm:t>
        <a:bodyPr/>
        <a:lstStyle/>
        <a:p>
          <a:endParaRPr lang="ru-RU"/>
        </a:p>
      </dgm:t>
    </dgm:pt>
    <dgm:pt modelId="{097D3776-4926-4FD4-9898-9BACDD13765B}" type="sibTrans" cxnId="{885EAE9E-7BD8-4C84-8ACE-24190242EEDA}">
      <dgm:prSet/>
      <dgm:spPr/>
      <dgm:t>
        <a:bodyPr/>
        <a:lstStyle/>
        <a:p>
          <a:endParaRPr lang="ru-RU"/>
        </a:p>
      </dgm:t>
    </dgm:pt>
    <dgm:pt modelId="{3EE42B19-39FD-49E6-A451-7349A2DFA5BB}">
      <dgm:prSet custT="1"/>
      <dgm:spPr/>
      <dgm:t>
        <a:bodyPr/>
        <a:lstStyle/>
        <a:p>
          <a:pPr algn="just"/>
          <a:r>
            <a:rPr lang="uk-UA" sz="2400" dirty="0" smtClean="0"/>
            <a:t>Формування поняття про прямокутник і квадрат.</a:t>
          </a:r>
        </a:p>
      </dgm:t>
    </dgm:pt>
    <dgm:pt modelId="{901FF232-D5ED-4BA6-BA56-1B9C3C6EE626}" type="parTrans" cxnId="{A3F17ED6-A38D-4CC6-980F-88B91C5985FC}">
      <dgm:prSet/>
      <dgm:spPr/>
      <dgm:t>
        <a:bodyPr/>
        <a:lstStyle/>
        <a:p>
          <a:endParaRPr lang="ru-RU"/>
        </a:p>
      </dgm:t>
    </dgm:pt>
    <dgm:pt modelId="{B811C3AB-DE5F-4FB9-BAE6-FD29588BF234}" type="sibTrans" cxnId="{A3F17ED6-A38D-4CC6-980F-88B91C5985FC}">
      <dgm:prSet/>
      <dgm:spPr/>
      <dgm:t>
        <a:bodyPr/>
        <a:lstStyle/>
        <a:p>
          <a:endParaRPr lang="ru-RU"/>
        </a:p>
      </dgm:t>
    </dgm:pt>
    <dgm:pt modelId="{028E0391-1B5F-4946-9DA0-E1A2CF17DBD7}">
      <dgm:prSet custT="1"/>
      <dgm:spPr/>
      <dgm:t>
        <a:bodyPr/>
        <a:lstStyle/>
        <a:p>
          <a:pPr algn="ctr"/>
          <a:r>
            <a:rPr lang="uk-UA" sz="2400" b="1" smtClean="0"/>
            <a:t>-</a:t>
          </a:r>
          <a:endParaRPr lang="uk-UA" sz="2400" b="1" dirty="0" smtClean="0"/>
        </a:p>
      </dgm:t>
    </dgm:pt>
    <dgm:pt modelId="{75BEC36B-DC6B-4D40-9E8B-BF4275FD8388}" type="parTrans" cxnId="{4F292677-425E-490B-A79A-F86483312085}">
      <dgm:prSet/>
      <dgm:spPr/>
      <dgm:t>
        <a:bodyPr/>
        <a:lstStyle/>
        <a:p>
          <a:endParaRPr lang="ru-RU"/>
        </a:p>
      </dgm:t>
    </dgm:pt>
    <dgm:pt modelId="{9E23E33E-D6C7-448C-A3A4-A930AB3B4DBD}" type="sibTrans" cxnId="{4F292677-425E-490B-A79A-F86483312085}">
      <dgm:prSet/>
      <dgm:spPr/>
      <dgm:t>
        <a:bodyPr/>
        <a:lstStyle/>
        <a:p>
          <a:endParaRPr lang="ru-RU"/>
        </a:p>
      </dgm:t>
    </dgm:pt>
    <dgm:pt modelId="{EE6DB35C-0734-4FD7-B3FC-9905F6FB82FF}">
      <dgm:prSet custT="1"/>
      <dgm:spPr/>
      <dgm:t>
        <a:bodyPr/>
        <a:lstStyle/>
        <a:p>
          <a:pPr algn="just"/>
          <a:r>
            <a:rPr lang="uk-UA" sz="2400" dirty="0" smtClean="0"/>
            <a:t>Формування уявлення про коло і круг та їх елементи.</a:t>
          </a:r>
        </a:p>
      </dgm:t>
    </dgm:pt>
    <dgm:pt modelId="{7909BC4D-44D4-412A-9C9C-499216F757E0}" type="parTrans" cxnId="{0D05E037-9AF9-4335-871D-4AF4D826B26B}">
      <dgm:prSet/>
      <dgm:spPr/>
      <dgm:t>
        <a:bodyPr/>
        <a:lstStyle/>
        <a:p>
          <a:endParaRPr lang="ru-RU"/>
        </a:p>
      </dgm:t>
    </dgm:pt>
    <dgm:pt modelId="{E54377C6-A100-49DC-8D85-617ABE31C54D}" type="sibTrans" cxnId="{0D05E037-9AF9-4335-871D-4AF4D826B26B}">
      <dgm:prSet/>
      <dgm:spPr/>
      <dgm:t>
        <a:bodyPr/>
        <a:lstStyle/>
        <a:p>
          <a:endParaRPr lang="ru-RU"/>
        </a:p>
      </dgm:t>
    </dgm:pt>
    <dgm:pt modelId="{912CD7A6-13AB-49BC-9412-55AAD1CFC53B}">
      <dgm:prSet custT="1"/>
      <dgm:spPr/>
      <dgm:t>
        <a:bodyPr/>
        <a:lstStyle/>
        <a:p>
          <a:pPr algn="ctr"/>
          <a:r>
            <a:rPr lang="uk-UA" sz="2400" b="1" dirty="0" smtClean="0"/>
            <a:t>-</a:t>
          </a:r>
        </a:p>
      </dgm:t>
    </dgm:pt>
    <dgm:pt modelId="{5A4F2CDF-C33E-4965-866E-D3E9C16D894E}" type="parTrans" cxnId="{858EF1B4-6B36-4DD4-8DF3-D99445EFC718}">
      <dgm:prSet/>
      <dgm:spPr/>
      <dgm:t>
        <a:bodyPr/>
        <a:lstStyle/>
        <a:p>
          <a:endParaRPr lang="ru-RU"/>
        </a:p>
      </dgm:t>
    </dgm:pt>
    <dgm:pt modelId="{4E7FC3D3-4026-4DC1-95D9-F5B043591ED3}" type="sibTrans" cxnId="{858EF1B4-6B36-4DD4-8DF3-D99445EFC718}">
      <dgm:prSet/>
      <dgm:spPr/>
      <dgm:t>
        <a:bodyPr/>
        <a:lstStyle/>
        <a:p>
          <a:endParaRPr lang="ru-RU"/>
        </a:p>
      </dgm:t>
    </dgm:pt>
    <dgm:pt modelId="{C7C51792-50AF-4ED4-8057-552AC0233410}">
      <dgm:prSet custT="1"/>
      <dgm:spPr/>
      <dgm:t>
        <a:bodyPr/>
        <a:lstStyle/>
        <a:p>
          <a:pPr algn="just"/>
          <a:r>
            <a:rPr lang="uk-UA" sz="2400" dirty="0" smtClean="0"/>
            <a:t>Формування уявлень про кут, види кутів.</a:t>
          </a:r>
        </a:p>
      </dgm:t>
    </dgm:pt>
    <dgm:pt modelId="{A7C6DED8-C51A-4A5E-A1B4-B88CEC7C5A44}" type="parTrans" cxnId="{71C810D3-78ED-454C-BC21-D428525CDC72}">
      <dgm:prSet/>
      <dgm:spPr/>
    </dgm:pt>
    <dgm:pt modelId="{2CB74F11-947C-4B46-A181-2025FE8762DB}" type="sibTrans" cxnId="{71C810D3-78ED-454C-BC21-D428525CDC72}">
      <dgm:prSet/>
      <dgm:spPr/>
    </dgm:pt>
    <dgm:pt modelId="{7FF5C204-DE0B-4F28-936D-B9D74BD5D9B1}">
      <dgm:prSet custT="1"/>
      <dgm:spPr/>
      <dgm:t>
        <a:bodyPr/>
        <a:lstStyle/>
        <a:p>
          <a:pPr algn="just"/>
          <a:endParaRPr lang="uk-UA" sz="2400" dirty="0" smtClean="0"/>
        </a:p>
      </dgm:t>
    </dgm:pt>
    <dgm:pt modelId="{51DBDEC4-79B6-4E43-A4F4-65ECEE1E5D55}" type="parTrans" cxnId="{6D7E6A2C-E4BD-41A8-8B10-FB99EF04C690}">
      <dgm:prSet/>
      <dgm:spPr/>
    </dgm:pt>
    <dgm:pt modelId="{F7384BCD-4046-4A88-A4EF-804F87646003}" type="sibTrans" cxnId="{6D7E6A2C-E4BD-41A8-8B10-FB99EF04C690}">
      <dgm:prSet/>
      <dgm:spPr/>
    </dgm:pt>
    <dgm:pt modelId="{66573D8C-0519-4161-BD71-C29553AFD4E4}">
      <dgm:prSet custT="1"/>
      <dgm:spPr/>
      <dgm:t>
        <a:bodyPr/>
        <a:lstStyle/>
        <a:p>
          <a:pPr algn="just">
            <a:lnSpc>
              <a:spcPct val="80000"/>
            </a:lnSpc>
          </a:pPr>
          <a:r>
            <a:rPr lang="uk-UA" sz="2400" dirty="0" smtClean="0"/>
            <a:t>Формування уявлень про геометричні </a:t>
          </a:r>
          <a:r>
            <a:rPr lang="uk-UA" sz="2400" dirty="0" smtClean="0"/>
            <a:t>фігури у просторі.</a:t>
          </a:r>
        </a:p>
      </dgm:t>
    </dgm:pt>
    <dgm:pt modelId="{8D483597-A746-4268-8E93-5B418242A582}" type="parTrans" cxnId="{81F3D4C6-B99F-458E-98C9-1F4AC4E02FF9}">
      <dgm:prSet/>
      <dgm:spPr/>
    </dgm:pt>
    <dgm:pt modelId="{F5647C45-7578-4CF1-B317-A4399258C7A5}" type="sibTrans" cxnId="{81F3D4C6-B99F-458E-98C9-1F4AC4E02FF9}">
      <dgm:prSet/>
      <dgm:spPr/>
    </dgm:pt>
    <dgm:pt modelId="{92FFBA33-7274-4FAC-BC45-8D01A40E2B54}">
      <dgm:prSet custT="1"/>
      <dgm:spPr/>
      <dgm:t>
        <a:bodyPr/>
        <a:lstStyle/>
        <a:p>
          <a:pPr algn="ctr"/>
          <a:r>
            <a:rPr lang="uk-UA" sz="2400" b="1" dirty="0" smtClean="0"/>
            <a:t>-</a:t>
          </a:r>
        </a:p>
      </dgm:t>
    </dgm:pt>
    <dgm:pt modelId="{48DF4F84-F536-4AEF-87E1-3BFE0D4B26D2}" type="parTrans" cxnId="{D1D4303F-C31C-470A-A0D7-6A4F0CCF47D5}">
      <dgm:prSet/>
      <dgm:spPr/>
    </dgm:pt>
    <dgm:pt modelId="{3B4DE823-F139-4447-B39F-5C8DA96C5C77}" type="sibTrans" cxnId="{D1D4303F-C31C-470A-A0D7-6A4F0CCF47D5}">
      <dgm:prSet/>
      <dgm:spPr/>
    </dgm:pt>
    <dgm:pt modelId="{6A598DE4-5F9A-442C-A71C-CB888B6D895A}" type="pres">
      <dgm:prSet presAssocID="{16F6B25E-5D6B-4ECF-AF9D-EAA929C9A4C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3365DA-E47B-4A51-B535-CB716DC72B4E}" type="pres">
      <dgm:prSet presAssocID="{B1073F86-7009-4DE1-9468-C44F86B0C0B5}" presName="linNode" presStyleCnt="0"/>
      <dgm:spPr/>
    </dgm:pt>
    <dgm:pt modelId="{6C2BB375-6319-4214-89A9-B3927C2E39A5}" type="pres">
      <dgm:prSet presAssocID="{B1073F86-7009-4DE1-9468-C44F86B0C0B5}" presName="parentText" presStyleLbl="node1" presStyleIdx="0" presStyleCnt="9" custScaleX="29526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4EE1D4-D5A0-4711-BBAC-1E9C01BF728D}" type="pres">
      <dgm:prSet presAssocID="{B1073F86-7009-4DE1-9468-C44F86B0C0B5}" presName="descendantText" presStyleLbl="alignAccFollowNode1" presStyleIdx="0" presStyleCnt="9" custScaleX="139553" custScaleY="960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BA4B2F-B42C-4443-A939-1945FACDD907}" type="pres">
      <dgm:prSet presAssocID="{53EC38A5-AF2B-440B-8149-73E1ABB6F054}" presName="sp" presStyleCnt="0"/>
      <dgm:spPr/>
    </dgm:pt>
    <dgm:pt modelId="{3F9E30BB-41C0-4289-8E1D-B25F0C940D89}" type="pres">
      <dgm:prSet presAssocID="{0D535C19-839F-4BBE-854A-07E63279E575}" presName="linNode" presStyleCnt="0"/>
      <dgm:spPr/>
    </dgm:pt>
    <dgm:pt modelId="{192A2AE8-BBDA-4C81-BCB8-9C08B1E69721}" type="pres">
      <dgm:prSet presAssocID="{0D535C19-839F-4BBE-854A-07E63279E575}" presName="parentText" presStyleLbl="node1" presStyleIdx="1" presStyleCnt="9" custScaleX="292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EF13FF-D5A8-4E07-B48F-B928D054DB5E}" type="pres">
      <dgm:prSet presAssocID="{0D535C19-839F-4BBE-854A-07E63279E575}" presName="descendantText" presStyleLbl="alignAccFollowNode1" presStyleIdx="1" presStyleCnt="9" custScaleX="138861" custScaleY="128357" custLinFactNeighborX="10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316497-E9A0-454D-9708-42A7DBD295B6}" type="pres">
      <dgm:prSet presAssocID="{097D3776-4926-4FD4-9898-9BACDD13765B}" presName="sp" presStyleCnt="0"/>
      <dgm:spPr/>
    </dgm:pt>
    <dgm:pt modelId="{6D457BDF-9C01-4558-88A9-4058CBE569F6}" type="pres">
      <dgm:prSet presAssocID="{E3E52D60-FB37-44C2-A7ED-F8F42776443E}" presName="linNode" presStyleCnt="0"/>
      <dgm:spPr/>
    </dgm:pt>
    <dgm:pt modelId="{3C94D313-2FA7-4078-BBC5-95F9E5421374}" type="pres">
      <dgm:prSet presAssocID="{E3E52D60-FB37-44C2-A7ED-F8F42776443E}" presName="parentText" presStyleLbl="node1" presStyleIdx="2" presStyleCnt="9" custScaleX="29526" custScaleY="110522" custLinFactNeighborX="-9" custLinFactNeighborY="704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911F85-0A28-4509-8A5F-C41B4F08211B}" type="pres">
      <dgm:prSet presAssocID="{E3E52D60-FB37-44C2-A7ED-F8F42776443E}" presName="descendantText" presStyleLbl="alignAccFollowNode1" presStyleIdx="2" presStyleCnt="9" custScaleX="139553" custScaleY="120862" custLinFactNeighborY="88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C8C25-837C-457E-A42D-CB10A814ADB2}" type="pres">
      <dgm:prSet presAssocID="{4F278DB9-3D1F-4D2E-A6F3-A5505CD7A737}" presName="sp" presStyleCnt="0"/>
      <dgm:spPr/>
    </dgm:pt>
    <dgm:pt modelId="{4ECC84BF-04C5-4518-A8F0-4DE3400C4B33}" type="pres">
      <dgm:prSet presAssocID="{9EAC05D9-FF2D-4BB4-9A16-8BAB2090DB2C}" presName="linNode" presStyleCnt="0"/>
      <dgm:spPr/>
    </dgm:pt>
    <dgm:pt modelId="{75B573CE-C075-413A-8674-BBB152F3F85B}" type="pres">
      <dgm:prSet presAssocID="{9EAC05D9-FF2D-4BB4-9A16-8BAB2090DB2C}" presName="parentText" presStyleLbl="node1" presStyleIdx="3" presStyleCnt="9" custScaleX="29526" custLinFactNeighborX="-9" custLinFactNeighborY="650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27FF2-3CA3-4746-AA39-77C4E2F36E4D}" type="pres">
      <dgm:prSet presAssocID="{9EAC05D9-FF2D-4BB4-9A16-8BAB2090DB2C}" presName="descendantText" presStyleLbl="alignAccFollowNode1" presStyleIdx="3" presStyleCnt="9" custScaleX="139553" custScaleY="100440" custLinFactNeighborY="8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718872-32B4-4552-BEC2-F866B40C1B6A}" type="pres">
      <dgm:prSet presAssocID="{B118BB03-4168-4DF3-8F53-0360F8DCDA92}" presName="sp" presStyleCnt="0"/>
      <dgm:spPr/>
    </dgm:pt>
    <dgm:pt modelId="{2C148333-BA78-4EDE-B5F4-39D1EC75D87E}" type="pres">
      <dgm:prSet presAssocID="{A5C651E8-C66F-468A-90AA-0FEAEBDC3640}" presName="linNode" presStyleCnt="0"/>
      <dgm:spPr/>
    </dgm:pt>
    <dgm:pt modelId="{7C08314F-2955-4195-9CB9-FD09367BF161}" type="pres">
      <dgm:prSet presAssocID="{A5C651E8-C66F-468A-90AA-0FEAEBDC3640}" presName="parentText" presStyleLbl="node1" presStyleIdx="4" presStyleCnt="9" custScaleX="29526" custScaleY="110364" custLinFactNeighborX="-9" custLinFactNeighborY="432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24923-25DE-4B1F-9EC6-FAEB41D5E090}" type="pres">
      <dgm:prSet presAssocID="{A5C651E8-C66F-468A-90AA-0FEAEBDC3640}" presName="descendantText" presStyleLbl="alignAccFollowNode1" presStyleIdx="4" presStyleCnt="9" custScaleX="139553" custScaleY="113528" custLinFactNeighborY="101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B8FBDA-B90F-425A-8272-AC4D9712E4D6}" type="pres">
      <dgm:prSet presAssocID="{59659ACE-BD4F-4027-A2B7-1F3014BF97F1}" presName="sp" presStyleCnt="0"/>
      <dgm:spPr/>
    </dgm:pt>
    <dgm:pt modelId="{5F090ACB-39F0-49B4-9DA5-55A22DEA1142}" type="pres">
      <dgm:prSet presAssocID="{7FF5C204-DE0B-4F28-936D-B9D74BD5D9B1}" presName="linNode" presStyleCnt="0"/>
      <dgm:spPr/>
    </dgm:pt>
    <dgm:pt modelId="{FDD5AD5B-16FB-4081-8984-3156B81D8246}" type="pres">
      <dgm:prSet presAssocID="{7FF5C204-DE0B-4F28-936D-B9D74BD5D9B1}" presName="parentText" presStyleLbl="node1" presStyleIdx="5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8D01BE-B0DF-46FC-9022-FF15CC146620}" type="pres">
      <dgm:prSet presAssocID="{7FF5C204-DE0B-4F28-936D-B9D74BD5D9B1}" presName="descendantText" presStyleLbl="alignAccFollowNode1" presStyleIdx="5" presStyleCnt="9" custScaleX="484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BA5E31-4BA6-41F1-8776-450AFAF6F246}" type="pres">
      <dgm:prSet presAssocID="{F7384BCD-4046-4A88-A4EF-804F87646003}" presName="sp" presStyleCnt="0"/>
      <dgm:spPr/>
    </dgm:pt>
    <dgm:pt modelId="{B94C9018-B062-471F-8A4C-88580B581C14}" type="pres">
      <dgm:prSet presAssocID="{028E0391-1B5F-4946-9DA0-E1A2CF17DBD7}" presName="linNode" presStyleCnt="0"/>
      <dgm:spPr/>
    </dgm:pt>
    <dgm:pt modelId="{DF0DAECD-3029-4003-90D0-F8A9885BD2B1}" type="pres">
      <dgm:prSet presAssocID="{028E0391-1B5F-4946-9DA0-E1A2CF17DBD7}" presName="parentText" presStyleLbl="node1" presStyleIdx="6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523CFC-19B6-4BA6-A603-BA543460D0F5}" type="pres">
      <dgm:prSet presAssocID="{028E0391-1B5F-4946-9DA0-E1A2CF17DBD7}" presName="descendantText" presStyleLbl="alignAccFollowNode1" presStyleIdx="6" presStyleCnt="9" custScaleX="4460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DB01C5-7011-481A-8E4F-2B5F2C5CDB50}" type="pres">
      <dgm:prSet presAssocID="{9E23E33E-D6C7-448C-A3A4-A930AB3B4DBD}" presName="sp" presStyleCnt="0"/>
      <dgm:spPr/>
    </dgm:pt>
    <dgm:pt modelId="{868D98F1-8E7B-4D05-A4D0-81AEEC2E2A4F}" type="pres">
      <dgm:prSet presAssocID="{912CD7A6-13AB-49BC-9412-55AAD1CFC53B}" presName="linNode" presStyleCnt="0"/>
      <dgm:spPr/>
    </dgm:pt>
    <dgm:pt modelId="{00E2ECE9-F394-4857-A7E0-7F3972B3F433}" type="pres">
      <dgm:prSet presAssocID="{912CD7A6-13AB-49BC-9412-55AAD1CFC53B}" presName="parentText" presStyleLbl="node1" presStyleIdx="7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48BC1A-6A30-4A27-BAE7-60D28222FDB5}" type="pres">
      <dgm:prSet presAssocID="{912CD7A6-13AB-49BC-9412-55AAD1CFC53B}" presName="descendantText" presStyleLbl="alignAccFollowNode1" presStyleIdx="7" presStyleCnt="9" custScaleX="4468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D00F7E-B720-45B7-BFE9-530AF4B0A40D}" type="pres">
      <dgm:prSet presAssocID="{4E7FC3D3-4026-4DC1-95D9-F5B043591ED3}" presName="sp" presStyleCnt="0"/>
      <dgm:spPr/>
    </dgm:pt>
    <dgm:pt modelId="{A6B65FE2-0124-47D0-9FFE-8F6F429781F9}" type="pres">
      <dgm:prSet presAssocID="{92FFBA33-7274-4FAC-BC45-8D01A40E2B54}" presName="linNode" presStyleCnt="0"/>
      <dgm:spPr/>
    </dgm:pt>
    <dgm:pt modelId="{C68EBB75-7A46-421A-A2F8-839980F5BB1C}" type="pres">
      <dgm:prSet presAssocID="{92FFBA33-7274-4FAC-BC45-8D01A40E2B54}" presName="parentText" presStyleLbl="node1" presStyleIdx="8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DDD948-17B5-452A-847E-AD7E789D624C}" type="pres">
      <dgm:prSet presAssocID="{92FFBA33-7274-4FAC-BC45-8D01A40E2B54}" presName="descendantText" presStyleLbl="alignAccFollowNode1" presStyleIdx="8" presStyleCnt="9" custScaleX="4468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F292677-425E-490B-A79A-F86483312085}" srcId="{16F6B25E-5D6B-4ECF-AF9D-EAA929C9A4C8}" destId="{028E0391-1B5F-4946-9DA0-E1A2CF17DBD7}" srcOrd="6" destOrd="0" parTransId="{75BEC36B-DC6B-4D40-9E8B-BF4275FD8388}" sibTransId="{9E23E33E-D6C7-448C-A3A4-A930AB3B4DBD}"/>
    <dgm:cxn modelId="{76984ACC-3AC5-4FF6-893F-359315903498}" type="presOf" srcId="{9EAC05D9-FF2D-4BB4-9A16-8BAB2090DB2C}" destId="{75B573CE-C075-413A-8674-BBB152F3F85B}" srcOrd="0" destOrd="0" presId="urn:microsoft.com/office/officeart/2005/8/layout/vList5"/>
    <dgm:cxn modelId="{81F3D4C6-B99F-458E-98C9-1F4AC4E02FF9}" srcId="{92FFBA33-7274-4FAC-BC45-8D01A40E2B54}" destId="{66573D8C-0519-4161-BD71-C29553AFD4E4}" srcOrd="0" destOrd="0" parTransId="{8D483597-A746-4268-8E93-5B418242A582}" sibTransId="{F5647C45-7578-4CF1-B317-A4399258C7A5}"/>
    <dgm:cxn modelId="{D1D4303F-C31C-470A-A0D7-6A4F0CCF47D5}" srcId="{16F6B25E-5D6B-4ECF-AF9D-EAA929C9A4C8}" destId="{92FFBA33-7274-4FAC-BC45-8D01A40E2B54}" srcOrd="8" destOrd="0" parTransId="{48DF4F84-F536-4AEF-87E1-3BFE0D4B26D2}" sibTransId="{3B4DE823-F139-4447-B39F-5C8DA96C5C77}"/>
    <dgm:cxn modelId="{43ED40CB-2E2C-403F-86B9-41180ADE71F8}" type="presOf" srcId="{028E0391-1B5F-4946-9DA0-E1A2CF17DBD7}" destId="{DF0DAECD-3029-4003-90D0-F8A9885BD2B1}" srcOrd="0" destOrd="0" presId="urn:microsoft.com/office/officeart/2005/8/layout/vList5"/>
    <dgm:cxn modelId="{0D05E037-9AF9-4335-871D-4AF4D826B26B}" srcId="{912CD7A6-13AB-49BC-9412-55AAD1CFC53B}" destId="{EE6DB35C-0734-4FD7-B3FC-9905F6FB82FF}" srcOrd="0" destOrd="0" parTransId="{7909BC4D-44D4-412A-9C9C-499216F757E0}" sibTransId="{E54377C6-A100-49DC-8D85-617ABE31C54D}"/>
    <dgm:cxn modelId="{8FC658D4-E4ED-4578-B42D-2DD5AEE12EE5}" type="presOf" srcId="{E3E52D60-FB37-44C2-A7ED-F8F42776443E}" destId="{3C94D313-2FA7-4078-BBC5-95F9E5421374}" srcOrd="0" destOrd="0" presId="urn:microsoft.com/office/officeart/2005/8/layout/vList5"/>
    <dgm:cxn modelId="{885EAE9E-7BD8-4C84-8ACE-24190242EEDA}" srcId="{16F6B25E-5D6B-4ECF-AF9D-EAA929C9A4C8}" destId="{0D535C19-839F-4BBE-854A-07E63279E575}" srcOrd="1" destOrd="0" parTransId="{8E71F7A9-C7E6-4886-A48A-F7C58BBCF7CD}" sibTransId="{097D3776-4926-4FD4-9898-9BACDD13765B}"/>
    <dgm:cxn modelId="{AAB58167-0097-44E7-9303-4010A37FFE43}" srcId="{E3E52D60-FB37-44C2-A7ED-F8F42776443E}" destId="{5DD621EF-41CF-448F-A782-480EA2260C24}" srcOrd="0" destOrd="0" parTransId="{E0C0D43F-C44D-426A-8C35-296858CF4F2F}" sibTransId="{A1693F32-1355-47E1-8F4E-01C36DFA33A8}"/>
    <dgm:cxn modelId="{3BB269AC-BC76-42D6-B326-D6901B1374BA}" type="presOf" srcId="{3EE42B19-39FD-49E6-A451-7349A2DFA5BB}" destId="{CF523CFC-19B6-4BA6-A603-BA543460D0F5}" srcOrd="0" destOrd="0" presId="urn:microsoft.com/office/officeart/2005/8/layout/vList5"/>
    <dgm:cxn modelId="{0AF70AA3-BE71-4451-A808-AFE103A0118A}" type="presOf" srcId="{0D535C19-839F-4BBE-854A-07E63279E575}" destId="{192A2AE8-BBDA-4C81-BCB8-9C08B1E69721}" srcOrd="0" destOrd="0" presId="urn:microsoft.com/office/officeart/2005/8/layout/vList5"/>
    <dgm:cxn modelId="{F03BA984-708C-4E1B-A0DC-1E8E2FA50141}" type="presOf" srcId="{5DD621EF-41CF-448F-A782-480EA2260C24}" destId="{4D911F85-0A28-4509-8A5F-C41B4F08211B}" srcOrd="0" destOrd="0" presId="urn:microsoft.com/office/officeart/2005/8/layout/vList5"/>
    <dgm:cxn modelId="{A3F17ED6-A38D-4CC6-980F-88B91C5985FC}" srcId="{028E0391-1B5F-4946-9DA0-E1A2CF17DBD7}" destId="{3EE42B19-39FD-49E6-A451-7349A2DFA5BB}" srcOrd="0" destOrd="0" parTransId="{901FF232-D5ED-4BA6-BA56-1B9C3C6EE626}" sibTransId="{B811C3AB-DE5F-4FB9-BAE6-FD29588BF234}"/>
    <dgm:cxn modelId="{71C810D3-78ED-454C-BC21-D428525CDC72}" srcId="{7FF5C204-DE0B-4F28-936D-B9D74BD5D9B1}" destId="{C7C51792-50AF-4ED4-8057-552AC0233410}" srcOrd="0" destOrd="0" parTransId="{A7C6DED8-C51A-4A5E-A1B4-B88CEC7C5A44}" sibTransId="{2CB74F11-947C-4B46-A181-2025FE8762DB}"/>
    <dgm:cxn modelId="{DDA056DA-A730-426C-9212-7DB01CC8BE0C}" type="presOf" srcId="{5B4450A5-B5D9-46F4-8CB8-CE7CC0BA5859}" destId="{58027FF2-3CA3-4746-AA39-77C4E2F36E4D}" srcOrd="0" destOrd="0" presId="urn:microsoft.com/office/officeart/2005/8/layout/vList5"/>
    <dgm:cxn modelId="{57059381-E03D-4BBD-9730-AE78950D7B39}" type="presOf" srcId="{912CD7A6-13AB-49BC-9412-55AAD1CFC53B}" destId="{00E2ECE9-F394-4857-A7E0-7F3972B3F433}" srcOrd="0" destOrd="0" presId="urn:microsoft.com/office/officeart/2005/8/layout/vList5"/>
    <dgm:cxn modelId="{DC7BC59D-DD61-4996-BFD4-7B6830323DBA}" type="presOf" srcId="{66573D8C-0519-4161-BD71-C29553AFD4E4}" destId="{5ADDD948-17B5-452A-847E-AD7E789D624C}" srcOrd="0" destOrd="0" presId="urn:microsoft.com/office/officeart/2005/8/layout/vList5"/>
    <dgm:cxn modelId="{FB663066-114F-467C-9447-42A9B01BA20B}" type="presOf" srcId="{92FFBA33-7274-4FAC-BC45-8D01A40E2B54}" destId="{C68EBB75-7A46-421A-A2F8-839980F5BB1C}" srcOrd="0" destOrd="0" presId="urn:microsoft.com/office/officeart/2005/8/layout/vList5"/>
    <dgm:cxn modelId="{34052724-E6B1-4741-94BD-3CDA98B8AF88}" type="presOf" srcId="{8CD09BF1-6B31-478E-8300-2C99193F576C}" destId="{8BC24923-25DE-4B1F-9EC6-FAEB41D5E090}" srcOrd="0" destOrd="0" presId="urn:microsoft.com/office/officeart/2005/8/layout/vList5"/>
    <dgm:cxn modelId="{6D7E6A2C-E4BD-41A8-8B10-FB99EF04C690}" srcId="{16F6B25E-5D6B-4ECF-AF9D-EAA929C9A4C8}" destId="{7FF5C204-DE0B-4F28-936D-B9D74BD5D9B1}" srcOrd="5" destOrd="0" parTransId="{51DBDEC4-79B6-4E43-A4F4-65ECEE1E5D55}" sibTransId="{F7384BCD-4046-4A88-A4EF-804F87646003}"/>
    <dgm:cxn modelId="{0BCF4A3D-5B36-4492-9070-1BF6C677B164}" type="presOf" srcId="{EE6DB35C-0734-4FD7-B3FC-9905F6FB82FF}" destId="{7E48BC1A-6A30-4A27-BAE7-60D28222FDB5}" srcOrd="0" destOrd="0" presId="urn:microsoft.com/office/officeart/2005/8/layout/vList5"/>
    <dgm:cxn modelId="{70C82FFA-127E-4E29-B21F-79FA60AD7BAB}" srcId="{9EAC05D9-FF2D-4BB4-9A16-8BAB2090DB2C}" destId="{5B4450A5-B5D9-46F4-8CB8-CE7CC0BA5859}" srcOrd="0" destOrd="0" parTransId="{896B1CAD-43A6-421C-8E9B-4D4C2A213B3B}" sibTransId="{CA984C9D-0719-4319-A308-3250C879502B}"/>
    <dgm:cxn modelId="{858EF1B4-6B36-4DD4-8DF3-D99445EFC718}" srcId="{16F6B25E-5D6B-4ECF-AF9D-EAA929C9A4C8}" destId="{912CD7A6-13AB-49BC-9412-55AAD1CFC53B}" srcOrd="7" destOrd="0" parTransId="{5A4F2CDF-C33E-4965-866E-D3E9C16D894E}" sibTransId="{4E7FC3D3-4026-4DC1-95D9-F5B043591ED3}"/>
    <dgm:cxn modelId="{A99154DD-2297-419F-B93C-47994F217726}" type="presOf" srcId="{C7C51792-50AF-4ED4-8057-552AC0233410}" destId="{648D01BE-B0DF-46FC-9022-FF15CC146620}" srcOrd="0" destOrd="0" presId="urn:microsoft.com/office/officeart/2005/8/layout/vList5"/>
    <dgm:cxn modelId="{43AF49B9-BEF3-44CB-8F9B-95E0D494E6FC}" type="presOf" srcId="{A5C651E8-C66F-468A-90AA-0FEAEBDC3640}" destId="{7C08314F-2955-4195-9CB9-FD09367BF161}" srcOrd="0" destOrd="0" presId="urn:microsoft.com/office/officeart/2005/8/layout/vList5"/>
    <dgm:cxn modelId="{7E91330F-6A99-4092-9B3F-B4524ABBF642}" srcId="{16F6B25E-5D6B-4ECF-AF9D-EAA929C9A4C8}" destId="{B1073F86-7009-4DE1-9468-C44F86B0C0B5}" srcOrd="0" destOrd="0" parTransId="{D5762AD9-4156-4502-8A94-21B7A2B99B61}" sibTransId="{53EC38A5-AF2B-440B-8149-73E1ABB6F054}"/>
    <dgm:cxn modelId="{66B7275F-63B4-48DC-B840-5E0F191C44BC}" srcId="{16F6B25E-5D6B-4ECF-AF9D-EAA929C9A4C8}" destId="{E3E52D60-FB37-44C2-A7ED-F8F42776443E}" srcOrd="2" destOrd="0" parTransId="{9624D9D2-43CC-450A-B34F-4B79F35E0161}" sibTransId="{4F278DB9-3D1F-4D2E-A6F3-A5505CD7A737}"/>
    <dgm:cxn modelId="{8A8D8FC5-C97E-4B25-AD33-7951EB3ECA99}" srcId="{16F6B25E-5D6B-4ECF-AF9D-EAA929C9A4C8}" destId="{A5C651E8-C66F-468A-90AA-0FEAEBDC3640}" srcOrd="4" destOrd="0" parTransId="{8E1DD43C-D8F7-46C4-A6AF-00D55F707AC7}" sibTransId="{59659ACE-BD4F-4027-A2B7-1F3014BF97F1}"/>
    <dgm:cxn modelId="{72781303-BC04-4CFC-BE88-612B3D13D084}" srcId="{0D535C19-839F-4BBE-854A-07E63279E575}" destId="{EDD9AD30-0CBC-4CAE-AE45-34B6C8D28B6A}" srcOrd="0" destOrd="0" parTransId="{19594A43-0289-4329-A0D7-1AEEE086913E}" sibTransId="{B4C4F2F6-0714-41B4-8D70-5244EFF908EA}"/>
    <dgm:cxn modelId="{15DA055A-0075-4240-BDCE-BB8C681566BC}" type="presOf" srcId="{7FF5C204-DE0B-4F28-936D-B9D74BD5D9B1}" destId="{FDD5AD5B-16FB-4081-8984-3156B81D8246}" srcOrd="0" destOrd="0" presId="urn:microsoft.com/office/officeart/2005/8/layout/vList5"/>
    <dgm:cxn modelId="{E084D8BD-CBC1-4CF8-852D-FE343F639D73}" type="presOf" srcId="{9711E13B-5E58-4D83-AB7A-5ED98B0319BA}" destId="{A94EE1D4-D5A0-4711-BBAC-1E9C01BF728D}" srcOrd="0" destOrd="0" presId="urn:microsoft.com/office/officeart/2005/8/layout/vList5"/>
    <dgm:cxn modelId="{BDDCEA3B-B725-4A37-A300-DC12C81A89BA}" type="presOf" srcId="{EDD9AD30-0CBC-4CAE-AE45-34B6C8D28B6A}" destId="{7FEF13FF-D5A8-4E07-B48F-B928D054DB5E}" srcOrd="0" destOrd="0" presId="urn:microsoft.com/office/officeart/2005/8/layout/vList5"/>
    <dgm:cxn modelId="{09ED4682-0696-4685-9B57-1993A822928E}" srcId="{16F6B25E-5D6B-4ECF-AF9D-EAA929C9A4C8}" destId="{9EAC05D9-FF2D-4BB4-9A16-8BAB2090DB2C}" srcOrd="3" destOrd="0" parTransId="{FCA4D730-EBD9-4F2E-AE5D-8CF9BA871015}" sibTransId="{B118BB03-4168-4DF3-8F53-0360F8DCDA92}"/>
    <dgm:cxn modelId="{ACAAEE6A-0AA2-4D41-BCA4-BFB929E144D8}" srcId="{B1073F86-7009-4DE1-9468-C44F86B0C0B5}" destId="{9711E13B-5E58-4D83-AB7A-5ED98B0319BA}" srcOrd="0" destOrd="0" parTransId="{3E95E6EF-0A17-4C58-BCAF-488ADB984354}" sibTransId="{B43AF418-642F-4A0B-86DB-CDF38AB3E7D0}"/>
    <dgm:cxn modelId="{03CABF25-BF75-40BF-8C1F-2A4857303CA8}" type="presOf" srcId="{16F6B25E-5D6B-4ECF-AF9D-EAA929C9A4C8}" destId="{6A598DE4-5F9A-442C-A71C-CB888B6D895A}" srcOrd="0" destOrd="0" presId="urn:microsoft.com/office/officeart/2005/8/layout/vList5"/>
    <dgm:cxn modelId="{AF781B5A-8A7F-407F-B1BE-AA0710C9C86A}" srcId="{A5C651E8-C66F-468A-90AA-0FEAEBDC3640}" destId="{8CD09BF1-6B31-478E-8300-2C99193F576C}" srcOrd="0" destOrd="0" parTransId="{8DAF0B44-8812-446D-8B7C-8179DBBC0A5D}" sibTransId="{01FB5A89-3CE1-4FC3-AD72-94E6A0DC23C5}"/>
    <dgm:cxn modelId="{FD271E1E-97DF-4663-8034-19FC2DAEECA6}" type="presOf" srcId="{B1073F86-7009-4DE1-9468-C44F86B0C0B5}" destId="{6C2BB375-6319-4214-89A9-B3927C2E39A5}" srcOrd="0" destOrd="0" presId="urn:microsoft.com/office/officeart/2005/8/layout/vList5"/>
    <dgm:cxn modelId="{35F828D2-D4CB-47A0-B815-11EC4172575F}" type="presParOf" srcId="{6A598DE4-5F9A-442C-A71C-CB888B6D895A}" destId="{7F3365DA-E47B-4A51-B535-CB716DC72B4E}" srcOrd="0" destOrd="0" presId="urn:microsoft.com/office/officeart/2005/8/layout/vList5"/>
    <dgm:cxn modelId="{37A0FF97-C171-411B-9924-962B3E859EAA}" type="presParOf" srcId="{7F3365DA-E47B-4A51-B535-CB716DC72B4E}" destId="{6C2BB375-6319-4214-89A9-B3927C2E39A5}" srcOrd="0" destOrd="0" presId="urn:microsoft.com/office/officeart/2005/8/layout/vList5"/>
    <dgm:cxn modelId="{4C116F66-1BCE-4C3D-9288-5BF4B2383326}" type="presParOf" srcId="{7F3365DA-E47B-4A51-B535-CB716DC72B4E}" destId="{A94EE1D4-D5A0-4711-BBAC-1E9C01BF728D}" srcOrd="1" destOrd="0" presId="urn:microsoft.com/office/officeart/2005/8/layout/vList5"/>
    <dgm:cxn modelId="{FEC51BDE-CE0E-42A8-A50A-D2F89D87728D}" type="presParOf" srcId="{6A598DE4-5F9A-442C-A71C-CB888B6D895A}" destId="{85BA4B2F-B42C-4443-A939-1945FACDD907}" srcOrd="1" destOrd="0" presId="urn:microsoft.com/office/officeart/2005/8/layout/vList5"/>
    <dgm:cxn modelId="{0EE5F17D-6C81-4D9B-A68D-1DE5E7B70AB3}" type="presParOf" srcId="{6A598DE4-5F9A-442C-A71C-CB888B6D895A}" destId="{3F9E30BB-41C0-4289-8E1D-B25F0C940D89}" srcOrd="2" destOrd="0" presId="urn:microsoft.com/office/officeart/2005/8/layout/vList5"/>
    <dgm:cxn modelId="{71BA20D7-06ED-4F62-87E5-A414961820F9}" type="presParOf" srcId="{3F9E30BB-41C0-4289-8E1D-B25F0C940D89}" destId="{192A2AE8-BBDA-4C81-BCB8-9C08B1E69721}" srcOrd="0" destOrd="0" presId="urn:microsoft.com/office/officeart/2005/8/layout/vList5"/>
    <dgm:cxn modelId="{72C76CED-60B4-4B6D-93D2-C54E40A55973}" type="presParOf" srcId="{3F9E30BB-41C0-4289-8E1D-B25F0C940D89}" destId="{7FEF13FF-D5A8-4E07-B48F-B928D054DB5E}" srcOrd="1" destOrd="0" presId="urn:microsoft.com/office/officeart/2005/8/layout/vList5"/>
    <dgm:cxn modelId="{5B2A6646-692D-472D-90CC-4E61B9A683EF}" type="presParOf" srcId="{6A598DE4-5F9A-442C-A71C-CB888B6D895A}" destId="{C5316497-E9A0-454D-9708-42A7DBD295B6}" srcOrd="3" destOrd="0" presId="urn:microsoft.com/office/officeart/2005/8/layout/vList5"/>
    <dgm:cxn modelId="{7AE10294-4065-4639-912C-8DF9B3676ABE}" type="presParOf" srcId="{6A598DE4-5F9A-442C-A71C-CB888B6D895A}" destId="{6D457BDF-9C01-4558-88A9-4058CBE569F6}" srcOrd="4" destOrd="0" presId="urn:microsoft.com/office/officeart/2005/8/layout/vList5"/>
    <dgm:cxn modelId="{01F9DE5B-9E99-4E94-82F7-BE857AF068F6}" type="presParOf" srcId="{6D457BDF-9C01-4558-88A9-4058CBE569F6}" destId="{3C94D313-2FA7-4078-BBC5-95F9E5421374}" srcOrd="0" destOrd="0" presId="urn:microsoft.com/office/officeart/2005/8/layout/vList5"/>
    <dgm:cxn modelId="{5C8DA939-CB32-4DD2-A5E4-364612AF254B}" type="presParOf" srcId="{6D457BDF-9C01-4558-88A9-4058CBE569F6}" destId="{4D911F85-0A28-4509-8A5F-C41B4F08211B}" srcOrd="1" destOrd="0" presId="urn:microsoft.com/office/officeart/2005/8/layout/vList5"/>
    <dgm:cxn modelId="{7E86C7CE-4907-4921-9314-D7983515E161}" type="presParOf" srcId="{6A598DE4-5F9A-442C-A71C-CB888B6D895A}" destId="{CEEC8C25-837C-457E-A42D-CB10A814ADB2}" srcOrd="5" destOrd="0" presId="urn:microsoft.com/office/officeart/2005/8/layout/vList5"/>
    <dgm:cxn modelId="{BA634AAF-E743-4B4C-8A2C-F30482B031FA}" type="presParOf" srcId="{6A598DE4-5F9A-442C-A71C-CB888B6D895A}" destId="{4ECC84BF-04C5-4518-A8F0-4DE3400C4B33}" srcOrd="6" destOrd="0" presId="urn:microsoft.com/office/officeart/2005/8/layout/vList5"/>
    <dgm:cxn modelId="{82ED834A-284D-4C62-8A0D-296BC5E591D0}" type="presParOf" srcId="{4ECC84BF-04C5-4518-A8F0-4DE3400C4B33}" destId="{75B573CE-C075-413A-8674-BBB152F3F85B}" srcOrd="0" destOrd="0" presId="urn:microsoft.com/office/officeart/2005/8/layout/vList5"/>
    <dgm:cxn modelId="{9E239ED2-3D0B-4B8A-B7E8-8D6848A7C13B}" type="presParOf" srcId="{4ECC84BF-04C5-4518-A8F0-4DE3400C4B33}" destId="{58027FF2-3CA3-4746-AA39-77C4E2F36E4D}" srcOrd="1" destOrd="0" presId="urn:microsoft.com/office/officeart/2005/8/layout/vList5"/>
    <dgm:cxn modelId="{0584DFE2-0A3E-4A31-9CC6-BC60D8BD734B}" type="presParOf" srcId="{6A598DE4-5F9A-442C-A71C-CB888B6D895A}" destId="{75718872-32B4-4552-BEC2-F866B40C1B6A}" srcOrd="7" destOrd="0" presId="urn:microsoft.com/office/officeart/2005/8/layout/vList5"/>
    <dgm:cxn modelId="{83C7C442-94A0-4ADD-B935-66D4E896E0DC}" type="presParOf" srcId="{6A598DE4-5F9A-442C-A71C-CB888B6D895A}" destId="{2C148333-BA78-4EDE-B5F4-39D1EC75D87E}" srcOrd="8" destOrd="0" presId="urn:microsoft.com/office/officeart/2005/8/layout/vList5"/>
    <dgm:cxn modelId="{A39BFA46-7F14-428E-BD57-9310C36ED2BA}" type="presParOf" srcId="{2C148333-BA78-4EDE-B5F4-39D1EC75D87E}" destId="{7C08314F-2955-4195-9CB9-FD09367BF161}" srcOrd="0" destOrd="0" presId="urn:microsoft.com/office/officeart/2005/8/layout/vList5"/>
    <dgm:cxn modelId="{898B4C21-6DC6-4672-8019-7CD49F2B7966}" type="presParOf" srcId="{2C148333-BA78-4EDE-B5F4-39D1EC75D87E}" destId="{8BC24923-25DE-4B1F-9EC6-FAEB41D5E090}" srcOrd="1" destOrd="0" presId="urn:microsoft.com/office/officeart/2005/8/layout/vList5"/>
    <dgm:cxn modelId="{C3CBE3A6-0FAE-492E-8128-A1BDBB383852}" type="presParOf" srcId="{6A598DE4-5F9A-442C-A71C-CB888B6D895A}" destId="{29B8FBDA-B90F-425A-8272-AC4D9712E4D6}" srcOrd="9" destOrd="0" presId="urn:microsoft.com/office/officeart/2005/8/layout/vList5"/>
    <dgm:cxn modelId="{40A16824-A3BF-4C67-A345-AF29D0DA4DAD}" type="presParOf" srcId="{6A598DE4-5F9A-442C-A71C-CB888B6D895A}" destId="{5F090ACB-39F0-49B4-9DA5-55A22DEA1142}" srcOrd="10" destOrd="0" presId="urn:microsoft.com/office/officeart/2005/8/layout/vList5"/>
    <dgm:cxn modelId="{6A65F447-3049-402C-B764-32EE2848EA78}" type="presParOf" srcId="{5F090ACB-39F0-49B4-9DA5-55A22DEA1142}" destId="{FDD5AD5B-16FB-4081-8984-3156B81D8246}" srcOrd="0" destOrd="0" presId="urn:microsoft.com/office/officeart/2005/8/layout/vList5"/>
    <dgm:cxn modelId="{E3621386-3B8E-4EFA-92B4-1718DBE86A88}" type="presParOf" srcId="{5F090ACB-39F0-49B4-9DA5-55A22DEA1142}" destId="{648D01BE-B0DF-46FC-9022-FF15CC146620}" srcOrd="1" destOrd="0" presId="urn:microsoft.com/office/officeart/2005/8/layout/vList5"/>
    <dgm:cxn modelId="{533D579F-1D6C-4A9C-B81F-400E617A7952}" type="presParOf" srcId="{6A598DE4-5F9A-442C-A71C-CB888B6D895A}" destId="{FDBA5E31-4BA6-41F1-8776-450AFAF6F246}" srcOrd="11" destOrd="0" presId="urn:microsoft.com/office/officeart/2005/8/layout/vList5"/>
    <dgm:cxn modelId="{9773AF94-0419-4E10-B594-5011AAE5C061}" type="presParOf" srcId="{6A598DE4-5F9A-442C-A71C-CB888B6D895A}" destId="{B94C9018-B062-471F-8A4C-88580B581C14}" srcOrd="12" destOrd="0" presId="urn:microsoft.com/office/officeart/2005/8/layout/vList5"/>
    <dgm:cxn modelId="{044B2047-80D6-4BA8-8115-3D49AA82CA14}" type="presParOf" srcId="{B94C9018-B062-471F-8A4C-88580B581C14}" destId="{DF0DAECD-3029-4003-90D0-F8A9885BD2B1}" srcOrd="0" destOrd="0" presId="urn:microsoft.com/office/officeart/2005/8/layout/vList5"/>
    <dgm:cxn modelId="{8D1C8B0A-D189-4457-B520-DE6F86607083}" type="presParOf" srcId="{B94C9018-B062-471F-8A4C-88580B581C14}" destId="{CF523CFC-19B6-4BA6-A603-BA543460D0F5}" srcOrd="1" destOrd="0" presId="urn:microsoft.com/office/officeart/2005/8/layout/vList5"/>
    <dgm:cxn modelId="{DE785C4F-8768-4030-BD11-AFEDA6ED12A5}" type="presParOf" srcId="{6A598DE4-5F9A-442C-A71C-CB888B6D895A}" destId="{86DB01C5-7011-481A-8E4F-2B5F2C5CDB50}" srcOrd="13" destOrd="0" presId="urn:microsoft.com/office/officeart/2005/8/layout/vList5"/>
    <dgm:cxn modelId="{91C8F005-4061-427C-8EEF-C0145BCEF6E3}" type="presParOf" srcId="{6A598DE4-5F9A-442C-A71C-CB888B6D895A}" destId="{868D98F1-8E7B-4D05-A4D0-81AEEC2E2A4F}" srcOrd="14" destOrd="0" presId="urn:microsoft.com/office/officeart/2005/8/layout/vList5"/>
    <dgm:cxn modelId="{7104F660-7DE1-410B-8B7B-B6F50139EF35}" type="presParOf" srcId="{868D98F1-8E7B-4D05-A4D0-81AEEC2E2A4F}" destId="{00E2ECE9-F394-4857-A7E0-7F3972B3F433}" srcOrd="0" destOrd="0" presId="urn:microsoft.com/office/officeart/2005/8/layout/vList5"/>
    <dgm:cxn modelId="{2BFB7B6D-43F1-4E59-9B7F-021460A64AF9}" type="presParOf" srcId="{868D98F1-8E7B-4D05-A4D0-81AEEC2E2A4F}" destId="{7E48BC1A-6A30-4A27-BAE7-60D28222FDB5}" srcOrd="1" destOrd="0" presId="urn:microsoft.com/office/officeart/2005/8/layout/vList5"/>
    <dgm:cxn modelId="{E8DA0914-19B0-4AE2-AA04-69F4C98E310C}" type="presParOf" srcId="{6A598DE4-5F9A-442C-A71C-CB888B6D895A}" destId="{3DD00F7E-B720-45B7-BFE9-530AF4B0A40D}" srcOrd="15" destOrd="0" presId="urn:microsoft.com/office/officeart/2005/8/layout/vList5"/>
    <dgm:cxn modelId="{A7D259B4-FF88-4565-BAF7-E9B834B2443B}" type="presParOf" srcId="{6A598DE4-5F9A-442C-A71C-CB888B6D895A}" destId="{A6B65FE2-0124-47D0-9FFE-8F6F429781F9}" srcOrd="16" destOrd="0" presId="urn:microsoft.com/office/officeart/2005/8/layout/vList5"/>
    <dgm:cxn modelId="{C7BEABB2-DB12-45A5-AE4C-EFEE8630DF71}" type="presParOf" srcId="{A6B65FE2-0124-47D0-9FFE-8F6F429781F9}" destId="{C68EBB75-7A46-421A-A2F8-839980F5BB1C}" srcOrd="0" destOrd="0" presId="urn:microsoft.com/office/officeart/2005/8/layout/vList5"/>
    <dgm:cxn modelId="{CBBE20D5-FA82-49C8-954A-02BEA3899E51}" type="presParOf" srcId="{A6B65FE2-0124-47D0-9FFE-8F6F429781F9}" destId="{5ADDD948-17B5-452A-847E-AD7E789D624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AD7328F-A3DF-4F61-A018-5CA151DB5652}" type="doc">
      <dgm:prSet loTypeId="urn:microsoft.com/office/officeart/2005/8/layout/vList5" loCatId="list" qsTypeId="urn:microsoft.com/office/officeart/2005/8/quickstyle/3d1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84034DEA-8F9D-4A08-A49F-0A0145FDF6CC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0" smtClean="0"/>
            <a:t> Побудова геометричної фігури</a:t>
          </a:r>
        </a:p>
        <a:p>
          <a:pPr algn="ctr" defTabSz="191135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endParaRPr lang="ru-RU" sz="2400" b="1" i="0" dirty="0"/>
        </a:p>
      </dgm:t>
    </dgm:pt>
    <dgm:pt modelId="{69206CE7-B974-4573-9C75-ACDDB47DF381}" type="parTrans" cxnId="{9EAB398B-D376-4358-98AA-7242B5DCA3C7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A3835940-BE9F-4288-B18F-CD69E02FF89B}" type="sibTrans" cxnId="{9EAB398B-D376-4358-98AA-7242B5DCA3C7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BF58128B-FA18-479B-8BD8-692449F6FCA9}">
      <dgm:prSet phldrT="[Текст]" custT="1"/>
      <dgm:spPr/>
      <dgm:t>
        <a:bodyPr/>
        <a:lstStyle/>
        <a:p>
          <a:pPr marL="0" indent="432000" algn="just">
            <a:lnSpc>
              <a:spcPct val="80000"/>
            </a:lnSpc>
          </a:pPr>
          <a:r>
            <a:rPr lang="uk-UA" sz="2400" dirty="0" smtClean="0"/>
            <a:t>Спробуємо разом (ви у зошитах, я на дошці) провести від руки прямі лінії. Хто отримав пряму лінію? Безумовно, від руки провести пряму лінію дуже важко, тому будемо використовувати лінійку.</a:t>
          </a:r>
          <a:endParaRPr lang="ru-RU" sz="2400" dirty="0"/>
        </a:p>
      </dgm:t>
    </dgm:pt>
    <dgm:pt modelId="{E3AA776C-1743-4020-85EE-CC118FF581B5}" type="parTrans" cxnId="{68F1B99F-0328-48B7-8300-AA0C0EF6D379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28E5B9CB-DC8D-4BB7-877D-9188322790C4}" type="sibTrans" cxnId="{68F1B99F-0328-48B7-8300-AA0C0EF6D379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0EACD341-E590-414D-9A9A-0741661EDDF6}">
      <dgm:prSet phldrT="[Текст]" custT="1"/>
      <dgm:spPr/>
      <dgm:t>
        <a:bodyPr/>
        <a:lstStyle/>
        <a:p>
          <a:pPr marL="0" indent="432000" algn="just">
            <a:lnSpc>
              <a:spcPct val="80000"/>
            </a:lnSpc>
          </a:pPr>
          <a:r>
            <a:rPr lang="uk-UA" sz="2400" dirty="0" smtClean="0"/>
            <a:t> Прикладаємо лінійку до аркушу паперу (вчитель прикладає лінійку до дошки) й по верхній межі проводимо олівцем лінію. Що ми отримали? Чи вона схожа на лінію, що ми малювали від руки?</a:t>
          </a:r>
        </a:p>
      </dgm:t>
    </dgm:pt>
    <dgm:pt modelId="{5D650522-2C86-434B-BB88-6DA388EC81A8}" type="parTrans" cxnId="{11D93253-81A1-4EF9-97BD-A405946A15BA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2BA92903-5DB1-4926-A6DD-0F335643B57C}" type="sibTrans" cxnId="{11D93253-81A1-4EF9-97BD-A405946A15BA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EF61F17C-FB5C-4A08-8DAF-3C1CF6D23E11}">
      <dgm:prSet phldrT="[Текст]" custT="1"/>
      <dgm:spPr/>
      <dgm:t>
        <a:bodyPr/>
        <a:lstStyle/>
        <a:p>
          <a:pPr marL="0" indent="432000" algn="just">
            <a:lnSpc>
              <a:spcPct val="80000"/>
            </a:lnSpc>
          </a:pPr>
          <a:r>
            <a:rPr lang="uk-UA" sz="2400" dirty="0" smtClean="0"/>
            <a:t>Все ж таки від руки можливо навчитися креслити прямі лінії, але для цього треба багато тренуватися.</a:t>
          </a:r>
          <a:endParaRPr lang="ru-RU" sz="2400" dirty="0"/>
        </a:p>
      </dgm:t>
    </dgm:pt>
    <dgm:pt modelId="{5010C1B6-09F5-43D1-A5ED-88DFF8B9283E}" type="parTrans" cxnId="{36222F3F-D54B-41B7-BFF4-51972AC8F3EA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A6AB6165-5215-42B6-AE72-180DCF29D4E6}" type="sibTrans" cxnId="{36222F3F-D54B-41B7-BFF4-51972AC8F3EA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66E69712-5D7D-40FB-9DD6-AC4F6BF12325}">
      <dgm:prSet phldrT="[Текст]" custT="1"/>
      <dgm:spPr/>
      <dgm:t>
        <a:bodyPr/>
        <a:lstStyle/>
        <a:p>
          <a:pPr marL="0" indent="432000" algn="just">
            <a:lnSpc>
              <a:spcPct val="80000"/>
            </a:lnSpc>
          </a:pPr>
          <a:r>
            <a:rPr lang="uk-UA" sz="2400" dirty="0" smtClean="0"/>
            <a:t> При вивченні прямої лінії крім спостереження й отримання її зображення за допомогою лінійки, слід, наприклад, простежити її отримання в результаті перегинання аркуша паперу.</a:t>
          </a:r>
          <a:endParaRPr lang="ru-RU" sz="2400" dirty="0"/>
        </a:p>
      </dgm:t>
    </dgm:pt>
    <dgm:pt modelId="{A2585E01-27B1-4CA8-9E2B-573E77CCC95A}" type="parTrans" cxnId="{73C5C635-C420-4809-A973-F36F94FD04B3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7113ADBC-53E5-4BFB-AA7C-1E1C4E563F2D}" type="sibTrans" cxnId="{73C5C635-C420-4809-A973-F36F94FD04B3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0B04E28C-A3A0-4B64-A1DE-B750B921F0A0}" type="pres">
      <dgm:prSet presAssocID="{2AD7328F-A3DF-4F61-A018-5CA151DB565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E5701E-0DD6-4B80-B76E-7F08E1FFA445}" type="pres">
      <dgm:prSet presAssocID="{84034DEA-8F9D-4A08-A49F-0A0145FDF6CC}" presName="linNode" presStyleCnt="0"/>
      <dgm:spPr/>
    </dgm:pt>
    <dgm:pt modelId="{00AC3E1F-8AD6-411A-92D0-5E02446A2446}" type="pres">
      <dgm:prSet presAssocID="{84034DEA-8F9D-4A08-A49F-0A0145FDF6CC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18A57B-B557-4E04-8F6A-3B809A3042FF}" type="pres">
      <dgm:prSet presAssocID="{84034DEA-8F9D-4A08-A49F-0A0145FDF6CC}" presName="descendantText" presStyleLbl="alignAccFollowNode1" presStyleIdx="0" presStyleCnt="1" custScaleX="172284" custScaleY="125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D93253-81A1-4EF9-97BD-A405946A15BA}" srcId="{84034DEA-8F9D-4A08-A49F-0A0145FDF6CC}" destId="{0EACD341-E590-414D-9A9A-0741661EDDF6}" srcOrd="1" destOrd="0" parTransId="{5D650522-2C86-434B-BB88-6DA388EC81A8}" sibTransId="{2BA92903-5DB1-4926-A6DD-0F335643B57C}"/>
    <dgm:cxn modelId="{52C4B01C-04DA-4157-9153-907B10BC06DF}" type="presOf" srcId="{EF61F17C-FB5C-4A08-8DAF-3C1CF6D23E11}" destId="{0618A57B-B557-4E04-8F6A-3B809A3042FF}" srcOrd="0" destOrd="2" presId="urn:microsoft.com/office/officeart/2005/8/layout/vList5"/>
    <dgm:cxn modelId="{73C5C635-C420-4809-A973-F36F94FD04B3}" srcId="{84034DEA-8F9D-4A08-A49F-0A0145FDF6CC}" destId="{66E69712-5D7D-40FB-9DD6-AC4F6BF12325}" srcOrd="3" destOrd="0" parTransId="{A2585E01-27B1-4CA8-9E2B-573E77CCC95A}" sibTransId="{7113ADBC-53E5-4BFB-AA7C-1E1C4E563F2D}"/>
    <dgm:cxn modelId="{9DC6FEAA-495E-4659-8B9B-F9D56E240374}" type="presOf" srcId="{BF58128B-FA18-479B-8BD8-692449F6FCA9}" destId="{0618A57B-B557-4E04-8F6A-3B809A3042FF}" srcOrd="0" destOrd="0" presId="urn:microsoft.com/office/officeart/2005/8/layout/vList5"/>
    <dgm:cxn modelId="{68F1B99F-0328-48B7-8300-AA0C0EF6D379}" srcId="{84034DEA-8F9D-4A08-A49F-0A0145FDF6CC}" destId="{BF58128B-FA18-479B-8BD8-692449F6FCA9}" srcOrd="0" destOrd="0" parTransId="{E3AA776C-1743-4020-85EE-CC118FF581B5}" sibTransId="{28E5B9CB-DC8D-4BB7-877D-9188322790C4}"/>
    <dgm:cxn modelId="{C6011612-A7BB-4C7E-BEC4-CB81D84F3D40}" type="presOf" srcId="{66E69712-5D7D-40FB-9DD6-AC4F6BF12325}" destId="{0618A57B-B557-4E04-8F6A-3B809A3042FF}" srcOrd="0" destOrd="3" presId="urn:microsoft.com/office/officeart/2005/8/layout/vList5"/>
    <dgm:cxn modelId="{216EB8E0-E827-47C4-9C6C-B4EE8957D604}" type="presOf" srcId="{0EACD341-E590-414D-9A9A-0741661EDDF6}" destId="{0618A57B-B557-4E04-8F6A-3B809A3042FF}" srcOrd="0" destOrd="1" presId="urn:microsoft.com/office/officeart/2005/8/layout/vList5"/>
    <dgm:cxn modelId="{36222F3F-D54B-41B7-BFF4-51972AC8F3EA}" srcId="{84034DEA-8F9D-4A08-A49F-0A0145FDF6CC}" destId="{EF61F17C-FB5C-4A08-8DAF-3C1CF6D23E11}" srcOrd="2" destOrd="0" parTransId="{5010C1B6-09F5-43D1-A5ED-88DFF8B9283E}" sibTransId="{A6AB6165-5215-42B6-AE72-180DCF29D4E6}"/>
    <dgm:cxn modelId="{3A2C7BC2-7F8C-403E-A5AC-9D2D2A89FFD1}" type="presOf" srcId="{84034DEA-8F9D-4A08-A49F-0A0145FDF6CC}" destId="{00AC3E1F-8AD6-411A-92D0-5E02446A2446}" srcOrd="0" destOrd="0" presId="urn:microsoft.com/office/officeart/2005/8/layout/vList5"/>
    <dgm:cxn modelId="{8FEB05EF-45F5-40BC-B358-3D2D2DBE9D91}" type="presOf" srcId="{2AD7328F-A3DF-4F61-A018-5CA151DB5652}" destId="{0B04E28C-A3A0-4B64-A1DE-B750B921F0A0}" srcOrd="0" destOrd="0" presId="urn:microsoft.com/office/officeart/2005/8/layout/vList5"/>
    <dgm:cxn modelId="{9EAB398B-D376-4358-98AA-7242B5DCA3C7}" srcId="{2AD7328F-A3DF-4F61-A018-5CA151DB5652}" destId="{84034DEA-8F9D-4A08-A49F-0A0145FDF6CC}" srcOrd="0" destOrd="0" parTransId="{69206CE7-B974-4573-9C75-ACDDB47DF381}" sibTransId="{A3835940-BE9F-4288-B18F-CD69E02FF89B}"/>
    <dgm:cxn modelId="{E789273F-B452-42D9-BFE8-B7061B274F43}" type="presParOf" srcId="{0B04E28C-A3A0-4B64-A1DE-B750B921F0A0}" destId="{D8E5701E-0DD6-4B80-B76E-7F08E1FFA445}" srcOrd="0" destOrd="0" presId="urn:microsoft.com/office/officeart/2005/8/layout/vList5"/>
    <dgm:cxn modelId="{E7562EE6-EC5F-4700-9FD5-9C2358F00E9D}" type="presParOf" srcId="{D8E5701E-0DD6-4B80-B76E-7F08E1FFA445}" destId="{00AC3E1F-8AD6-411A-92D0-5E02446A2446}" srcOrd="0" destOrd="0" presId="urn:microsoft.com/office/officeart/2005/8/layout/vList5"/>
    <dgm:cxn modelId="{CC601152-6CBC-48B8-A94C-72A767578824}" type="presParOf" srcId="{D8E5701E-0DD6-4B80-B76E-7F08E1FFA445}" destId="{0618A57B-B557-4E04-8F6A-3B809A3042F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20CA0CD-F17E-48A4-9F36-66489FA95DE7}" type="doc">
      <dgm:prSet loTypeId="urn:microsoft.com/office/officeart/2005/8/layout/vList5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EC1B26D-AB96-495C-901F-D694D3DDB4D6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k-UA" sz="2400" b="1" i="0" smtClean="0"/>
            <a:t>Отримання геометричної фігури</a:t>
          </a:r>
          <a:endParaRPr lang="ru-RU" sz="2400" b="1" i="0" dirty="0"/>
        </a:p>
      </dgm:t>
    </dgm:pt>
    <dgm:pt modelId="{87066489-EAF2-44BF-AEDB-F380BF3A2FDC}" type="parTrans" cxnId="{F6556C2A-E81B-445C-99F7-7DB03F8499F9}">
      <dgm:prSet/>
      <dgm:spPr/>
      <dgm:t>
        <a:bodyPr/>
        <a:lstStyle/>
        <a:p>
          <a:pPr>
            <a:lnSpc>
              <a:spcPct val="80000"/>
            </a:lnSpc>
          </a:pPr>
          <a:endParaRPr lang="ru-RU" sz="2400" b="0" i="0">
            <a:solidFill>
              <a:schemeClr val="tx1"/>
            </a:solidFill>
          </a:endParaRPr>
        </a:p>
      </dgm:t>
    </dgm:pt>
    <dgm:pt modelId="{87C757D4-6737-4DAC-AB7D-27AF6EF68C44}" type="sibTrans" cxnId="{F6556C2A-E81B-445C-99F7-7DB03F8499F9}">
      <dgm:prSet/>
      <dgm:spPr/>
      <dgm:t>
        <a:bodyPr/>
        <a:lstStyle/>
        <a:p>
          <a:pPr>
            <a:lnSpc>
              <a:spcPct val="80000"/>
            </a:lnSpc>
          </a:pPr>
          <a:endParaRPr lang="ru-RU" sz="2400" b="0" i="0">
            <a:solidFill>
              <a:schemeClr val="tx1"/>
            </a:solidFill>
          </a:endParaRPr>
        </a:p>
      </dgm:t>
    </dgm:pt>
    <dgm:pt modelId="{69F6E4DE-79FC-47B7-A81D-0297ED51118B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0" i="0" smtClean="0"/>
            <a:t> ростягнувши шпагат учні підходять назустріч один одному. Вчитель запитує: “Що ми отримали?” (криву).</a:t>
          </a:r>
          <a:endParaRPr lang="ru-RU" sz="2400" b="0" i="0" dirty="0"/>
        </a:p>
      </dgm:t>
    </dgm:pt>
    <dgm:pt modelId="{E144F8D5-6470-4107-9137-4485AEF4A99F}" type="parTrans" cxnId="{90473E9B-C12C-47CD-BD14-29FBCCE52A70}">
      <dgm:prSet/>
      <dgm:spPr/>
      <dgm:t>
        <a:bodyPr/>
        <a:lstStyle/>
        <a:p>
          <a:pPr>
            <a:lnSpc>
              <a:spcPct val="80000"/>
            </a:lnSpc>
          </a:pPr>
          <a:endParaRPr lang="ru-RU" sz="2400" b="0" i="0">
            <a:solidFill>
              <a:schemeClr val="tx1"/>
            </a:solidFill>
          </a:endParaRPr>
        </a:p>
      </dgm:t>
    </dgm:pt>
    <dgm:pt modelId="{F7BF9958-7808-49F5-978D-4371AAEDD080}" type="sibTrans" cxnId="{90473E9B-C12C-47CD-BD14-29FBCCE52A70}">
      <dgm:prSet/>
      <dgm:spPr/>
      <dgm:t>
        <a:bodyPr/>
        <a:lstStyle/>
        <a:p>
          <a:pPr>
            <a:lnSpc>
              <a:spcPct val="80000"/>
            </a:lnSpc>
          </a:pPr>
          <a:endParaRPr lang="ru-RU" sz="2400" b="0" i="0">
            <a:solidFill>
              <a:schemeClr val="tx1"/>
            </a:solidFill>
          </a:endParaRPr>
        </a:p>
      </dgm:t>
    </dgm:pt>
    <dgm:pt modelId="{F5C23C04-6F6D-4258-B7AD-F1FF886BBE95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k-UA" sz="2400" b="1" i="0" smtClean="0"/>
            <a:t>Ілюстрація</a:t>
          </a:r>
          <a:endParaRPr lang="ru-RU" sz="2400" b="1" i="0" dirty="0"/>
        </a:p>
      </dgm:t>
    </dgm:pt>
    <dgm:pt modelId="{4825881F-DBD4-4489-AE5C-9D79AD57A4F8}" type="parTrans" cxnId="{ABBA6332-3F7D-4BC9-8825-B35C97694E8C}">
      <dgm:prSet/>
      <dgm:spPr/>
      <dgm:t>
        <a:bodyPr/>
        <a:lstStyle/>
        <a:p>
          <a:pPr>
            <a:lnSpc>
              <a:spcPct val="80000"/>
            </a:lnSpc>
          </a:pPr>
          <a:endParaRPr lang="ru-RU" sz="2400" b="0" i="0">
            <a:solidFill>
              <a:schemeClr val="tx1"/>
            </a:solidFill>
          </a:endParaRPr>
        </a:p>
      </dgm:t>
    </dgm:pt>
    <dgm:pt modelId="{1C916EB9-CE23-4DAA-AE12-8AAB3C6FB14E}" type="sibTrans" cxnId="{ABBA6332-3F7D-4BC9-8825-B35C97694E8C}">
      <dgm:prSet/>
      <dgm:spPr/>
      <dgm:t>
        <a:bodyPr/>
        <a:lstStyle/>
        <a:p>
          <a:pPr>
            <a:lnSpc>
              <a:spcPct val="80000"/>
            </a:lnSpc>
          </a:pPr>
          <a:endParaRPr lang="ru-RU" sz="2400" b="0" i="0">
            <a:solidFill>
              <a:schemeClr val="tx1"/>
            </a:solidFill>
          </a:endParaRPr>
        </a:p>
      </dgm:t>
    </dgm:pt>
    <dgm:pt modelId="{1F881B8A-C54B-42EC-A298-B75B40C533B3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0" i="0" smtClean="0"/>
            <a:t> “Де у навколишньому світі зустрічаються криві лінії?” (дорога, риски у веселці (якого кольори риски у веселці?), дівчатка грають із скакалкою – скакалка  тощо).</a:t>
          </a:r>
          <a:endParaRPr lang="ru-RU" sz="2400" b="0" i="0" dirty="0"/>
        </a:p>
      </dgm:t>
    </dgm:pt>
    <dgm:pt modelId="{E012DA89-6F7F-49E8-96E1-1FDCF1D84F73}" type="parTrans" cxnId="{39F721E7-DF9C-42D7-9EDC-D18815EC703B}">
      <dgm:prSet/>
      <dgm:spPr/>
      <dgm:t>
        <a:bodyPr/>
        <a:lstStyle/>
        <a:p>
          <a:pPr>
            <a:lnSpc>
              <a:spcPct val="80000"/>
            </a:lnSpc>
          </a:pPr>
          <a:endParaRPr lang="ru-RU" sz="2400" b="0" i="0">
            <a:solidFill>
              <a:schemeClr val="tx1"/>
            </a:solidFill>
          </a:endParaRPr>
        </a:p>
      </dgm:t>
    </dgm:pt>
    <dgm:pt modelId="{0B7443A3-84CD-4056-982E-1CB652B48DFE}" type="sibTrans" cxnId="{39F721E7-DF9C-42D7-9EDC-D18815EC703B}">
      <dgm:prSet/>
      <dgm:spPr/>
      <dgm:t>
        <a:bodyPr/>
        <a:lstStyle/>
        <a:p>
          <a:pPr>
            <a:lnSpc>
              <a:spcPct val="80000"/>
            </a:lnSpc>
          </a:pPr>
          <a:endParaRPr lang="ru-RU" sz="2400" b="0" i="0">
            <a:solidFill>
              <a:schemeClr val="tx1"/>
            </a:solidFill>
          </a:endParaRPr>
        </a:p>
      </dgm:t>
    </dgm:pt>
    <dgm:pt modelId="{2255EAAE-B2CC-4002-BB8B-A7EFE7FFB39F}" type="pres">
      <dgm:prSet presAssocID="{820CA0CD-F17E-48A4-9F36-66489FA95DE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450C9F-1671-4CAD-9055-5D48AE94E99A}" type="pres">
      <dgm:prSet presAssocID="{CEC1B26D-AB96-495C-901F-D694D3DDB4D6}" presName="linNode" presStyleCnt="0"/>
      <dgm:spPr/>
    </dgm:pt>
    <dgm:pt modelId="{8B068E2D-E2F3-4D14-9A3C-71909BF628F7}" type="pres">
      <dgm:prSet presAssocID="{CEC1B26D-AB96-495C-901F-D694D3DDB4D6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43212F-8E3D-41C5-A213-769A151E09E7}" type="pres">
      <dgm:prSet presAssocID="{CEC1B26D-AB96-495C-901F-D694D3DDB4D6}" presName="descendantText" presStyleLbl="alignAccFollowNode1" presStyleIdx="0" presStyleCnt="2" custScaleX="1687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13DD41-471C-4A2C-AAE3-FA338BAFD1C6}" type="pres">
      <dgm:prSet presAssocID="{87C757D4-6737-4DAC-AB7D-27AF6EF68C44}" presName="sp" presStyleCnt="0"/>
      <dgm:spPr/>
    </dgm:pt>
    <dgm:pt modelId="{7C4112BF-A47D-4450-AA74-C918C084DC75}" type="pres">
      <dgm:prSet presAssocID="{F5C23C04-6F6D-4258-B7AD-F1FF886BBE95}" presName="linNode" presStyleCnt="0"/>
      <dgm:spPr/>
    </dgm:pt>
    <dgm:pt modelId="{E774E70D-08BE-4911-8E53-D6051B859BD7}" type="pres">
      <dgm:prSet presAssocID="{F5C23C04-6F6D-4258-B7AD-F1FF886BBE95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AFC699-D4FD-4460-984A-F48569DF3B7A}" type="pres">
      <dgm:prSet presAssocID="{F5C23C04-6F6D-4258-B7AD-F1FF886BBE95}" presName="descendantText" presStyleLbl="alignAccFollowNode1" presStyleIdx="1" presStyleCnt="2" custScaleX="1687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27BB1AE-C180-4C3E-9BE7-7587BD836B6B}" type="presOf" srcId="{69F6E4DE-79FC-47B7-A81D-0297ED51118B}" destId="{5443212F-8E3D-41C5-A213-769A151E09E7}" srcOrd="0" destOrd="0" presId="urn:microsoft.com/office/officeart/2005/8/layout/vList5"/>
    <dgm:cxn modelId="{B738FDAC-C69C-4639-9CA5-823DC71076F7}" type="presOf" srcId="{1F881B8A-C54B-42EC-A298-B75B40C533B3}" destId="{D9AFC699-D4FD-4460-984A-F48569DF3B7A}" srcOrd="0" destOrd="0" presId="urn:microsoft.com/office/officeart/2005/8/layout/vList5"/>
    <dgm:cxn modelId="{0D82960D-8FDE-4A4B-9310-6CBC4779C454}" type="presOf" srcId="{820CA0CD-F17E-48A4-9F36-66489FA95DE7}" destId="{2255EAAE-B2CC-4002-BB8B-A7EFE7FFB39F}" srcOrd="0" destOrd="0" presId="urn:microsoft.com/office/officeart/2005/8/layout/vList5"/>
    <dgm:cxn modelId="{F9921770-8873-45E0-8B22-6590AB9F5B43}" type="presOf" srcId="{F5C23C04-6F6D-4258-B7AD-F1FF886BBE95}" destId="{E774E70D-08BE-4911-8E53-D6051B859BD7}" srcOrd="0" destOrd="0" presId="urn:microsoft.com/office/officeart/2005/8/layout/vList5"/>
    <dgm:cxn modelId="{ABBA6332-3F7D-4BC9-8825-B35C97694E8C}" srcId="{820CA0CD-F17E-48A4-9F36-66489FA95DE7}" destId="{F5C23C04-6F6D-4258-B7AD-F1FF886BBE95}" srcOrd="1" destOrd="0" parTransId="{4825881F-DBD4-4489-AE5C-9D79AD57A4F8}" sibTransId="{1C916EB9-CE23-4DAA-AE12-8AAB3C6FB14E}"/>
    <dgm:cxn modelId="{90473E9B-C12C-47CD-BD14-29FBCCE52A70}" srcId="{CEC1B26D-AB96-495C-901F-D694D3DDB4D6}" destId="{69F6E4DE-79FC-47B7-A81D-0297ED51118B}" srcOrd="0" destOrd="0" parTransId="{E144F8D5-6470-4107-9137-4485AEF4A99F}" sibTransId="{F7BF9958-7808-49F5-978D-4371AAEDD080}"/>
    <dgm:cxn modelId="{39F721E7-DF9C-42D7-9EDC-D18815EC703B}" srcId="{F5C23C04-6F6D-4258-B7AD-F1FF886BBE95}" destId="{1F881B8A-C54B-42EC-A298-B75B40C533B3}" srcOrd="0" destOrd="0" parTransId="{E012DA89-6F7F-49E8-96E1-1FDCF1D84F73}" sibTransId="{0B7443A3-84CD-4056-982E-1CB652B48DFE}"/>
    <dgm:cxn modelId="{F6556C2A-E81B-445C-99F7-7DB03F8499F9}" srcId="{820CA0CD-F17E-48A4-9F36-66489FA95DE7}" destId="{CEC1B26D-AB96-495C-901F-D694D3DDB4D6}" srcOrd="0" destOrd="0" parTransId="{87066489-EAF2-44BF-AEDB-F380BF3A2FDC}" sibTransId="{87C757D4-6737-4DAC-AB7D-27AF6EF68C44}"/>
    <dgm:cxn modelId="{79BCD92F-B953-41C6-8E3C-F7217D9312D4}" type="presOf" srcId="{CEC1B26D-AB96-495C-901F-D694D3DDB4D6}" destId="{8B068E2D-E2F3-4D14-9A3C-71909BF628F7}" srcOrd="0" destOrd="0" presId="urn:microsoft.com/office/officeart/2005/8/layout/vList5"/>
    <dgm:cxn modelId="{D4E2E4FE-F1E9-48BC-A150-829052A128A2}" type="presParOf" srcId="{2255EAAE-B2CC-4002-BB8B-A7EFE7FFB39F}" destId="{EB450C9F-1671-4CAD-9055-5D48AE94E99A}" srcOrd="0" destOrd="0" presId="urn:microsoft.com/office/officeart/2005/8/layout/vList5"/>
    <dgm:cxn modelId="{FBBC4BEF-F641-4576-8BCA-FFE328B149FD}" type="presParOf" srcId="{EB450C9F-1671-4CAD-9055-5D48AE94E99A}" destId="{8B068E2D-E2F3-4D14-9A3C-71909BF628F7}" srcOrd="0" destOrd="0" presId="urn:microsoft.com/office/officeart/2005/8/layout/vList5"/>
    <dgm:cxn modelId="{CE457C82-CAAF-4494-BC87-7B05C9DEF38D}" type="presParOf" srcId="{EB450C9F-1671-4CAD-9055-5D48AE94E99A}" destId="{5443212F-8E3D-41C5-A213-769A151E09E7}" srcOrd="1" destOrd="0" presId="urn:microsoft.com/office/officeart/2005/8/layout/vList5"/>
    <dgm:cxn modelId="{FDCE0895-77F7-449A-88C6-8A43FA394A69}" type="presParOf" srcId="{2255EAAE-B2CC-4002-BB8B-A7EFE7FFB39F}" destId="{A813DD41-471C-4A2C-AAE3-FA338BAFD1C6}" srcOrd="1" destOrd="0" presId="urn:microsoft.com/office/officeart/2005/8/layout/vList5"/>
    <dgm:cxn modelId="{0D2EA4FF-435E-43C6-B632-D6DD874F7704}" type="presParOf" srcId="{2255EAAE-B2CC-4002-BB8B-A7EFE7FFB39F}" destId="{7C4112BF-A47D-4450-AA74-C918C084DC75}" srcOrd="2" destOrd="0" presId="urn:microsoft.com/office/officeart/2005/8/layout/vList5"/>
    <dgm:cxn modelId="{BAE40E61-5081-4486-9E85-01F6EA9D93F4}" type="presParOf" srcId="{7C4112BF-A47D-4450-AA74-C918C084DC75}" destId="{E774E70D-08BE-4911-8E53-D6051B859BD7}" srcOrd="0" destOrd="0" presId="urn:microsoft.com/office/officeart/2005/8/layout/vList5"/>
    <dgm:cxn modelId="{07F59145-CC0E-4FB3-A3C9-A31B152C408A}" type="presParOf" srcId="{7C4112BF-A47D-4450-AA74-C918C084DC75}" destId="{D9AFC699-D4FD-4460-984A-F48569DF3B7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A32315D-C02A-442A-B9FC-48715192CB33}" type="doc">
      <dgm:prSet loTypeId="urn:microsoft.com/office/officeart/2005/8/layout/vList5" loCatId="list" qsTypeId="urn:microsoft.com/office/officeart/2005/8/quickstyle/3d1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687FF7F7-6141-40F9-B473-8DB896BE8D39}">
      <dgm:prSet phldrT="[Текст]" custT="1"/>
      <dgm:spPr/>
      <dgm:t>
        <a:bodyPr/>
        <a:lstStyle/>
        <a:p>
          <a:r>
            <a:rPr lang="uk-UA" sz="2400" b="1" i="0" smtClean="0"/>
            <a:t>Виділення фігури, яка вивчається  з множини інших фігур</a:t>
          </a:r>
          <a:endParaRPr lang="ru-RU" sz="2400" b="1" i="0" dirty="0"/>
        </a:p>
      </dgm:t>
    </dgm:pt>
    <dgm:pt modelId="{D6EFE2DD-97E2-492A-A1B0-DD8439E0EFE9}" type="parTrans" cxnId="{739BB77C-B0A8-48A0-8591-1618A8B1F39A}">
      <dgm:prSet/>
      <dgm:spPr/>
      <dgm:t>
        <a:bodyPr/>
        <a:lstStyle/>
        <a:p>
          <a:endParaRPr lang="ru-RU" sz="2400" i="0">
            <a:solidFill>
              <a:schemeClr val="tx1"/>
            </a:solidFill>
          </a:endParaRPr>
        </a:p>
      </dgm:t>
    </dgm:pt>
    <dgm:pt modelId="{FFA1F7CF-DE40-4359-9CC2-59BFA050108F}" type="sibTrans" cxnId="{739BB77C-B0A8-48A0-8591-1618A8B1F39A}">
      <dgm:prSet/>
      <dgm:spPr/>
      <dgm:t>
        <a:bodyPr/>
        <a:lstStyle/>
        <a:p>
          <a:endParaRPr lang="ru-RU" sz="2400" i="0">
            <a:solidFill>
              <a:schemeClr val="tx1"/>
            </a:solidFill>
          </a:endParaRPr>
        </a:p>
      </dgm:t>
    </dgm:pt>
    <dgm:pt modelId="{0DD6C7EA-40E3-4DA4-A25C-5DC494C3A035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i="0" smtClean="0"/>
            <a:t>Серед ліній, які накреслені на дошці виділити криві лінії:</a:t>
          </a:r>
          <a:endParaRPr lang="ru-RU" sz="2400" i="0" dirty="0"/>
        </a:p>
      </dgm:t>
    </dgm:pt>
    <dgm:pt modelId="{2D5B1057-6C3C-4267-A76C-204E880C3738}" type="parTrans" cxnId="{F82F89EB-0163-4B63-A09B-2EF3A75F9D0A}">
      <dgm:prSet/>
      <dgm:spPr/>
      <dgm:t>
        <a:bodyPr/>
        <a:lstStyle/>
        <a:p>
          <a:endParaRPr lang="ru-RU" sz="2400" i="0">
            <a:solidFill>
              <a:schemeClr val="tx1"/>
            </a:solidFill>
          </a:endParaRPr>
        </a:p>
      </dgm:t>
    </dgm:pt>
    <dgm:pt modelId="{3001D7D0-A2FD-4735-B2F3-164FA7CB2C25}" type="sibTrans" cxnId="{F82F89EB-0163-4B63-A09B-2EF3A75F9D0A}">
      <dgm:prSet/>
      <dgm:spPr/>
      <dgm:t>
        <a:bodyPr/>
        <a:lstStyle/>
        <a:p>
          <a:endParaRPr lang="ru-RU" sz="2400" i="0">
            <a:solidFill>
              <a:schemeClr val="tx1"/>
            </a:solidFill>
          </a:endParaRPr>
        </a:p>
      </dgm:t>
    </dgm:pt>
    <dgm:pt modelId="{A41E8209-D30B-46D5-B59E-DEBA60B320DE}" type="pres">
      <dgm:prSet presAssocID="{CA32315D-C02A-442A-B9FC-48715192CB3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1E9250-A5FA-4448-B2C3-FDBC254F02BD}" type="pres">
      <dgm:prSet presAssocID="{687FF7F7-6141-40F9-B473-8DB896BE8D39}" presName="linNode" presStyleCnt="0"/>
      <dgm:spPr/>
    </dgm:pt>
    <dgm:pt modelId="{BDAE5E53-F069-4114-A6C5-6C78B7A84961}" type="pres">
      <dgm:prSet presAssocID="{687FF7F7-6141-40F9-B473-8DB896BE8D39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9D90DA-5551-4B1E-AAD3-AEA511DBC294}" type="pres">
      <dgm:prSet presAssocID="{687FF7F7-6141-40F9-B473-8DB896BE8D39}" presName="descendantText" presStyleLbl="alignAccFollowNode1" presStyleIdx="0" presStyleCnt="1" custScaleX="1437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22E4F6-0442-43D5-B1D5-91F24C212A12}" type="presOf" srcId="{687FF7F7-6141-40F9-B473-8DB896BE8D39}" destId="{BDAE5E53-F069-4114-A6C5-6C78B7A84961}" srcOrd="0" destOrd="0" presId="urn:microsoft.com/office/officeart/2005/8/layout/vList5"/>
    <dgm:cxn modelId="{739BB77C-B0A8-48A0-8591-1618A8B1F39A}" srcId="{CA32315D-C02A-442A-B9FC-48715192CB33}" destId="{687FF7F7-6141-40F9-B473-8DB896BE8D39}" srcOrd="0" destOrd="0" parTransId="{D6EFE2DD-97E2-492A-A1B0-DD8439E0EFE9}" sibTransId="{FFA1F7CF-DE40-4359-9CC2-59BFA050108F}"/>
    <dgm:cxn modelId="{D9064F33-E103-43CA-ABB2-C9E16C5AE175}" type="presOf" srcId="{CA32315D-C02A-442A-B9FC-48715192CB33}" destId="{A41E8209-D30B-46D5-B59E-DEBA60B320DE}" srcOrd="0" destOrd="0" presId="urn:microsoft.com/office/officeart/2005/8/layout/vList5"/>
    <dgm:cxn modelId="{E1E66169-0FFF-4DA4-93E1-5FE60F560CB3}" type="presOf" srcId="{0DD6C7EA-40E3-4DA4-A25C-5DC494C3A035}" destId="{049D90DA-5551-4B1E-AAD3-AEA511DBC294}" srcOrd="0" destOrd="0" presId="urn:microsoft.com/office/officeart/2005/8/layout/vList5"/>
    <dgm:cxn modelId="{F82F89EB-0163-4B63-A09B-2EF3A75F9D0A}" srcId="{687FF7F7-6141-40F9-B473-8DB896BE8D39}" destId="{0DD6C7EA-40E3-4DA4-A25C-5DC494C3A035}" srcOrd="0" destOrd="0" parTransId="{2D5B1057-6C3C-4267-A76C-204E880C3738}" sibTransId="{3001D7D0-A2FD-4735-B2F3-164FA7CB2C25}"/>
    <dgm:cxn modelId="{ED12CBC7-8BC9-4621-9E64-06CF12F4049D}" type="presParOf" srcId="{A41E8209-D30B-46D5-B59E-DEBA60B320DE}" destId="{A21E9250-A5FA-4448-B2C3-FDBC254F02BD}" srcOrd="0" destOrd="0" presId="urn:microsoft.com/office/officeart/2005/8/layout/vList5"/>
    <dgm:cxn modelId="{3E379E66-A950-40B9-B21F-AB8A1A308DD4}" type="presParOf" srcId="{A21E9250-A5FA-4448-B2C3-FDBC254F02BD}" destId="{BDAE5E53-F069-4114-A6C5-6C78B7A84961}" srcOrd="0" destOrd="0" presId="urn:microsoft.com/office/officeart/2005/8/layout/vList5"/>
    <dgm:cxn modelId="{CCAAD360-3860-458B-837B-891387615F75}" type="presParOf" srcId="{A21E9250-A5FA-4448-B2C3-FDBC254F02BD}" destId="{049D90DA-5551-4B1E-AAD3-AEA511DBC29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03436CC-70A5-445D-94A0-252632B19823}" type="doc">
      <dgm:prSet loTypeId="urn:microsoft.com/office/officeart/2005/8/layout/vList5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1C689B-3BA4-4FDE-9306-54C92E12E0F1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k-UA" sz="2400" b="1" i="0" smtClean="0">
              <a:latin typeface="+mn-lt"/>
            </a:rPr>
            <a:t>Побудова геометричної фігури</a:t>
          </a:r>
          <a:br>
            <a:rPr lang="uk-UA" sz="2400" b="1" i="0" smtClean="0">
              <a:latin typeface="+mn-lt"/>
            </a:rPr>
          </a:br>
          <a:endParaRPr lang="ru-RU" sz="2400" b="1" i="0" dirty="0"/>
        </a:p>
      </dgm:t>
    </dgm:pt>
    <dgm:pt modelId="{80D0265A-B354-4DD6-9E6D-268553D1FB23}" type="parTrans" cxnId="{00E52A75-2547-4762-8FCF-881425740D66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2ABB2055-482C-4954-9B5B-D5F900D1E750}" type="sibTrans" cxnId="{00E52A75-2547-4762-8FCF-881425740D66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B7C21FC8-E295-4545-84E5-BF635F905149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0" smtClean="0">
              <a:latin typeface="+mn-lt"/>
            </a:rPr>
            <a:t>Накреслимо криву лінію від руки.</a:t>
          </a:r>
          <a:br>
            <a:rPr lang="uk-UA" sz="2400" b="0" smtClean="0">
              <a:latin typeface="+mn-lt"/>
            </a:rPr>
          </a:br>
          <a:r>
            <a:rPr lang="uk-UA" sz="2400" b="0" smtClean="0">
              <a:latin typeface="+mn-lt"/>
            </a:rPr>
            <a:t>Чи завжди можна провести криву лінію через три точки? Перевір.</a:t>
          </a:r>
          <a:endParaRPr lang="ru-RU" sz="2400" dirty="0"/>
        </a:p>
      </dgm:t>
    </dgm:pt>
    <dgm:pt modelId="{1D2330C1-2472-459F-B63F-7D1AC4942B3D}" type="parTrans" cxnId="{B093955A-5BFF-4FDD-8451-3FF8132D1A00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AF8CBA2E-4FBD-41D9-A34D-59728DF13734}" type="sibTrans" cxnId="{B093955A-5BFF-4FDD-8451-3FF8132D1A00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698497F8-AADC-4AF0-B965-E9833ACD89A5}" type="pres">
      <dgm:prSet presAssocID="{003436CC-70A5-445D-94A0-252632B1982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50841F6-F29C-49E8-827E-01F77C844910}" type="pres">
      <dgm:prSet presAssocID="{F01C689B-3BA4-4FDE-9306-54C92E12E0F1}" presName="linNode" presStyleCnt="0"/>
      <dgm:spPr/>
    </dgm:pt>
    <dgm:pt modelId="{A4003FF0-164B-4D55-86FE-6F8C0B9FD141}" type="pres">
      <dgm:prSet presAssocID="{F01C689B-3BA4-4FDE-9306-54C92E12E0F1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4D53A3-11FA-4EFE-9B68-54064D5E54AF}" type="pres">
      <dgm:prSet presAssocID="{F01C689B-3BA4-4FDE-9306-54C92E12E0F1}" presName="descendantText" presStyleLbl="alignAccFollowNode1" presStyleIdx="0" presStyleCnt="1" custScaleX="1556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E52A75-2547-4762-8FCF-881425740D66}" srcId="{003436CC-70A5-445D-94A0-252632B19823}" destId="{F01C689B-3BA4-4FDE-9306-54C92E12E0F1}" srcOrd="0" destOrd="0" parTransId="{80D0265A-B354-4DD6-9E6D-268553D1FB23}" sibTransId="{2ABB2055-482C-4954-9B5B-D5F900D1E750}"/>
    <dgm:cxn modelId="{DB598332-F879-48E0-BB6A-7D39C0613A16}" type="presOf" srcId="{003436CC-70A5-445D-94A0-252632B19823}" destId="{698497F8-AADC-4AF0-B965-E9833ACD89A5}" srcOrd="0" destOrd="0" presId="urn:microsoft.com/office/officeart/2005/8/layout/vList5"/>
    <dgm:cxn modelId="{B6B4E6ED-BB4F-47BB-9941-2778F9AC39B0}" type="presOf" srcId="{B7C21FC8-E295-4545-84E5-BF635F905149}" destId="{494D53A3-11FA-4EFE-9B68-54064D5E54AF}" srcOrd="0" destOrd="0" presId="urn:microsoft.com/office/officeart/2005/8/layout/vList5"/>
    <dgm:cxn modelId="{B093955A-5BFF-4FDD-8451-3FF8132D1A00}" srcId="{F01C689B-3BA4-4FDE-9306-54C92E12E0F1}" destId="{B7C21FC8-E295-4545-84E5-BF635F905149}" srcOrd="0" destOrd="0" parTransId="{1D2330C1-2472-459F-B63F-7D1AC4942B3D}" sibTransId="{AF8CBA2E-4FBD-41D9-A34D-59728DF13734}"/>
    <dgm:cxn modelId="{3C9CDD0D-9144-4BE1-80A9-5071AF44F48B}" type="presOf" srcId="{F01C689B-3BA4-4FDE-9306-54C92E12E0F1}" destId="{A4003FF0-164B-4D55-86FE-6F8C0B9FD141}" srcOrd="0" destOrd="0" presId="urn:microsoft.com/office/officeart/2005/8/layout/vList5"/>
    <dgm:cxn modelId="{12640A0E-3F04-486B-A6AC-BAF4A27257D4}" type="presParOf" srcId="{698497F8-AADC-4AF0-B965-E9833ACD89A5}" destId="{950841F6-F29C-49E8-827E-01F77C844910}" srcOrd="0" destOrd="0" presId="urn:microsoft.com/office/officeart/2005/8/layout/vList5"/>
    <dgm:cxn modelId="{2D201F85-047B-4D45-AB29-3A6F33D90469}" type="presParOf" srcId="{950841F6-F29C-49E8-827E-01F77C844910}" destId="{A4003FF0-164B-4D55-86FE-6F8C0B9FD141}" srcOrd="0" destOrd="0" presId="urn:microsoft.com/office/officeart/2005/8/layout/vList5"/>
    <dgm:cxn modelId="{9DB7C932-EC5C-4DBC-A813-DA9A83711ADF}" type="presParOf" srcId="{950841F6-F29C-49E8-827E-01F77C844910}" destId="{494D53A3-11FA-4EFE-9B68-54064D5E54A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27E5AA2-0D51-446C-A372-2849E5941CD9}" type="doc">
      <dgm:prSet loTypeId="urn:microsoft.com/office/officeart/2005/8/layout/vList5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729E3A4-C6C8-449D-B4B2-1AE0EA9703FF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k-UA" sz="2400" b="1" i="0" smtClean="0"/>
            <a:t>Отримання геометричної фігури</a:t>
          </a:r>
          <a:endParaRPr lang="ru-RU" sz="2400" b="1" i="0" dirty="0"/>
        </a:p>
      </dgm:t>
    </dgm:pt>
    <dgm:pt modelId="{1DF75BD7-2BFB-46AD-B147-2C9BEE1CF68A}" type="parTrans" cxnId="{9E1744D9-5DD2-4AF2-A2E9-521BD2B865B0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3C665679-4702-4C0D-B977-37131ECAA7E4}" type="sibTrans" cxnId="{9E1744D9-5DD2-4AF2-A2E9-521BD2B865B0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F16DAE37-E312-49E9-86C7-7E35866BB5CB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i="0" dirty="0" smtClean="0"/>
            <a:t>вчитель пропонує учням накреслити пряму лінію і поставити на ній точку. Учні показують частини  прямої, на які розбито пряму лінію цією точкою. Вчитель повідомляє, що точка розбиває пряму лінію на два </a:t>
          </a:r>
          <a:r>
            <a:rPr lang="uk-UA" sz="2400" b="1" i="0" dirty="0" smtClean="0"/>
            <a:t>промені</a:t>
          </a:r>
          <a:r>
            <a:rPr lang="uk-UA" sz="2400" i="0" dirty="0" smtClean="0"/>
            <a:t>.</a:t>
          </a:r>
          <a:endParaRPr lang="ru-RU" sz="2400" i="0" dirty="0" smtClean="0"/>
        </a:p>
      </dgm:t>
    </dgm:pt>
    <dgm:pt modelId="{8B40C15C-E9C8-48A8-890C-7B3F6C4389CB}" type="parTrans" cxnId="{8C7070AE-F899-4416-B46A-1EAC03EB6CED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0D55A4D4-DAD4-43DC-9FFE-9FB878C4F8D3}" type="sibTrans" cxnId="{8C7070AE-F899-4416-B46A-1EAC03EB6CED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4D316E36-F3A4-4FDA-A226-6F1D47FB09BF}" type="pres">
      <dgm:prSet presAssocID="{427E5AA2-0D51-446C-A372-2849E5941CD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D6DC5FA-54DE-40B2-919B-79847B29982B}" type="pres">
      <dgm:prSet presAssocID="{2729E3A4-C6C8-449D-B4B2-1AE0EA9703FF}" presName="linNode" presStyleCnt="0"/>
      <dgm:spPr/>
    </dgm:pt>
    <dgm:pt modelId="{44C8006F-F72E-402A-9491-588DADA47C5E}" type="pres">
      <dgm:prSet presAssocID="{2729E3A4-C6C8-449D-B4B2-1AE0EA9703FF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F0689A-7A36-4F0B-BE43-E5AFC66A70A9}" type="pres">
      <dgm:prSet presAssocID="{2729E3A4-C6C8-449D-B4B2-1AE0EA9703FF}" presName="descendantText" presStyleLbl="alignAccFollowNode1" presStyleIdx="0" presStyleCnt="1" custScaleX="1584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1744D9-5DD2-4AF2-A2E9-521BD2B865B0}" srcId="{427E5AA2-0D51-446C-A372-2849E5941CD9}" destId="{2729E3A4-C6C8-449D-B4B2-1AE0EA9703FF}" srcOrd="0" destOrd="0" parTransId="{1DF75BD7-2BFB-46AD-B147-2C9BEE1CF68A}" sibTransId="{3C665679-4702-4C0D-B977-37131ECAA7E4}"/>
    <dgm:cxn modelId="{E00AF4DE-F458-4AE4-A9B8-E58A7EC07655}" type="presOf" srcId="{2729E3A4-C6C8-449D-B4B2-1AE0EA9703FF}" destId="{44C8006F-F72E-402A-9491-588DADA47C5E}" srcOrd="0" destOrd="0" presId="urn:microsoft.com/office/officeart/2005/8/layout/vList5"/>
    <dgm:cxn modelId="{FEC27C9F-A23D-4A4F-801A-4A1C7CAEA7E5}" type="presOf" srcId="{F16DAE37-E312-49E9-86C7-7E35866BB5CB}" destId="{4AF0689A-7A36-4F0B-BE43-E5AFC66A70A9}" srcOrd="0" destOrd="0" presId="urn:microsoft.com/office/officeart/2005/8/layout/vList5"/>
    <dgm:cxn modelId="{CAC2334E-0620-414C-9040-7268DE7F7CD2}" type="presOf" srcId="{427E5AA2-0D51-446C-A372-2849E5941CD9}" destId="{4D316E36-F3A4-4FDA-A226-6F1D47FB09BF}" srcOrd="0" destOrd="0" presId="urn:microsoft.com/office/officeart/2005/8/layout/vList5"/>
    <dgm:cxn modelId="{8C7070AE-F899-4416-B46A-1EAC03EB6CED}" srcId="{2729E3A4-C6C8-449D-B4B2-1AE0EA9703FF}" destId="{F16DAE37-E312-49E9-86C7-7E35866BB5CB}" srcOrd="0" destOrd="0" parTransId="{8B40C15C-E9C8-48A8-890C-7B3F6C4389CB}" sibTransId="{0D55A4D4-DAD4-43DC-9FFE-9FB878C4F8D3}"/>
    <dgm:cxn modelId="{81FED587-989F-46BC-A5C7-F68C1BF90A44}" type="presParOf" srcId="{4D316E36-F3A4-4FDA-A226-6F1D47FB09BF}" destId="{BD6DC5FA-54DE-40B2-919B-79847B29982B}" srcOrd="0" destOrd="0" presId="urn:microsoft.com/office/officeart/2005/8/layout/vList5"/>
    <dgm:cxn modelId="{EC5A7D90-0D2B-4704-BFD2-871D4B4517B0}" type="presParOf" srcId="{BD6DC5FA-54DE-40B2-919B-79847B29982B}" destId="{44C8006F-F72E-402A-9491-588DADA47C5E}" srcOrd="0" destOrd="0" presId="urn:microsoft.com/office/officeart/2005/8/layout/vList5"/>
    <dgm:cxn modelId="{5406FF53-1414-4FC3-BEB8-0D9CC34C9794}" type="presParOf" srcId="{BD6DC5FA-54DE-40B2-919B-79847B29982B}" destId="{4AF0689A-7A36-4F0B-BE43-E5AFC66A70A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49BA5C7-E20E-4F5E-B48D-0E8639AB3025}" type="doc">
      <dgm:prSet loTypeId="urn:microsoft.com/office/officeart/2005/8/layout/vList5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EED11AD-5273-401A-91D7-35DB7E1F8A56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k-UA" sz="2400" b="1" i="0" smtClean="0"/>
            <a:t>Ілюстрація</a:t>
          </a:r>
          <a:endParaRPr lang="ru-RU" sz="2400" b="1" i="0" dirty="0"/>
        </a:p>
      </dgm:t>
    </dgm:pt>
    <dgm:pt modelId="{DB177334-E186-49E3-9F2A-A2A904135C06}" type="parTrans" cxnId="{79EDF2DD-51FE-437E-ADBC-E09C573777E3}">
      <dgm:prSet/>
      <dgm:spPr/>
      <dgm:t>
        <a:bodyPr/>
        <a:lstStyle/>
        <a:p>
          <a:pPr>
            <a:lnSpc>
              <a:spcPct val="80000"/>
            </a:lnSpc>
          </a:pPr>
          <a:endParaRPr lang="ru-RU" sz="2400" b="0">
            <a:solidFill>
              <a:schemeClr val="tx1"/>
            </a:solidFill>
          </a:endParaRPr>
        </a:p>
      </dgm:t>
    </dgm:pt>
    <dgm:pt modelId="{71276682-9998-4A70-AB9A-113738445A3F}" type="sibTrans" cxnId="{79EDF2DD-51FE-437E-ADBC-E09C573777E3}">
      <dgm:prSet/>
      <dgm:spPr/>
      <dgm:t>
        <a:bodyPr/>
        <a:lstStyle/>
        <a:p>
          <a:pPr>
            <a:lnSpc>
              <a:spcPct val="80000"/>
            </a:lnSpc>
          </a:pPr>
          <a:endParaRPr lang="ru-RU" sz="2400" b="0">
            <a:solidFill>
              <a:schemeClr val="tx1"/>
            </a:solidFill>
          </a:endParaRPr>
        </a:p>
      </dgm:t>
    </dgm:pt>
    <dgm:pt modelId="{9C57B7CF-12E1-4B01-90E8-662E163C27F5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k-UA" sz="2400" b="0" smtClean="0"/>
            <a:t>Діти наводять приклади, де у навколишньому світи вони зустрічаються з променем: реактивний літак, що залишає в небі слід; промінь сонця....</a:t>
          </a:r>
          <a:endParaRPr lang="ru-RU" sz="2400" b="0" dirty="0"/>
        </a:p>
      </dgm:t>
    </dgm:pt>
    <dgm:pt modelId="{DA288ABD-FB9E-4D0F-8810-C7555A80B9F0}" type="parTrans" cxnId="{64B2192D-8326-42F8-81EC-B791C3EFDE4D}">
      <dgm:prSet/>
      <dgm:spPr/>
      <dgm:t>
        <a:bodyPr/>
        <a:lstStyle/>
        <a:p>
          <a:pPr>
            <a:lnSpc>
              <a:spcPct val="80000"/>
            </a:lnSpc>
          </a:pPr>
          <a:endParaRPr lang="ru-RU" sz="2400" b="0">
            <a:solidFill>
              <a:schemeClr val="tx1"/>
            </a:solidFill>
          </a:endParaRPr>
        </a:p>
      </dgm:t>
    </dgm:pt>
    <dgm:pt modelId="{46732C36-4559-4C06-9F24-58905E02192E}" type="sibTrans" cxnId="{64B2192D-8326-42F8-81EC-B791C3EFDE4D}">
      <dgm:prSet/>
      <dgm:spPr/>
      <dgm:t>
        <a:bodyPr/>
        <a:lstStyle/>
        <a:p>
          <a:pPr>
            <a:lnSpc>
              <a:spcPct val="80000"/>
            </a:lnSpc>
          </a:pPr>
          <a:endParaRPr lang="ru-RU" sz="2400" b="0">
            <a:solidFill>
              <a:schemeClr val="tx1"/>
            </a:solidFill>
          </a:endParaRPr>
        </a:p>
      </dgm:t>
    </dgm:pt>
    <dgm:pt modelId="{B2DD3844-5FE5-4BA9-8296-81514930E007}" type="pres">
      <dgm:prSet presAssocID="{D49BA5C7-E20E-4F5E-B48D-0E8639AB302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A12DCBA-80C3-43C9-82E4-D86F8AE82B60}" type="pres">
      <dgm:prSet presAssocID="{EEED11AD-5273-401A-91D7-35DB7E1F8A56}" presName="linNode" presStyleCnt="0"/>
      <dgm:spPr/>
    </dgm:pt>
    <dgm:pt modelId="{16DA39EC-7656-4E8D-B8B6-5D07E15B4E41}" type="pres">
      <dgm:prSet presAssocID="{EEED11AD-5273-401A-91D7-35DB7E1F8A56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860501-0CC0-4FAF-B14E-57F5B9DD8BE6}" type="pres">
      <dgm:prSet presAssocID="{EEED11AD-5273-401A-91D7-35DB7E1F8A56}" presName="descendantText" presStyleLbl="alignAccFollowNode1" presStyleIdx="0" presStyleCnt="1" custScaleX="1556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E2B1614-DD29-4381-B1E8-285D02BFE8C6}" type="presOf" srcId="{D49BA5C7-E20E-4F5E-B48D-0E8639AB3025}" destId="{B2DD3844-5FE5-4BA9-8296-81514930E007}" srcOrd="0" destOrd="0" presId="urn:microsoft.com/office/officeart/2005/8/layout/vList5"/>
    <dgm:cxn modelId="{9F28ADEA-9E97-48E3-BD9A-7B89E319B5B5}" type="presOf" srcId="{EEED11AD-5273-401A-91D7-35DB7E1F8A56}" destId="{16DA39EC-7656-4E8D-B8B6-5D07E15B4E41}" srcOrd="0" destOrd="0" presId="urn:microsoft.com/office/officeart/2005/8/layout/vList5"/>
    <dgm:cxn modelId="{64B2192D-8326-42F8-81EC-B791C3EFDE4D}" srcId="{EEED11AD-5273-401A-91D7-35DB7E1F8A56}" destId="{9C57B7CF-12E1-4B01-90E8-662E163C27F5}" srcOrd="0" destOrd="0" parTransId="{DA288ABD-FB9E-4D0F-8810-C7555A80B9F0}" sibTransId="{46732C36-4559-4C06-9F24-58905E02192E}"/>
    <dgm:cxn modelId="{14121BF4-98FC-42A8-A61F-49D6ADBA0856}" type="presOf" srcId="{9C57B7CF-12E1-4B01-90E8-662E163C27F5}" destId="{93860501-0CC0-4FAF-B14E-57F5B9DD8BE6}" srcOrd="0" destOrd="0" presId="urn:microsoft.com/office/officeart/2005/8/layout/vList5"/>
    <dgm:cxn modelId="{79EDF2DD-51FE-437E-ADBC-E09C573777E3}" srcId="{D49BA5C7-E20E-4F5E-B48D-0E8639AB3025}" destId="{EEED11AD-5273-401A-91D7-35DB7E1F8A56}" srcOrd="0" destOrd="0" parTransId="{DB177334-E186-49E3-9F2A-A2A904135C06}" sibTransId="{71276682-9998-4A70-AB9A-113738445A3F}"/>
    <dgm:cxn modelId="{0C5BC415-CAD0-4A5E-920A-7434A4CE2388}" type="presParOf" srcId="{B2DD3844-5FE5-4BA9-8296-81514930E007}" destId="{BA12DCBA-80C3-43C9-82E4-D86F8AE82B60}" srcOrd="0" destOrd="0" presId="urn:microsoft.com/office/officeart/2005/8/layout/vList5"/>
    <dgm:cxn modelId="{E9284586-B1DC-49C5-BEBE-86862ED34095}" type="presParOf" srcId="{BA12DCBA-80C3-43C9-82E4-D86F8AE82B60}" destId="{16DA39EC-7656-4E8D-B8B6-5D07E15B4E41}" srcOrd="0" destOrd="0" presId="urn:microsoft.com/office/officeart/2005/8/layout/vList5"/>
    <dgm:cxn modelId="{A5C035D3-407F-46A4-BF68-B2C7E2245C17}" type="presParOf" srcId="{BA12DCBA-80C3-43C9-82E4-D86F8AE82B60}" destId="{93860501-0CC0-4FAF-B14E-57F5B9DD8BE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3B5D2E68-9384-4FBB-9CE3-99122B0A11E9}" type="doc">
      <dgm:prSet loTypeId="urn:microsoft.com/office/officeart/2005/8/layout/vList5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7C3D7096-A2C1-4C10-A186-8D74A3732C05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0" smtClean="0"/>
            <a:t>Властивості</a:t>
          </a:r>
        </a:p>
        <a:p>
          <a:pPr algn="ctr" defTabSz="1911350">
            <a:lnSpc>
              <a:spcPct val="80000"/>
            </a:lnSpc>
            <a:spcBef>
              <a:spcPct val="0"/>
            </a:spcBef>
          </a:pPr>
          <a:endParaRPr lang="ru-RU" sz="2400" b="1" i="0" dirty="0"/>
        </a:p>
      </dgm:t>
    </dgm:pt>
    <dgm:pt modelId="{671E1CFE-61C4-4251-AB53-256BFCC582D7}" type="parTrans" cxnId="{80778B0F-33C6-4A5B-A568-F00F7F560FB2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C011CED4-1E5E-4A3E-8EC9-64B5326EB1E3}" type="sibTrans" cxnId="{80778B0F-33C6-4A5B-A568-F00F7F560FB2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3EB5AD03-DF8E-40BA-AD23-4E3281C1EED6}">
      <dgm:prSet phldrT="[Текст]" custT="1"/>
      <dgm:spPr/>
      <dgm:t>
        <a:bodyPr/>
        <a:lstStyle/>
        <a:p>
          <a:pPr marL="0" indent="432000" algn="just">
            <a:lnSpc>
              <a:spcPct val="80000"/>
            </a:lnSpc>
            <a:spcAft>
              <a:spcPts val="1200"/>
            </a:spcAft>
            <a:buNone/>
          </a:pPr>
          <a:r>
            <a:rPr lang="uk-UA" sz="2400" i="0" smtClean="0"/>
            <a:t>Для встановлення властивостей променя вчитель пропонує учням  згадати властивості прямої лінії і порівняти пряму лінію з променем. </a:t>
          </a:r>
          <a:endParaRPr lang="ru-RU" sz="2400" i="0" dirty="0"/>
        </a:p>
      </dgm:t>
    </dgm:pt>
    <dgm:pt modelId="{42E76812-A838-48FC-BED2-DFD7F5CC7B59}" type="parTrans" cxnId="{0031996E-417F-48A2-A29F-DE59E73AE0B9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ECDCF932-C33F-484A-9AF5-A40EE4CF27CC}" type="sibTrans" cxnId="{0031996E-417F-48A2-A29F-DE59E73AE0B9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C98DBD8F-E433-4BC4-94AB-495B8277D060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0" smtClean="0"/>
            <a:t>Виділення фігури, що вивчається з множини  інших фігур</a:t>
          </a:r>
        </a:p>
        <a:p>
          <a:pPr algn="ctr" defTabSz="1911350">
            <a:lnSpc>
              <a:spcPct val="80000"/>
            </a:lnSpc>
            <a:spcBef>
              <a:spcPct val="0"/>
            </a:spcBef>
          </a:pPr>
          <a:endParaRPr lang="ru-RU" sz="2400" b="1" i="0" dirty="0"/>
        </a:p>
      </dgm:t>
    </dgm:pt>
    <dgm:pt modelId="{26CB1EAB-DF3B-40A4-B877-DE3F9CEA0408}" type="parTrans" cxnId="{00CA99CF-E598-405C-AA53-227F180218BA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9F503169-876E-4713-AEAE-471FECD0BC3D}" type="sibTrans" cxnId="{00CA99CF-E598-405C-AA53-227F180218BA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9A92FBA2-F995-453D-A9D9-3E1CA097330F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i="0" smtClean="0"/>
            <a:t>Вчитель на дошці креслить геометричні фігури і учні повинні показати промені.</a:t>
          </a:r>
          <a:endParaRPr lang="uk-UA" sz="2400" i="0" dirty="0" smtClean="0"/>
        </a:p>
      </dgm:t>
    </dgm:pt>
    <dgm:pt modelId="{688A14A1-9C4E-472D-8AC1-7E0EE136D539}" type="parTrans" cxnId="{27B51C14-31CE-492C-A57F-0ED78EFB06B8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76C1C3AC-AE07-4057-9FD9-13AC50E958DA}" type="sibTrans" cxnId="{27B51C14-31CE-492C-A57F-0ED78EFB06B8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3C926671-8640-4BF9-9AFB-4C9D413868C6}">
      <dgm:prSet phldrT="[Текст]" custT="1"/>
      <dgm:spPr/>
      <dgm:t>
        <a:bodyPr/>
        <a:lstStyle/>
        <a:p>
          <a:pPr marL="0" indent="432000" algn="just">
            <a:lnSpc>
              <a:spcPct val="80000"/>
            </a:lnSpc>
            <a:spcAft>
              <a:spcPts val="1200"/>
            </a:spcAft>
            <a:buNone/>
          </a:pPr>
          <a:r>
            <a:rPr lang="uk-UA" sz="2400" i="0" dirty="0" smtClean="0"/>
            <a:t>Учні встановлюють, що у прямої лінії немає ні початку, ні кінця, а у променя – є початок, і ,так само немає кінця. </a:t>
          </a:r>
          <a:endParaRPr lang="ru-RU" sz="2400" i="0" dirty="0"/>
        </a:p>
      </dgm:t>
    </dgm:pt>
    <dgm:pt modelId="{9A2ABD44-ABBB-48CD-907D-70AE0A32A2F7}" type="parTrans" cxnId="{5059D2BB-EE66-4919-99D1-8AF34D31E6CD}">
      <dgm:prSet/>
      <dgm:spPr/>
      <dgm:t>
        <a:bodyPr/>
        <a:lstStyle/>
        <a:p>
          <a:endParaRPr lang="ru-RU"/>
        </a:p>
      </dgm:t>
    </dgm:pt>
    <dgm:pt modelId="{066ED9DD-BD83-4A30-AE1D-F1E5404E6682}" type="sibTrans" cxnId="{5059D2BB-EE66-4919-99D1-8AF34D31E6CD}">
      <dgm:prSet/>
      <dgm:spPr/>
      <dgm:t>
        <a:bodyPr/>
        <a:lstStyle/>
        <a:p>
          <a:endParaRPr lang="ru-RU"/>
        </a:p>
      </dgm:t>
    </dgm:pt>
    <dgm:pt modelId="{54E74000-6FEE-4C6A-BF5D-4345B5F0FB09}" type="pres">
      <dgm:prSet presAssocID="{3B5D2E68-9384-4FBB-9CE3-99122B0A11E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635990-5DBF-405F-884B-54EE48FCF0D7}" type="pres">
      <dgm:prSet presAssocID="{7C3D7096-A2C1-4C10-A186-8D74A3732C05}" presName="linNode" presStyleCnt="0"/>
      <dgm:spPr/>
    </dgm:pt>
    <dgm:pt modelId="{21EA11E9-345D-4E21-9897-B2DED22A5870}" type="pres">
      <dgm:prSet presAssocID="{7C3D7096-A2C1-4C10-A186-8D74A3732C05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04FD26-0F8E-413B-98A3-DC87705E5ED8}" type="pres">
      <dgm:prSet presAssocID="{7C3D7096-A2C1-4C10-A186-8D74A3732C05}" presName="descendantText" presStyleLbl="alignAccFollowNode1" presStyleIdx="0" presStyleCnt="2" custScaleX="1584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7EDA26-72AB-4ACB-B4C7-4E596CB661DB}" type="pres">
      <dgm:prSet presAssocID="{C011CED4-1E5E-4A3E-8EC9-64B5326EB1E3}" presName="sp" presStyleCnt="0"/>
      <dgm:spPr/>
    </dgm:pt>
    <dgm:pt modelId="{10DBEB0F-5B14-48B4-92F9-9A28129E5377}" type="pres">
      <dgm:prSet presAssocID="{C98DBD8F-E433-4BC4-94AB-495B8277D060}" presName="linNode" presStyleCnt="0"/>
      <dgm:spPr/>
    </dgm:pt>
    <dgm:pt modelId="{35671964-5A11-439F-AC99-4174C270DDA1}" type="pres">
      <dgm:prSet presAssocID="{C98DBD8F-E433-4BC4-94AB-495B8277D060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46FC6D-B7F1-4EA8-ABD6-794D68168485}" type="pres">
      <dgm:prSet presAssocID="{C98DBD8F-E433-4BC4-94AB-495B8277D060}" presName="descendantText" presStyleLbl="alignAccFollowNode1" presStyleIdx="1" presStyleCnt="2" custScaleX="1584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CA99CF-E598-405C-AA53-227F180218BA}" srcId="{3B5D2E68-9384-4FBB-9CE3-99122B0A11E9}" destId="{C98DBD8F-E433-4BC4-94AB-495B8277D060}" srcOrd="1" destOrd="0" parTransId="{26CB1EAB-DF3B-40A4-B877-DE3F9CEA0408}" sibTransId="{9F503169-876E-4713-AEAE-471FECD0BC3D}"/>
    <dgm:cxn modelId="{62096D1C-DAD5-4CD8-BB23-3659AA0ED735}" type="presOf" srcId="{7C3D7096-A2C1-4C10-A186-8D74A3732C05}" destId="{21EA11E9-345D-4E21-9897-B2DED22A5870}" srcOrd="0" destOrd="0" presId="urn:microsoft.com/office/officeart/2005/8/layout/vList5"/>
    <dgm:cxn modelId="{FE9CC673-85FF-4180-A5FF-5984DF067ED5}" type="presOf" srcId="{3EB5AD03-DF8E-40BA-AD23-4E3281C1EED6}" destId="{5F04FD26-0F8E-413B-98A3-DC87705E5ED8}" srcOrd="0" destOrd="0" presId="urn:microsoft.com/office/officeart/2005/8/layout/vList5"/>
    <dgm:cxn modelId="{27B51C14-31CE-492C-A57F-0ED78EFB06B8}" srcId="{C98DBD8F-E433-4BC4-94AB-495B8277D060}" destId="{9A92FBA2-F995-453D-A9D9-3E1CA097330F}" srcOrd="0" destOrd="0" parTransId="{688A14A1-9C4E-472D-8AC1-7E0EE136D539}" sibTransId="{76C1C3AC-AE07-4057-9FD9-13AC50E958DA}"/>
    <dgm:cxn modelId="{5059D2BB-EE66-4919-99D1-8AF34D31E6CD}" srcId="{7C3D7096-A2C1-4C10-A186-8D74A3732C05}" destId="{3C926671-8640-4BF9-9AFB-4C9D413868C6}" srcOrd="1" destOrd="0" parTransId="{9A2ABD44-ABBB-48CD-907D-70AE0A32A2F7}" sibTransId="{066ED9DD-BD83-4A30-AE1D-F1E5404E6682}"/>
    <dgm:cxn modelId="{40B0ADCE-319E-41CE-A2A4-3CB6A0ECC520}" type="presOf" srcId="{3C926671-8640-4BF9-9AFB-4C9D413868C6}" destId="{5F04FD26-0F8E-413B-98A3-DC87705E5ED8}" srcOrd="0" destOrd="1" presId="urn:microsoft.com/office/officeart/2005/8/layout/vList5"/>
    <dgm:cxn modelId="{06FF792E-2462-4039-B226-73F6085B3925}" type="presOf" srcId="{9A92FBA2-F995-453D-A9D9-3E1CA097330F}" destId="{B346FC6D-B7F1-4EA8-ABD6-794D68168485}" srcOrd="0" destOrd="0" presId="urn:microsoft.com/office/officeart/2005/8/layout/vList5"/>
    <dgm:cxn modelId="{80778B0F-33C6-4A5B-A568-F00F7F560FB2}" srcId="{3B5D2E68-9384-4FBB-9CE3-99122B0A11E9}" destId="{7C3D7096-A2C1-4C10-A186-8D74A3732C05}" srcOrd="0" destOrd="0" parTransId="{671E1CFE-61C4-4251-AB53-256BFCC582D7}" sibTransId="{C011CED4-1E5E-4A3E-8EC9-64B5326EB1E3}"/>
    <dgm:cxn modelId="{204A1CAC-00E9-4389-9A7A-613E9D47D0AF}" type="presOf" srcId="{3B5D2E68-9384-4FBB-9CE3-99122B0A11E9}" destId="{54E74000-6FEE-4C6A-BF5D-4345B5F0FB09}" srcOrd="0" destOrd="0" presId="urn:microsoft.com/office/officeart/2005/8/layout/vList5"/>
    <dgm:cxn modelId="{0031996E-417F-48A2-A29F-DE59E73AE0B9}" srcId="{7C3D7096-A2C1-4C10-A186-8D74A3732C05}" destId="{3EB5AD03-DF8E-40BA-AD23-4E3281C1EED6}" srcOrd="0" destOrd="0" parTransId="{42E76812-A838-48FC-BED2-DFD7F5CC7B59}" sibTransId="{ECDCF932-C33F-484A-9AF5-A40EE4CF27CC}"/>
    <dgm:cxn modelId="{8CB869FB-8D72-44DF-8F83-AB54A345341A}" type="presOf" srcId="{C98DBD8F-E433-4BC4-94AB-495B8277D060}" destId="{35671964-5A11-439F-AC99-4174C270DDA1}" srcOrd="0" destOrd="0" presId="urn:microsoft.com/office/officeart/2005/8/layout/vList5"/>
    <dgm:cxn modelId="{1CBC1F51-15A8-4686-8192-D790EACA5DCC}" type="presParOf" srcId="{54E74000-6FEE-4C6A-BF5D-4345B5F0FB09}" destId="{D7635990-5DBF-405F-884B-54EE48FCF0D7}" srcOrd="0" destOrd="0" presId="urn:microsoft.com/office/officeart/2005/8/layout/vList5"/>
    <dgm:cxn modelId="{A56CFF3F-08F8-4304-AC70-6D703D2BCC56}" type="presParOf" srcId="{D7635990-5DBF-405F-884B-54EE48FCF0D7}" destId="{21EA11E9-345D-4E21-9897-B2DED22A5870}" srcOrd="0" destOrd="0" presId="urn:microsoft.com/office/officeart/2005/8/layout/vList5"/>
    <dgm:cxn modelId="{612D8BA6-1CAC-420D-B81C-3B10821F9CD9}" type="presParOf" srcId="{D7635990-5DBF-405F-884B-54EE48FCF0D7}" destId="{5F04FD26-0F8E-413B-98A3-DC87705E5ED8}" srcOrd="1" destOrd="0" presId="urn:microsoft.com/office/officeart/2005/8/layout/vList5"/>
    <dgm:cxn modelId="{8B42FBC3-2779-4390-8379-4E347E0D65E7}" type="presParOf" srcId="{54E74000-6FEE-4C6A-BF5D-4345B5F0FB09}" destId="{5F7EDA26-72AB-4ACB-B4C7-4E596CB661DB}" srcOrd="1" destOrd="0" presId="urn:microsoft.com/office/officeart/2005/8/layout/vList5"/>
    <dgm:cxn modelId="{DC36D339-ACBD-4E70-A83E-EE8514874645}" type="presParOf" srcId="{54E74000-6FEE-4C6A-BF5D-4345B5F0FB09}" destId="{10DBEB0F-5B14-48B4-92F9-9A28129E5377}" srcOrd="2" destOrd="0" presId="urn:microsoft.com/office/officeart/2005/8/layout/vList5"/>
    <dgm:cxn modelId="{914B9897-1266-4B87-B378-FDA4B682AEA7}" type="presParOf" srcId="{10DBEB0F-5B14-48B4-92F9-9A28129E5377}" destId="{35671964-5A11-439F-AC99-4174C270DDA1}" srcOrd="0" destOrd="0" presId="urn:microsoft.com/office/officeart/2005/8/layout/vList5"/>
    <dgm:cxn modelId="{2410B1EA-66FE-48BB-8C1E-E9EA25CB3212}" type="presParOf" srcId="{10DBEB0F-5B14-48B4-92F9-9A28129E5377}" destId="{B346FC6D-B7F1-4EA8-ABD6-794D6816848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6065D59-263F-49B9-8079-A2EC07C404ED}" type="doc">
      <dgm:prSet loTypeId="urn:microsoft.com/office/officeart/2005/8/layout/vList5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EE77459-0C11-4A7D-96B7-EF8B58A85116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0" smtClean="0"/>
            <a:t> Побудова геометричної фігури</a:t>
          </a:r>
        </a:p>
        <a:p>
          <a:pPr algn="ctr" defTabSz="1911350">
            <a:lnSpc>
              <a:spcPct val="80000"/>
            </a:lnSpc>
            <a:spcBef>
              <a:spcPct val="0"/>
            </a:spcBef>
          </a:pPr>
          <a:endParaRPr lang="ru-RU" sz="2400" b="1" i="0" dirty="0"/>
        </a:p>
      </dgm:t>
    </dgm:pt>
    <dgm:pt modelId="{8E4BED8D-6396-415F-AAE4-69CFEED2E0A7}" type="parTrans" cxnId="{7C5EBDDB-DDBE-48F8-B3E4-CE670166A657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27408105-C1D3-4CF6-A3FC-7EAF24D66388}" type="sibTrans" cxnId="{7C5EBDDB-DDBE-48F8-B3E4-CE670166A657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168CE1B7-58FD-498B-A869-BD8CCBC3E7FD}">
      <dgm:prSet phldrT="[Текст]" custT="1"/>
      <dgm:spPr/>
      <dgm:t>
        <a:bodyPr/>
        <a:lstStyle/>
        <a:p>
          <a:pPr marL="0" indent="432000" algn="just">
            <a:lnSpc>
              <a:spcPct val="80000"/>
            </a:lnSpc>
            <a:spcAft>
              <a:spcPts val="1200"/>
            </a:spcAft>
            <a:buNone/>
          </a:pPr>
          <a:r>
            <a:rPr lang="uk-UA" sz="2400" dirty="0" smtClean="0"/>
            <a:t>Виходячи з того, що промінь – це частина прямою лінії, а пряму лінію ми креслимо під лінійку, то промінь так само будемо креслити під лінійку. </a:t>
          </a:r>
        </a:p>
      </dgm:t>
    </dgm:pt>
    <dgm:pt modelId="{2E8DDDE4-7AEB-4158-A844-96D127B49B37}" type="parTrans" cxnId="{36A3D26E-0A51-4774-B7F9-2C8E7DA26850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81049265-0481-4F79-B1DF-56C9FB0A99CF}" type="sibTrans" cxnId="{36A3D26E-0A51-4774-B7F9-2C8E7DA26850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9E2F64CE-18BA-4D88-9D6D-598D7DB9A86D}">
      <dgm:prSet phldrT="[Текст]" custT="1"/>
      <dgm:spPr/>
      <dgm:t>
        <a:bodyPr/>
        <a:lstStyle/>
        <a:p>
          <a:pPr marL="0" indent="432000" algn="just">
            <a:lnSpc>
              <a:spcPct val="80000"/>
            </a:lnSpc>
            <a:spcAft>
              <a:spcPts val="1200"/>
            </a:spcAft>
            <a:buNone/>
          </a:pPr>
          <a:r>
            <a:rPr lang="uk-UA" sz="2400" dirty="0" smtClean="0"/>
            <a:t>Згадуємо </a:t>
          </a:r>
          <a:r>
            <a:rPr lang="uk-UA" sz="2400" b="1" dirty="0" smtClean="0"/>
            <a:t>відмінності прямої лінії та променя</a:t>
          </a:r>
          <a:r>
            <a:rPr lang="uk-UA" sz="2400" dirty="0" smtClean="0"/>
            <a:t>: пряма не має початку, а промінь має початок, тому ставимо точку – це початок променю, і від неї проводимо пряму лінію. </a:t>
          </a:r>
        </a:p>
      </dgm:t>
    </dgm:pt>
    <dgm:pt modelId="{006FE52D-D731-418C-8934-5AE9F0FA253A}" type="parTrans" cxnId="{CE81B3D8-5CE0-4C97-8D2B-EB6BA5E9D541}">
      <dgm:prSet/>
      <dgm:spPr/>
      <dgm:t>
        <a:bodyPr/>
        <a:lstStyle/>
        <a:p>
          <a:endParaRPr lang="ru-RU"/>
        </a:p>
      </dgm:t>
    </dgm:pt>
    <dgm:pt modelId="{DAC4DDD7-757F-4CFC-B4A3-90C85280E426}" type="sibTrans" cxnId="{CE81B3D8-5CE0-4C97-8D2B-EB6BA5E9D541}">
      <dgm:prSet/>
      <dgm:spPr/>
      <dgm:t>
        <a:bodyPr/>
        <a:lstStyle/>
        <a:p>
          <a:endParaRPr lang="ru-RU"/>
        </a:p>
      </dgm:t>
    </dgm:pt>
    <dgm:pt modelId="{5FB69287-3CFC-47AF-84A5-E8E067313A61}">
      <dgm:prSet phldrT="[Текст]" custT="1"/>
      <dgm:spPr/>
      <dgm:t>
        <a:bodyPr/>
        <a:lstStyle/>
        <a:p>
          <a:pPr marL="0" indent="432000" algn="just">
            <a:lnSpc>
              <a:spcPct val="80000"/>
            </a:lnSpc>
            <a:spcAft>
              <a:spcPts val="1200"/>
            </a:spcAft>
            <a:buNone/>
          </a:pPr>
          <a:r>
            <a:rPr lang="uk-UA" sz="2400" dirty="0" smtClean="0"/>
            <a:t>Згадуємо </a:t>
          </a:r>
          <a:r>
            <a:rPr lang="uk-UA" sz="2400" b="1" dirty="0" smtClean="0"/>
            <a:t>спільні властивості прямої і променя</a:t>
          </a:r>
          <a:r>
            <a:rPr lang="uk-UA" sz="2400" dirty="0" smtClean="0"/>
            <a:t>: не мають  кінця, тому цю лінію можна продовжити довільно.</a:t>
          </a:r>
          <a:endParaRPr lang="ru-RU" sz="2400" dirty="0"/>
        </a:p>
      </dgm:t>
    </dgm:pt>
    <dgm:pt modelId="{BDEF630F-831E-4848-96B8-8506B11FE10D}" type="parTrans" cxnId="{68D8978A-D35F-4C59-8EBB-79EF270DA561}">
      <dgm:prSet/>
      <dgm:spPr/>
      <dgm:t>
        <a:bodyPr/>
        <a:lstStyle/>
        <a:p>
          <a:endParaRPr lang="ru-RU"/>
        </a:p>
      </dgm:t>
    </dgm:pt>
    <dgm:pt modelId="{CF050137-7537-4C0E-9297-17924CA2C337}" type="sibTrans" cxnId="{68D8978A-D35F-4C59-8EBB-79EF270DA561}">
      <dgm:prSet/>
      <dgm:spPr/>
      <dgm:t>
        <a:bodyPr/>
        <a:lstStyle/>
        <a:p>
          <a:endParaRPr lang="ru-RU"/>
        </a:p>
      </dgm:t>
    </dgm:pt>
    <dgm:pt modelId="{3582108A-55B4-45AC-A9D2-E50187F965B8}" type="pres">
      <dgm:prSet presAssocID="{86065D59-263F-49B9-8079-A2EC07C404E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95CBA1C-3C7F-46A6-AACE-83ABC02AEBB0}" type="pres">
      <dgm:prSet presAssocID="{AEE77459-0C11-4A7D-96B7-EF8B58A85116}" presName="linNode" presStyleCnt="0"/>
      <dgm:spPr/>
    </dgm:pt>
    <dgm:pt modelId="{028AF0BF-A9AC-4498-9324-EF0A8BBE49C5}" type="pres">
      <dgm:prSet presAssocID="{AEE77459-0C11-4A7D-96B7-EF8B58A85116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DB70F1-1F6F-4167-A212-9EEFAAA9F1E1}" type="pres">
      <dgm:prSet presAssocID="{AEE77459-0C11-4A7D-96B7-EF8B58A85116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E81B3D8-5CE0-4C97-8D2B-EB6BA5E9D541}" srcId="{AEE77459-0C11-4A7D-96B7-EF8B58A85116}" destId="{9E2F64CE-18BA-4D88-9D6D-598D7DB9A86D}" srcOrd="1" destOrd="0" parTransId="{006FE52D-D731-418C-8934-5AE9F0FA253A}" sibTransId="{DAC4DDD7-757F-4CFC-B4A3-90C85280E426}"/>
    <dgm:cxn modelId="{D638E7F9-30FA-4ADD-9B73-A6E761E47F46}" type="presOf" srcId="{AEE77459-0C11-4A7D-96B7-EF8B58A85116}" destId="{028AF0BF-A9AC-4498-9324-EF0A8BBE49C5}" srcOrd="0" destOrd="0" presId="urn:microsoft.com/office/officeart/2005/8/layout/vList5"/>
    <dgm:cxn modelId="{ADCE9D45-85C2-4D7B-87F8-134B3D86E0AF}" type="presOf" srcId="{86065D59-263F-49B9-8079-A2EC07C404ED}" destId="{3582108A-55B4-45AC-A9D2-E50187F965B8}" srcOrd="0" destOrd="0" presId="urn:microsoft.com/office/officeart/2005/8/layout/vList5"/>
    <dgm:cxn modelId="{68D8978A-D35F-4C59-8EBB-79EF270DA561}" srcId="{AEE77459-0C11-4A7D-96B7-EF8B58A85116}" destId="{5FB69287-3CFC-47AF-84A5-E8E067313A61}" srcOrd="2" destOrd="0" parTransId="{BDEF630F-831E-4848-96B8-8506B11FE10D}" sibTransId="{CF050137-7537-4C0E-9297-17924CA2C337}"/>
    <dgm:cxn modelId="{36A3D26E-0A51-4774-B7F9-2C8E7DA26850}" srcId="{AEE77459-0C11-4A7D-96B7-EF8B58A85116}" destId="{168CE1B7-58FD-498B-A869-BD8CCBC3E7FD}" srcOrd="0" destOrd="0" parTransId="{2E8DDDE4-7AEB-4158-A844-96D127B49B37}" sibTransId="{81049265-0481-4F79-B1DF-56C9FB0A99CF}"/>
    <dgm:cxn modelId="{DD17CE8E-7051-485D-9C04-3FEB6741FA7F}" type="presOf" srcId="{9E2F64CE-18BA-4D88-9D6D-598D7DB9A86D}" destId="{CADB70F1-1F6F-4167-A212-9EEFAAA9F1E1}" srcOrd="0" destOrd="1" presId="urn:microsoft.com/office/officeart/2005/8/layout/vList5"/>
    <dgm:cxn modelId="{7C5EBDDB-DDBE-48F8-B3E4-CE670166A657}" srcId="{86065D59-263F-49B9-8079-A2EC07C404ED}" destId="{AEE77459-0C11-4A7D-96B7-EF8B58A85116}" srcOrd="0" destOrd="0" parTransId="{8E4BED8D-6396-415F-AAE4-69CFEED2E0A7}" sibTransId="{27408105-C1D3-4CF6-A3FC-7EAF24D66388}"/>
    <dgm:cxn modelId="{5CC54D68-AF73-4D5D-A0A7-C8EF87C3274E}" type="presOf" srcId="{5FB69287-3CFC-47AF-84A5-E8E067313A61}" destId="{CADB70F1-1F6F-4167-A212-9EEFAAA9F1E1}" srcOrd="0" destOrd="2" presId="urn:microsoft.com/office/officeart/2005/8/layout/vList5"/>
    <dgm:cxn modelId="{8415A23A-47C5-4DEC-9FB4-9ABFC8F661D7}" type="presOf" srcId="{168CE1B7-58FD-498B-A869-BD8CCBC3E7FD}" destId="{CADB70F1-1F6F-4167-A212-9EEFAAA9F1E1}" srcOrd="0" destOrd="0" presId="urn:microsoft.com/office/officeart/2005/8/layout/vList5"/>
    <dgm:cxn modelId="{CD24FBC2-D932-4E8A-AD6B-120FFAE2438B}" type="presParOf" srcId="{3582108A-55B4-45AC-A9D2-E50187F965B8}" destId="{795CBA1C-3C7F-46A6-AACE-83ABC02AEBB0}" srcOrd="0" destOrd="0" presId="urn:microsoft.com/office/officeart/2005/8/layout/vList5"/>
    <dgm:cxn modelId="{B1586FF0-495F-4DFB-AD25-129C16828844}" type="presParOf" srcId="{795CBA1C-3C7F-46A6-AACE-83ABC02AEBB0}" destId="{028AF0BF-A9AC-4498-9324-EF0A8BBE49C5}" srcOrd="0" destOrd="0" presId="urn:microsoft.com/office/officeart/2005/8/layout/vList5"/>
    <dgm:cxn modelId="{584C3834-3E41-4B50-9DD3-719D7D2E4367}" type="presParOf" srcId="{795CBA1C-3C7F-46A6-AACE-83ABC02AEBB0}" destId="{CADB70F1-1F6F-4167-A212-9EEFAAA9F1E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F148DF18-D164-440A-82C5-CE00413E1406}" type="doc">
      <dgm:prSet loTypeId="urn:microsoft.com/office/officeart/2005/8/layout/vList5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493829AA-D699-4685-9D38-7EEEECD9F070}">
      <dgm:prSet phldrT="[Текст]" custT="1"/>
      <dgm:spPr/>
      <dgm:t>
        <a:bodyPr/>
        <a:lstStyle/>
        <a:p>
          <a:r>
            <a:rPr lang="uk-UA" sz="2400" b="1" i="0" smtClean="0"/>
            <a:t>Отримання геометричної фігури</a:t>
          </a:r>
          <a:endParaRPr lang="ru-RU" sz="2400" b="1" i="0" dirty="0"/>
        </a:p>
      </dgm:t>
    </dgm:pt>
    <dgm:pt modelId="{852E7177-03B6-4B6B-B6BF-9FAFAE75C6C6}" type="parTrans" cxnId="{E90D5EAC-2476-475C-860D-BE5655E35B8D}">
      <dgm:prSet/>
      <dgm:spPr/>
      <dgm:t>
        <a:bodyPr/>
        <a:lstStyle/>
        <a:p>
          <a:endParaRPr lang="ru-RU" sz="2400"/>
        </a:p>
      </dgm:t>
    </dgm:pt>
    <dgm:pt modelId="{E66C7888-F84C-477D-8144-A2F8A829DA32}" type="sibTrans" cxnId="{E90D5EAC-2476-475C-860D-BE5655E35B8D}">
      <dgm:prSet/>
      <dgm:spPr/>
      <dgm:t>
        <a:bodyPr/>
        <a:lstStyle/>
        <a:p>
          <a:endParaRPr lang="ru-RU" sz="2400"/>
        </a:p>
      </dgm:t>
    </dgm:pt>
    <dgm:pt modelId="{8125E0CC-4A90-4D73-B33F-56A572C9F3A4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 накреслимо пряму лінію, відмітимо на прямій дві точки.</a:t>
          </a:r>
          <a:endParaRPr lang="ru-RU" sz="2400" dirty="0" smtClean="0"/>
        </a:p>
      </dgm:t>
    </dgm:pt>
    <dgm:pt modelId="{6D0B777F-1A8A-4E6A-92AE-B7213558BC17}" type="parTrans" cxnId="{A3A21174-CE68-494B-8DAF-D6A7C2E65A03}">
      <dgm:prSet/>
      <dgm:spPr/>
      <dgm:t>
        <a:bodyPr/>
        <a:lstStyle/>
        <a:p>
          <a:endParaRPr lang="ru-RU" sz="2400"/>
        </a:p>
      </dgm:t>
    </dgm:pt>
    <dgm:pt modelId="{B6C2C39D-0E96-4E45-A203-ED53230B5CF4}" type="sibTrans" cxnId="{A3A21174-CE68-494B-8DAF-D6A7C2E65A03}">
      <dgm:prSet/>
      <dgm:spPr/>
      <dgm:t>
        <a:bodyPr/>
        <a:lstStyle/>
        <a:p>
          <a:endParaRPr lang="ru-RU" sz="2400"/>
        </a:p>
      </dgm:t>
    </dgm:pt>
    <dgm:pt modelId="{512C3C3B-D2CB-4983-8A06-4AEBD1D6D146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 Вчитель запитує: </a:t>
          </a:r>
          <a:r>
            <a:rPr lang="uk-UA" sz="2400" dirty="0" err="1" smtClean="0"/>
            <a:t>“На</a:t>
          </a:r>
          <a:r>
            <a:rPr lang="uk-UA" sz="2400" dirty="0" smtClean="0"/>
            <a:t> скільки частин ми розбили пряму лінію двома точками? Покажіть всі частини. Покажіть частину прямої, що розташовується між двома </a:t>
          </a:r>
          <a:r>
            <a:rPr lang="uk-UA" sz="2400" dirty="0" err="1" smtClean="0"/>
            <a:t>точками.”</a:t>
          </a:r>
          <a:endParaRPr lang="ru-RU" sz="2400" dirty="0" smtClean="0"/>
        </a:p>
      </dgm:t>
    </dgm:pt>
    <dgm:pt modelId="{91585A6F-1157-47EC-84A1-E6F43EDBF97E}" type="parTrans" cxnId="{694AFF95-304E-4E27-A72E-9704D236C791}">
      <dgm:prSet/>
      <dgm:spPr/>
      <dgm:t>
        <a:bodyPr/>
        <a:lstStyle/>
        <a:p>
          <a:endParaRPr lang="ru-RU"/>
        </a:p>
      </dgm:t>
    </dgm:pt>
    <dgm:pt modelId="{3FF8A565-D30D-4C35-9D38-39863F09E431}" type="sibTrans" cxnId="{694AFF95-304E-4E27-A72E-9704D236C791}">
      <dgm:prSet/>
      <dgm:spPr/>
      <dgm:t>
        <a:bodyPr/>
        <a:lstStyle/>
        <a:p>
          <a:endParaRPr lang="ru-RU"/>
        </a:p>
      </dgm:t>
    </dgm:pt>
    <dgm:pt modelId="{9189D33B-EDFA-41ED-A720-26361FEA9B82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 Частина прямої, межами якої є ці дві точки називається </a:t>
          </a:r>
          <a:r>
            <a:rPr lang="uk-UA" sz="2400" b="1" i="1" dirty="0" smtClean="0"/>
            <a:t>відрізком прямої</a:t>
          </a:r>
          <a:r>
            <a:rPr lang="uk-UA" sz="2400" dirty="0" smtClean="0"/>
            <a:t>, або скорочено – </a:t>
          </a:r>
          <a:r>
            <a:rPr lang="uk-UA" sz="2400" b="1" i="1" dirty="0" smtClean="0"/>
            <a:t>відрізком</a:t>
          </a:r>
          <a:r>
            <a:rPr lang="uk-UA" sz="2400" dirty="0" smtClean="0"/>
            <a:t>. Ці точки називаються </a:t>
          </a:r>
          <a:r>
            <a:rPr lang="uk-UA" sz="2400" b="1" i="1" dirty="0" smtClean="0"/>
            <a:t>кінцями відрізка</a:t>
          </a:r>
          <a:r>
            <a:rPr lang="uk-UA" sz="2400" dirty="0" smtClean="0"/>
            <a:t>.</a:t>
          </a:r>
          <a:endParaRPr lang="ru-RU" sz="2400" dirty="0" smtClean="0"/>
        </a:p>
      </dgm:t>
    </dgm:pt>
    <dgm:pt modelId="{7F3F15B5-EA70-4CAD-B5A8-C83260C577D5}" type="parTrans" cxnId="{CDD431DF-9160-417A-9F03-8BA2388ADF0A}">
      <dgm:prSet/>
      <dgm:spPr/>
      <dgm:t>
        <a:bodyPr/>
        <a:lstStyle/>
        <a:p>
          <a:endParaRPr lang="ru-RU"/>
        </a:p>
      </dgm:t>
    </dgm:pt>
    <dgm:pt modelId="{64C3AA4C-8FC0-438A-B767-0C99FE2BCEE2}" type="sibTrans" cxnId="{CDD431DF-9160-417A-9F03-8BA2388ADF0A}">
      <dgm:prSet/>
      <dgm:spPr/>
      <dgm:t>
        <a:bodyPr/>
        <a:lstStyle/>
        <a:p>
          <a:endParaRPr lang="ru-RU"/>
        </a:p>
      </dgm:t>
    </dgm:pt>
    <dgm:pt modelId="{DF6EC39B-1158-4874-B0AB-88F55B70E54F}" type="pres">
      <dgm:prSet presAssocID="{F148DF18-D164-440A-82C5-CE00413E140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8ECCE2E-4E1C-4629-A926-297094E3ACA7}" type="pres">
      <dgm:prSet presAssocID="{493829AA-D699-4685-9D38-7EEEECD9F070}" presName="linNode" presStyleCnt="0"/>
      <dgm:spPr/>
    </dgm:pt>
    <dgm:pt modelId="{6D2B3B8E-552F-42E9-8205-4432171480B3}" type="pres">
      <dgm:prSet presAssocID="{493829AA-D699-4685-9D38-7EEEECD9F070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AB741C-FFDB-42B3-8B5D-4E339CF2A097}" type="pres">
      <dgm:prSet presAssocID="{493829AA-D699-4685-9D38-7EEEECD9F070}" presName="descendantText" presStyleLbl="alignAccFollowNode1" presStyleIdx="0" presStyleCnt="1" custScaleX="135539" custScaleY="1124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88209F-4B13-4731-987E-485CF0348DF3}" type="presOf" srcId="{512C3C3B-D2CB-4983-8A06-4AEBD1D6D146}" destId="{76AB741C-FFDB-42B3-8B5D-4E339CF2A097}" srcOrd="0" destOrd="1" presId="urn:microsoft.com/office/officeart/2005/8/layout/vList5"/>
    <dgm:cxn modelId="{A3A21174-CE68-494B-8DAF-D6A7C2E65A03}" srcId="{493829AA-D699-4685-9D38-7EEEECD9F070}" destId="{8125E0CC-4A90-4D73-B33F-56A572C9F3A4}" srcOrd="0" destOrd="0" parTransId="{6D0B777F-1A8A-4E6A-92AE-B7213558BC17}" sibTransId="{B6C2C39D-0E96-4E45-A203-ED53230B5CF4}"/>
    <dgm:cxn modelId="{E2AE7002-1116-4192-83FE-18671AB61539}" type="presOf" srcId="{9189D33B-EDFA-41ED-A720-26361FEA9B82}" destId="{76AB741C-FFDB-42B3-8B5D-4E339CF2A097}" srcOrd="0" destOrd="2" presId="urn:microsoft.com/office/officeart/2005/8/layout/vList5"/>
    <dgm:cxn modelId="{858F3BD7-88AA-4EBC-A75B-469A4E7C94B1}" type="presOf" srcId="{8125E0CC-4A90-4D73-B33F-56A572C9F3A4}" destId="{76AB741C-FFDB-42B3-8B5D-4E339CF2A097}" srcOrd="0" destOrd="0" presId="urn:microsoft.com/office/officeart/2005/8/layout/vList5"/>
    <dgm:cxn modelId="{B5FDBC91-9EFA-47BD-B9F8-6BA0195FB68F}" type="presOf" srcId="{493829AA-D699-4685-9D38-7EEEECD9F070}" destId="{6D2B3B8E-552F-42E9-8205-4432171480B3}" srcOrd="0" destOrd="0" presId="urn:microsoft.com/office/officeart/2005/8/layout/vList5"/>
    <dgm:cxn modelId="{E90D5EAC-2476-475C-860D-BE5655E35B8D}" srcId="{F148DF18-D164-440A-82C5-CE00413E1406}" destId="{493829AA-D699-4685-9D38-7EEEECD9F070}" srcOrd="0" destOrd="0" parTransId="{852E7177-03B6-4B6B-B6BF-9FAFAE75C6C6}" sibTransId="{E66C7888-F84C-477D-8144-A2F8A829DA32}"/>
    <dgm:cxn modelId="{CDD431DF-9160-417A-9F03-8BA2388ADF0A}" srcId="{493829AA-D699-4685-9D38-7EEEECD9F070}" destId="{9189D33B-EDFA-41ED-A720-26361FEA9B82}" srcOrd="2" destOrd="0" parTransId="{7F3F15B5-EA70-4CAD-B5A8-C83260C577D5}" sibTransId="{64C3AA4C-8FC0-438A-B767-0C99FE2BCEE2}"/>
    <dgm:cxn modelId="{5F177363-FA3D-448F-ADDA-3C4AF2AEE651}" type="presOf" srcId="{F148DF18-D164-440A-82C5-CE00413E1406}" destId="{DF6EC39B-1158-4874-B0AB-88F55B70E54F}" srcOrd="0" destOrd="0" presId="urn:microsoft.com/office/officeart/2005/8/layout/vList5"/>
    <dgm:cxn modelId="{694AFF95-304E-4E27-A72E-9704D236C791}" srcId="{493829AA-D699-4685-9D38-7EEEECD9F070}" destId="{512C3C3B-D2CB-4983-8A06-4AEBD1D6D146}" srcOrd="1" destOrd="0" parTransId="{91585A6F-1157-47EC-84A1-E6F43EDBF97E}" sibTransId="{3FF8A565-D30D-4C35-9D38-39863F09E431}"/>
    <dgm:cxn modelId="{E408697C-442C-41B3-9261-ACDE73288613}" type="presParOf" srcId="{DF6EC39B-1158-4874-B0AB-88F55B70E54F}" destId="{08ECCE2E-4E1C-4629-A926-297094E3ACA7}" srcOrd="0" destOrd="0" presId="urn:microsoft.com/office/officeart/2005/8/layout/vList5"/>
    <dgm:cxn modelId="{A4769BDE-AC65-4E47-8D69-4C6BDBEF9CD2}" type="presParOf" srcId="{08ECCE2E-4E1C-4629-A926-297094E3ACA7}" destId="{6D2B3B8E-552F-42E9-8205-4432171480B3}" srcOrd="0" destOrd="0" presId="urn:microsoft.com/office/officeart/2005/8/layout/vList5"/>
    <dgm:cxn modelId="{9E32CFF2-280C-4B66-9163-6CD95A74638B}" type="presParOf" srcId="{08ECCE2E-4E1C-4629-A926-297094E3ACA7}" destId="{76AB741C-FFDB-42B3-8B5D-4E339CF2A09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2A8D6A77-4783-444A-81BB-D40B7F5E1A8F}" type="doc">
      <dgm:prSet loTypeId="urn:microsoft.com/office/officeart/2005/8/layout/vList5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E7D2CA0-3A41-4E42-8C5B-56A89EDA4BF0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k-UA" sz="2400" b="1" i="0" smtClean="0"/>
            <a:t>Ілюстрація </a:t>
          </a:r>
          <a:endParaRPr lang="ru-RU" sz="2400" b="1" i="0" dirty="0"/>
        </a:p>
      </dgm:t>
    </dgm:pt>
    <dgm:pt modelId="{1475DFD1-B751-4BD8-A2DE-118A3CD04C3A}" type="parTrans" cxnId="{C331F157-8F9A-46D0-B355-9E64F9B1BB13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A1166BEF-08CA-4CC6-BF93-9760083EDF58}" type="sibTrans" cxnId="{C331F157-8F9A-46D0-B355-9E64F9B1BB13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A8F07A99-87DB-44BA-8793-3563EDA55B35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i="0" smtClean="0"/>
            <a:t>палички, лінійка  тощо.</a:t>
          </a:r>
          <a:endParaRPr lang="ru-RU" sz="2400" i="0" dirty="0" smtClean="0"/>
        </a:p>
      </dgm:t>
    </dgm:pt>
    <dgm:pt modelId="{4BBBD8F2-5DBA-48E5-8EB1-56A7F38FD6CD}" type="parTrans" cxnId="{9A2EEE4B-7E0D-45D8-A503-62BD4D9BA213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EE019462-9894-4043-B382-D119ACB05FF1}" type="sibTrans" cxnId="{9A2EEE4B-7E0D-45D8-A503-62BD4D9BA213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1EB4B0E4-B06B-4B2C-A117-A5CB4837C17E}" type="pres">
      <dgm:prSet presAssocID="{2A8D6A77-4783-444A-81BB-D40B7F5E1A8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AC0D2B-9DF3-4350-BDE8-CFC9D110CD95}" type="pres">
      <dgm:prSet presAssocID="{AE7D2CA0-3A41-4E42-8C5B-56A89EDA4BF0}" presName="linNode" presStyleCnt="0"/>
      <dgm:spPr/>
    </dgm:pt>
    <dgm:pt modelId="{507F6C8A-BD7F-4CC9-AF7C-8DF633826592}" type="pres">
      <dgm:prSet presAssocID="{AE7D2CA0-3A41-4E42-8C5B-56A89EDA4BF0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6A0335-64E8-4CF3-85D4-A5F022076A97}" type="pres">
      <dgm:prSet presAssocID="{AE7D2CA0-3A41-4E42-8C5B-56A89EDA4BF0}" presName="descendantText" presStyleLbl="alignAccFollowNode1" presStyleIdx="0" presStyleCnt="1" custScaleX="1462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331F157-8F9A-46D0-B355-9E64F9B1BB13}" srcId="{2A8D6A77-4783-444A-81BB-D40B7F5E1A8F}" destId="{AE7D2CA0-3A41-4E42-8C5B-56A89EDA4BF0}" srcOrd="0" destOrd="0" parTransId="{1475DFD1-B751-4BD8-A2DE-118A3CD04C3A}" sibTransId="{A1166BEF-08CA-4CC6-BF93-9760083EDF58}"/>
    <dgm:cxn modelId="{0FF3D01E-22EF-4260-AEFE-BC03ADB47D13}" type="presOf" srcId="{A8F07A99-87DB-44BA-8793-3563EDA55B35}" destId="{CC6A0335-64E8-4CF3-85D4-A5F022076A97}" srcOrd="0" destOrd="0" presId="urn:microsoft.com/office/officeart/2005/8/layout/vList5"/>
    <dgm:cxn modelId="{BBC09E37-4055-4887-A470-4C67DA8C73C7}" type="presOf" srcId="{2A8D6A77-4783-444A-81BB-D40B7F5E1A8F}" destId="{1EB4B0E4-B06B-4B2C-A117-A5CB4837C17E}" srcOrd="0" destOrd="0" presId="urn:microsoft.com/office/officeart/2005/8/layout/vList5"/>
    <dgm:cxn modelId="{09D60CCE-E7ED-427C-80FE-F256EDE66924}" type="presOf" srcId="{AE7D2CA0-3A41-4E42-8C5B-56A89EDA4BF0}" destId="{507F6C8A-BD7F-4CC9-AF7C-8DF633826592}" srcOrd="0" destOrd="0" presId="urn:microsoft.com/office/officeart/2005/8/layout/vList5"/>
    <dgm:cxn modelId="{9A2EEE4B-7E0D-45D8-A503-62BD4D9BA213}" srcId="{AE7D2CA0-3A41-4E42-8C5B-56A89EDA4BF0}" destId="{A8F07A99-87DB-44BA-8793-3563EDA55B35}" srcOrd="0" destOrd="0" parTransId="{4BBBD8F2-5DBA-48E5-8EB1-56A7F38FD6CD}" sibTransId="{EE019462-9894-4043-B382-D119ACB05FF1}"/>
    <dgm:cxn modelId="{6C9D954D-3112-4A03-BAEC-6CCC7F938758}" type="presParOf" srcId="{1EB4B0E4-B06B-4B2C-A117-A5CB4837C17E}" destId="{84AC0D2B-9DF3-4350-BDE8-CFC9D110CD95}" srcOrd="0" destOrd="0" presId="urn:microsoft.com/office/officeart/2005/8/layout/vList5"/>
    <dgm:cxn modelId="{FA9A27E4-39ED-4ED0-AF05-16C9F0B8B07B}" type="presParOf" srcId="{84AC0D2B-9DF3-4350-BDE8-CFC9D110CD95}" destId="{507F6C8A-BD7F-4CC9-AF7C-8DF633826592}" srcOrd="0" destOrd="0" presId="urn:microsoft.com/office/officeart/2005/8/layout/vList5"/>
    <dgm:cxn modelId="{DDC85214-AD24-45A1-8352-DA0ACAC0FBB2}" type="presParOf" srcId="{84AC0D2B-9DF3-4350-BDE8-CFC9D110CD95}" destId="{CC6A0335-64E8-4CF3-85D4-A5F022076A9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9CEC02-BCF8-4435-B4D2-DA6D776CE807}" type="doc">
      <dgm:prSet loTypeId="urn:microsoft.com/office/officeart/2005/8/layout/hList3" loCatId="list" qsTypeId="urn:microsoft.com/office/officeart/2005/8/quickstyle/simple3" qsCatId="simple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6EEC4736-EE0F-4408-A534-3249C25D0E42}">
      <dgm:prSet phldrT="[Текст]"/>
      <dgm:spPr/>
      <dgm:t>
        <a:bodyPr/>
        <a:lstStyle/>
        <a:p>
          <a:r>
            <a:rPr lang="uk-UA" dirty="0" smtClean="0"/>
            <a:t>Мета вивчення геометричного матеріалу</a:t>
          </a:r>
          <a:endParaRPr lang="ru-RU" dirty="0"/>
        </a:p>
      </dgm:t>
    </dgm:pt>
    <dgm:pt modelId="{0EDD38F9-D5CA-4EB4-BFFA-AFF26469C159}" type="parTrans" cxnId="{73A470BE-0101-4CAA-AC89-1ADB935C50F4}">
      <dgm:prSet/>
      <dgm:spPr/>
      <dgm:t>
        <a:bodyPr/>
        <a:lstStyle/>
        <a:p>
          <a:endParaRPr lang="ru-RU"/>
        </a:p>
      </dgm:t>
    </dgm:pt>
    <dgm:pt modelId="{6F80F15A-D5F9-434C-8A98-5192A05E26BD}" type="sibTrans" cxnId="{73A470BE-0101-4CAA-AC89-1ADB935C50F4}">
      <dgm:prSet/>
      <dgm:spPr/>
      <dgm:t>
        <a:bodyPr/>
        <a:lstStyle/>
        <a:p>
          <a:endParaRPr lang="ru-RU"/>
        </a:p>
      </dgm:t>
    </dgm:pt>
    <dgm:pt modelId="{4811D5E8-054C-4E4E-BEA3-03CADB1AC326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розвиток в учнів просторових уявлень, уміння спостерігати, порівнювати, узагальнювати й абстрагувати; </a:t>
          </a:r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dirty="0" smtClean="0"/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dirty="0" smtClean="0"/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dirty="0" smtClean="0"/>
        </a:p>
        <a:p>
          <a:pPr defTabSz="1955800">
            <a:lnSpc>
              <a:spcPct val="80000"/>
            </a:lnSpc>
            <a:spcAft>
              <a:spcPts val="0"/>
            </a:spcAft>
          </a:pPr>
          <a:endParaRPr lang="ru-RU" sz="2400" dirty="0"/>
        </a:p>
      </dgm:t>
    </dgm:pt>
    <dgm:pt modelId="{E0F6C3E4-C143-45AD-BA29-AF0D71F50D0F}" type="parTrans" cxnId="{2EFCB7C0-D5B1-4487-B2A5-AD396AE94085}">
      <dgm:prSet/>
      <dgm:spPr/>
      <dgm:t>
        <a:bodyPr/>
        <a:lstStyle/>
        <a:p>
          <a:endParaRPr lang="ru-RU"/>
        </a:p>
      </dgm:t>
    </dgm:pt>
    <dgm:pt modelId="{54648D17-ADAA-444C-9F78-622D0B2548F0}" type="sibTrans" cxnId="{2EFCB7C0-D5B1-4487-B2A5-AD396AE94085}">
      <dgm:prSet/>
      <dgm:spPr/>
      <dgm:t>
        <a:bodyPr/>
        <a:lstStyle/>
        <a:p>
          <a:endParaRPr lang="ru-RU"/>
        </a:p>
      </dgm:t>
    </dgm:pt>
    <dgm:pt modelId="{6181971F-BA67-4DB2-973B-8163C7EFF1C5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формування у школярів практичних умінь будувати, креслити, моделювати й конструювати геометричні фігури від руки та за допомогою простих креслярських інструментів;</a:t>
          </a:r>
        </a:p>
        <a:p>
          <a:pPr defTabSz="1955800">
            <a:lnSpc>
              <a:spcPct val="80000"/>
            </a:lnSpc>
            <a:spcAft>
              <a:spcPts val="0"/>
            </a:spcAft>
          </a:pPr>
          <a:endParaRPr lang="ru-RU" sz="2400" dirty="0"/>
        </a:p>
      </dgm:t>
    </dgm:pt>
    <dgm:pt modelId="{8D2CC967-A685-4BA4-9E55-E863707B6E29}" type="parTrans" cxnId="{97A46D75-2006-40A0-9C06-FD8B3F096FB9}">
      <dgm:prSet/>
      <dgm:spPr/>
      <dgm:t>
        <a:bodyPr/>
        <a:lstStyle/>
        <a:p>
          <a:endParaRPr lang="ru-RU"/>
        </a:p>
      </dgm:t>
    </dgm:pt>
    <dgm:pt modelId="{0E541C93-D11B-4C74-A2DA-830CDB6C8ED1}" type="sibTrans" cxnId="{97A46D75-2006-40A0-9C06-FD8B3F096FB9}">
      <dgm:prSet/>
      <dgm:spPr/>
      <dgm:t>
        <a:bodyPr/>
        <a:lstStyle/>
        <a:p>
          <a:endParaRPr lang="ru-RU"/>
        </a:p>
      </dgm:t>
    </dgm:pt>
    <dgm:pt modelId="{C83278B0-4BA9-4869-8C20-9C4DAB15D92F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формування уявлення та поняття про геометричні фігури на площині, їх істотні ознаки і властивості; </a:t>
          </a:r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dirty="0" smtClean="0"/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dirty="0" smtClean="0"/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dirty="0" smtClean="0"/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dirty="0" smtClean="0"/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dirty="0" smtClean="0"/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dirty="0"/>
        </a:p>
      </dgm:t>
    </dgm:pt>
    <dgm:pt modelId="{D3D7F68B-7C90-465D-854D-E5F792DC3CF0}" type="parTrans" cxnId="{4EF0FCCB-24E7-4B36-B388-A76EA610593C}">
      <dgm:prSet/>
      <dgm:spPr/>
      <dgm:t>
        <a:bodyPr/>
        <a:lstStyle/>
        <a:p>
          <a:endParaRPr lang="ru-RU"/>
        </a:p>
      </dgm:t>
    </dgm:pt>
    <dgm:pt modelId="{F65B73D5-50CE-4FAE-9C20-6720EBB68798}" type="sibTrans" cxnId="{4EF0FCCB-24E7-4B36-B388-A76EA610593C}">
      <dgm:prSet/>
      <dgm:spPr/>
      <dgm:t>
        <a:bodyPr/>
        <a:lstStyle/>
        <a:p>
          <a:endParaRPr lang="ru-RU"/>
        </a:p>
      </dgm:t>
    </dgm:pt>
    <dgm:pt modelId="{BBFDBE4E-A142-464F-8BD7-EC7D6757687A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dirty="0" smtClean="0"/>
        </a:p>
        <a:p>
          <a:pPr marL="0" marR="0" indent="0" algn="just" defTabSz="19558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навчання розпізнавання геометричних фігур у просторі та їх елементів, зіставленню образів геометричних фігур з навколишніми предметами. </a:t>
          </a:r>
        </a:p>
        <a:p>
          <a:pPr marL="0" marR="0" indent="0" algn="just" defTabSz="19558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dirty="0" smtClean="0"/>
        </a:p>
        <a:p>
          <a:pPr marL="0" marR="0" indent="0" algn="just" defTabSz="19558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dirty="0" smtClean="0"/>
        </a:p>
        <a:p>
          <a:pPr defTabSz="1955800">
            <a:lnSpc>
              <a:spcPct val="80000"/>
            </a:lnSpc>
            <a:spcAft>
              <a:spcPts val="0"/>
            </a:spcAft>
          </a:pPr>
          <a:endParaRPr lang="ru-RU" sz="2400" dirty="0"/>
        </a:p>
      </dgm:t>
    </dgm:pt>
    <dgm:pt modelId="{8E5B170A-054A-4370-8753-D99CA1B2A60B}" type="parTrans" cxnId="{79AC96A3-46E5-4019-82A8-408CBC987B50}">
      <dgm:prSet/>
      <dgm:spPr/>
      <dgm:t>
        <a:bodyPr/>
        <a:lstStyle/>
        <a:p>
          <a:endParaRPr lang="ru-RU"/>
        </a:p>
      </dgm:t>
    </dgm:pt>
    <dgm:pt modelId="{E443EB07-470E-4939-BE2E-CE17C84AE36A}" type="sibTrans" cxnId="{79AC96A3-46E5-4019-82A8-408CBC987B50}">
      <dgm:prSet/>
      <dgm:spPr/>
      <dgm:t>
        <a:bodyPr/>
        <a:lstStyle/>
        <a:p>
          <a:endParaRPr lang="ru-RU"/>
        </a:p>
      </dgm:t>
    </dgm:pt>
    <dgm:pt modelId="{E9A49561-E2AA-4BB6-9EFC-0FF3999CBC78}" type="pres">
      <dgm:prSet presAssocID="{D79CEC02-BCF8-4435-B4D2-DA6D776CE80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498CBDC-D9E1-4F17-A5BF-FE3F6627B9E8}" type="pres">
      <dgm:prSet presAssocID="{6EEC4736-EE0F-4408-A534-3249C25D0E42}" presName="roof" presStyleLbl="dkBgShp" presStyleIdx="0" presStyleCnt="2" custScaleY="56669" custLinFactNeighborY="-13881"/>
      <dgm:spPr/>
      <dgm:t>
        <a:bodyPr/>
        <a:lstStyle/>
        <a:p>
          <a:endParaRPr lang="ru-RU"/>
        </a:p>
      </dgm:t>
    </dgm:pt>
    <dgm:pt modelId="{6D8D472B-108E-4206-85F0-4B3957CBAA92}" type="pres">
      <dgm:prSet presAssocID="{6EEC4736-EE0F-4408-A534-3249C25D0E42}" presName="pillars" presStyleCnt="0"/>
      <dgm:spPr/>
    </dgm:pt>
    <dgm:pt modelId="{1907BE5B-CFFF-4ADF-99AF-04B7CF8B9702}" type="pres">
      <dgm:prSet presAssocID="{6EEC4736-EE0F-4408-A534-3249C25D0E42}" presName="pillar1" presStyleLbl="node1" presStyleIdx="0" presStyleCnt="4" custScaleX="99813" custScaleY="120651" custLinFactNeighborY="-77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E4E381-F3F7-49CD-972E-87D0CBCA482F}" type="pres">
      <dgm:prSet presAssocID="{6181971F-BA67-4DB2-973B-8163C7EFF1C5}" presName="pillarX" presStyleLbl="node1" presStyleIdx="1" presStyleCnt="4" custScaleX="119936" custScaleY="120651" custLinFactNeighborY="-77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E08D3A-ECFC-4371-B8FA-32D128EDD4D2}" type="pres">
      <dgm:prSet presAssocID="{C83278B0-4BA9-4869-8C20-9C4DAB15D92F}" presName="pillarX" presStyleLbl="node1" presStyleIdx="2" presStyleCnt="4" custScaleX="97888" custScaleY="120651" custLinFactNeighborY="-77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D545BD-8AA1-4374-A399-88B03D3711B2}" type="pres">
      <dgm:prSet presAssocID="{BBFDBE4E-A142-464F-8BD7-EC7D6757687A}" presName="pillarX" presStyleLbl="node1" presStyleIdx="3" presStyleCnt="4" custScaleY="120651" custLinFactNeighborY="-77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7EABCC-96EF-46F1-9B05-5321F194BD78}" type="pres">
      <dgm:prSet presAssocID="{6EEC4736-EE0F-4408-A534-3249C25D0E42}" presName="base" presStyleLbl="dkBgShp" presStyleIdx="1" presStyleCnt="2" custFlipVert="1" custScaleY="142336" custLinFactNeighborY="43080"/>
      <dgm:spPr/>
    </dgm:pt>
  </dgm:ptLst>
  <dgm:cxnLst>
    <dgm:cxn modelId="{79AC96A3-46E5-4019-82A8-408CBC987B50}" srcId="{6EEC4736-EE0F-4408-A534-3249C25D0E42}" destId="{BBFDBE4E-A142-464F-8BD7-EC7D6757687A}" srcOrd="3" destOrd="0" parTransId="{8E5B170A-054A-4370-8753-D99CA1B2A60B}" sibTransId="{E443EB07-470E-4939-BE2E-CE17C84AE36A}"/>
    <dgm:cxn modelId="{73A470BE-0101-4CAA-AC89-1ADB935C50F4}" srcId="{D79CEC02-BCF8-4435-B4D2-DA6D776CE807}" destId="{6EEC4736-EE0F-4408-A534-3249C25D0E42}" srcOrd="0" destOrd="0" parTransId="{0EDD38F9-D5CA-4EB4-BFFA-AFF26469C159}" sibTransId="{6F80F15A-D5F9-434C-8A98-5192A05E26BD}"/>
    <dgm:cxn modelId="{384AAC2D-8EA5-49B3-AA3E-A4AAC7B10BE5}" type="presOf" srcId="{6181971F-BA67-4DB2-973B-8163C7EFF1C5}" destId="{1AE4E381-F3F7-49CD-972E-87D0CBCA482F}" srcOrd="0" destOrd="0" presId="urn:microsoft.com/office/officeart/2005/8/layout/hList3"/>
    <dgm:cxn modelId="{A5C5AAA5-CA8B-4FEC-8D9B-D7CF303D7ECF}" type="presOf" srcId="{6EEC4736-EE0F-4408-A534-3249C25D0E42}" destId="{1498CBDC-D9E1-4F17-A5BF-FE3F6627B9E8}" srcOrd="0" destOrd="0" presId="urn:microsoft.com/office/officeart/2005/8/layout/hList3"/>
    <dgm:cxn modelId="{4EF0FCCB-24E7-4B36-B388-A76EA610593C}" srcId="{6EEC4736-EE0F-4408-A534-3249C25D0E42}" destId="{C83278B0-4BA9-4869-8C20-9C4DAB15D92F}" srcOrd="2" destOrd="0" parTransId="{D3D7F68B-7C90-465D-854D-E5F792DC3CF0}" sibTransId="{F65B73D5-50CE-4FAE-9C20-6720EBB68798}"/>
    <dgm:cxn modelId="{38E94DF3-9327-412F-A3CC-2F5775F1BCA2}" type="presOf" srcId="{D79CEC02-BCF8-4435-B4D2-DA6D776CE807}" destId="{E9A49561-E2AA-4BB6-9EFC-0FF3999CBC78}" srcOrd="0" destOrd="0" presId="urn:microsoft.com/office/officeart/2005/8/layout/hList3"/>
    <dgm:cxn modelId="{37C7A806-A24D-4658-B5A3-E4075B9DCB9F}" type="presOf" srcId="{4811D5E8-054C-4E4E-BEA3-03CADB1AC326}" destId="{1907BE5B-CFFF-4ADF-99AF-04B7CF8B9702}" srcOrd="0" destOrd="0" presId="urn:microsoft.com/office/officeart/2005/8/layout/hList3"/>
    <dgm:cxn modelId="{97A46D75-2006-40A0-9C06-FD8B3F096FB9}" srcId="{6EEC4736-EE0F-4408-A534-3249C25D0E42}" destId="{6181971F-BA67-4DB2-973B-8163C7EFF1C5}" srcOrd="1" destOrd="0" parTransId="{8D2CC967-A685-4BA4-9E55-E863707B6E29}" sibTransId="{0E541C93-D11B-4C74-A2DA-830CDB6C8ED1}"/>
    <dgm:cxn modelId="{E74D0586-3FC1-49F7-9F46-5DF225B68EC2}" type="presOf" srcId="{BBFDBE4E-A142-464F-8BD7-EC7D6757687A}" destId="{CBD545BD-8AA1-4374-A399-88B03D3711B2}" srcOrd="0" destOrd="0" presId="urn:microsoft.com/office/officeart/2005/8/layout/hList3"/>
    <dgm:cxn modelId="{2EFCB7C0-D5B1-4487-B2A5-AD396AE94085}" srcId="{6EEC4736-EE0F-4408-A534-3249C25D0E42}" destId="{4811D5E8-054C-4E4E-BEA3-03CADB1AC326}" srcOrd="0" destOrd="0" parTransId="{E0F6C3E4-C143-45AD-BA29-AF0D71F50D0F}" sibTransId="{54648D17-ADAA-444C-9F78-622D0B2548F0}"/>
    <dgm:cxn modelId="{D2A105B3-F16F-4665-9AFC-AE3E6864C54D}" type="presOf" srcId="{C83278B0-4BA9-4869-8C20-9C4DAB15D92F}" destId="{29E08D3A-ECFC-4371-B8FA-32D128EDD4D2}" srcOrd="0" destOrd="0" presId="urn:microsoft.com/office/officeart/2005/8/layout/hList3"/>
    <dgm:cxn modelId="{C30EEBBD-75F4-4A31-9CF2-860C9E647A58}" type="presParOf" srcId="{E9A49561-E2AA-4BB6-9EFC-0FF3999CBC78}" destId="{1498CBDC-D9E1-4F17-A5BF-FE3F6627B9E8}" srcOrd="0" destOrd="0" presId="urn:microsoft.com/office/officeart/2005/8/layout/hList3"/>
    <dgm:cxn modelId="{FDABAE48-F652-46DA-8384-774869417981}" type="presParOf" srcId="{E9A49561-E2AA-4BB6-9EFC-0FF3999CBC78}" destId="{6D8D472B-108E-4206-85F0-4B3957CBAA92}" srcOrd="1" destOrd="0" presId="urn:microsoft.com/office/officeart/2005/8/layout/hList3"/>
    <dgm:cxn modelId="{47752205-B7EF-48E5-80F6-DB624C7BF9D2}" type="presParOf" srcId="{6D8D472B-108E-4206-85F0-4B3957CBAA92}" destId="{1907BE5B-CFFF-4ADF-99AF-04B7CF8B9702}" srcOrd="0" destOrd="0" presId="urn:microsoft.com/office/officeart/2005/8/layout/hList3"/>
    <dgm:cxn modelId="{17E20E99-0C6E-43E8-8535-D68B09857E02}" type="presParOf" srcId="{6D8D472B-108E-4206-85F0-4B3957CBAA92}" destId="{1AE4E381-F3F7-49CD-972E-87D0CBCA482F}" srcOrd="1" destOrd="0" presId="urn:microsoft.com/office/officeart/2005/8/layout/hList3"/>
    <dgm:cxn modelId="{710706EA-A93E-4B1B-BBA6-AC1A2F44BEF9}" type="presParOf" srcId="{6D8D472B-108E-4206-85F0-4B3957CBAA92}" destId="{29E08D3A-ECFC-4371-B8FA-32D128EDD4D2}" srcOrd="2" destOrd="0" presId="urn:microsoft.com/office/officeart/2005/8/layout/hList3"/>
    <dgm:cxn modelId="{6393DB93-5A1D-4123-84ED-82F0763761CA}" type="presParOf" srcId="{6D8D472B-108E-4206-85F0-4B3957CBAA92}" destId="{CBD545BD-8AA1-4374-A399-88B03D3711B2}" srcOrd="3" destOrd="0" presId="urn:microsoft.com/office/officeart/2005/8/layout/hList3"/>
    <dgm:cxn modelId="{2738E166-96B1-4F2B-AB5B-A20DA06C47D9}" type="presParOf" srcId="{E9A49561-E2AA-4BB6-9EFC-0FF3999CBC78}" destId="{477EABCC-96EF-46F1-9B05-5321F194BD78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0AEE1C0D-3C24-41A4-B3C0-A18BC53C1002}" type="doc">
      <dgm:prSet loTypeId="urn:microsoft.com/office/officeart/2005/8/layout/vList5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2574D5EE-5F98-424B-B680-8001D2D0463A}">
      <dgm:prSet phldrT="[Текст]" custT="1"/>
      <dgm:spPr/>
      <dgm:t>
        <a:bodyPr/>
        <a:lstStyle/>
        <a:p>
          <a:r>
            <a:rPr lang="uk-UA" sz="2400" b="1" i="0" smtClean="0"/>
            <a:t>Властивості</a:t>
          </a:r>
          <a:endParaRPr lang="ru-RU" sz="2400" b="1" i="0" dirty="0"/>
        </a:p>
      </dgm:t>
    </dgm:pt>
    <dgm:pt modelId="{18BCEE42-8FF9-4473-A48A-2AD855EB98D9}" type="parTrans" cxnId="{ABC15ADF-B831-4F71-BF3F-5E917D738217}">
      <dgm:prSet/>
      <dgm:spPr/>
      <dgm:t>
        <a:bodyPr/>
        <a:lstStyle/>
        <a:p>
          <a:endParaRPr lang="ru-RU" sz="2400" i="0">
            <a:solidFill>
              <a:schemeClr val="tx1"/>
            </a:solidFill>
          </a:endParaRPr>
        </a:p>
      </dgm:t>
    </dgm:pt>
    <dgm:pt modelId="{456B8616-95EB-4E6D-BF1A-0B82EC101618}" type="sibTrans" cxnId="{ABC15ADF-B831-4F71-BF3F-5E917D738217}">
      <dgm:prSet/>
      <dgm:spPr/>
      <dgm:t>
        <a:bodyPr/>
        <a:lstStyle/>
        <a:p>
          <a:endParaRPr lang="ru-RU" sz="2400" i="0">
            <a:solidFill>
              <a:schemeClr val="tx1"/>
            </a:solidFill>
          </a:endParaRPr>
        </a:p>
      </dgm:t>
    </dgm:pt>
    <dgm:pt modelId="{7BB83AA0-BFD5-40FA-8CF1-27DD97F38D39}">
      <dgm:prSet phldrT="[Текст]" custT="1"/>
      <dgm:spPr/>
      <dgm:t>
        <a:bodyPr/>
        <a:lstStyle/>
        <a:p>
          <a:r>
            <a:rPr lang="uk-UA" sz="2400" i="0" dirty="0" smtClean="0"/>
            <a:t>відрізок має і початок і кінець.</a:t>
          </a:r>
          <a:endParaRPr lang="ru-RU" sz="2400" i="0" dirty="0"/>
        </a:p>
      </dgm:t>
    </dgm:pt>
    <dgm:pt modelId="{5EF7A1E6-FB17-4973-A636-07CF5D263527}" type="parTrans" cxnId="{F1FFCA13-6F0C-4816-9808-002C0E7D2033}">
      <dgm:prSet/>
      <dgm:spPr/>
      <dgm:t>
        <a:bodyPr/>
        <a:lstStyle/>
        <a:p>
          <a:endParaRPr lang="ru-RU" sz="2400" i="0">
            <a:solidFill>
              <a:schemeClr val="tx1"/>
            </a:solidFill>
          </a:endParaRPr>
        </a:p>
      </dgm:t>
    </dgm:pt>
    <dgm:pt modelId="{6A8E3198-39F2-448E-B131-7B322F93CC6F}" type="sibTrans" cxnId="{F1FFCA13-6F0C-4816-9808-002C0E7D2033}">
      <dgm:prSet/>
      <dgm:spPr/>
      <dgm:t>
        <a:bodyPr/>
        <a:lstStyle/>
        <a:p>
          <a:endParaRPr lang="ru-RU" sz="2400" i="0">
            <a:solidFill>
              <a:schemeClr val="tx1"/>
            </a:solidFill>
          </a:endParaRPr>
        </a:p>
      </dgm:t>
    </dgm:pt>
    <dgm:pt modelId="{F3981D86-242A-4006-9276-79F40FA35823}" type="pres">
      <dgm:prSet presAssocID="{0AEE1C0D-3C24-41A4-B3C0-A18BC53C100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2178BC-CFB4-4E4C-AB1F-24AF1D5AC125}" type="pres">
      <dgm:prSet presAssocID="{2574D5EE-5F98-424B-B680-8001D2D0463A}" presName="linNode" presStyleCnt="0"/>
      <dgm:spPr/>
    </dgm:pt>
    <dgm:pt modelId="{29118D96-F358-4F06-9F56-FA505F039FAF}" type="pres">
      <dgm:prSet presAssocID="{2574D5EE-5F98-424B-B680-8001D2D0463A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76DF37-9E3C-469D-A93B-E3B6686542C8}" type="pres">
      <dgm:prSet presAssocID="{2574D5EE-5F98-424B-B680-8001D2D0463A}" presName="descendantText" presStyleLbl="alignAccFollowNode1" presStyleIdx="0" presStyleCnt="1" custScaleX="1437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BB4C63-E91A-4834-A6B5-0D2538138A73}" type="presOf" srcId="{2574D5EE-5F98-424B-B680-8001D2D0463A}" destId="{29118D96-F358-4F06-9F56-FA505F039FAF}" srcOrd="0" destOrd="0" presId="urn:microsoft.com/office/officeart/2005/8/layout/vList5"/>
    <dgm:cxn modelId="{E66C0176-0C1A-44F9-B2AB-0024BC076736}" type="presOf" srcId="{7BB83AA0-BFD5-40FA-8CF1-27DD97F38D39}" destId="{0676DF37-9E3C-469D-A93B-E3B6686542C8}" srcOrd="0" destOrd="0" presId="urn:microsoft.com/office/officeart/2005/8/layout/vList5"/>
    <dgm:cxn modelId="{548DF444-2296-4D09-BB32-37DFFFD829AC}" type="presOf" srcId="{0AEE1C0D-3C24-41A4-B3C0-A18BC53C1002}" destId="{F3981D86-242A-4006-9276-79F40FA35823}" srcOrd="0" destOrd="0" presId="urn:microsoft.com/office/officeart/2005/8/layout/vList5"/>
    <dgm:cxn modelId="{ABC15ADF-B831-4F71-BF3F-5E917D738217}" srcId="{0AEE1C0D-3C24-41A4-B3C0-A18BC53C1002}" destId="{2574D5EE-5F98-424B-B680-8001D2D0463A}" srcOrd="0" destOrd="0" parTransId="{18BCEE42-8FF9-4473-A48A-2AD855EB98D9}" sibTransId="{456B8616-95EB-4E6D-BF1A-0B82EC101618}"/>
    <dgm:cxn modelId="{F1FFCA13-6F0C-4816-9808-002C0E7D2033}" srcId="{2574D5EE-5F98-424B-B680-8001D2D0463A}" destId="{7BB83AA0-BFD5-40FA-8CF1-27DD97F38D39}" srcOrd="0" destOrd="0" parTransId="{5EF7A1E6-FB17-4973-A636-07CF5D263527}" sibTransId="{6A8E3198-39F2-448E-B131-7B322F93CC6F}"/>
    <dgm:cxn modelId="{18B76041-250E-434C-8E73-59181CD1F5B4}" type="presParOf" srcId="{F3981D86-242A-4006-9276-79F40FA35823}" destId="{3E2178BC-CFB4-4E4C-AB1F-24AF1D5AC125}" srcOrd="0" destOrd="0" presId="urn:microsoft.com/office/officeart/2005/8/layout/vList5"/>
    <dgm:cxn modelId="{919349D0-095F-43ED-8DC9-4970914DF9E2}" type="presParOf" srcId="{3E2178BC-CFB4-4E4C-AB1F-24AF1D5AC125}" destId="{29118D96-F358-4F06-9F56-FA505F039FAF}" srcOrd="0" destOrd="0" presId="urn:microsoft.com/office/officeart/2005/8/layout/vList5"/>
    <dgm:cxn modelId="{41E1EF03-346C-4FE6-B07E-E8E1C215A555}" type="presParOf" srcId="{3E2178BC-CFB4-4E4C-AB1F-24AF1D5AC125}" destId="{0676DF37-9E3C-469D-A93B-E3B6686542C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2A8D6A77-4783-444A-81BB-D40B7F5E1A8F}" type="doc">
      <dgm:prSet loTypeId="urn:microsoft.com/office/officeart/2005/8/layout/vList5" loCatId="list" qsTypeId="urn:microsoft.com/office/officeart/2005/8/quickstyle/3d1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42AB3103-2FC1-47C3-8F11-17D75896810B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i="0" dirty="0" smtClean="0">
              <a:solidFill>
                <a:schemeClr val="tx1"/>
              </a:solidFill>
            </a:rPr>
            <a:t>Поставимо у зошиті дві точки – це кінці відрізка, а тепер з'єднуємо ці точки по прямій за допомогою лінійки. Ми отримали відрізок.</a:t>
          </a:r>
          <a:endParaRPr lang="ru-RU" sz="2400" i="0" dirty="0">
            <a:solidFill>
              <a:schemeClr val="tx1"/>
            </a:solidFill>
          </a:endParaRPr>
        </a:p>
      </dgm:t>
    </dgm:pt>
    <dgm:pt modelId="{8F506317-0838-4709-8D84-4950FF421A94}" type="parTrans" cxnId="{8C01A216-53DD-4C24-9D28-B72145692026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1F143102-87B3-4D3B-9A8C-9F36A815C16C}" type="sibTrans" cxnId="{8C01A216-53DD-4C24-9D28-B72145692026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972A3020-3BA6-4144-A6BC-B3E90B9DE238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k-UA" sz="2400" b="1" i="0" dirty="0" smtClean="0">
              <a:solidFill>
                <a:schemeClr val="tx1"/>
              </a:solidFill>
            </a:rPr>
            <a:t>Побудова геометричної фігури</a:t>
          </a:r>
          <a:endParaRPr lang="ru-RU" sz="2400" b="1" i="0" dirty="0">
            <a:solidFill>
              <a:schemeClr val="tx1"/>
            </a:solidFill>
          </a:endParaRPr>
        </a:p>
      </dgm:t>
    </dgm:pt>
    <dgm:pt modelId="{42283C2E-EEDF-4B77-A65D-143FDEADADD7}" type="sibTrans" cxnId="{2B2D1F94-139E-4C50-8805-47F73BB08D88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B4CD7E0B-0F64-4855-82F7-3CF8DCE19045}" type="parTrans" cxnId="{2B2D1F94-139E-4C50-8805-47F73BB08D88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1EB4B0E4-B06B-4B2C-A117-A5CB4837C17E}" type="pres">
      <dgm:prSet presAssocID="{2A8D6A77-4783-444A-81BB-D40B7F5E1A8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50E64C-A62B-4CF9-8D4E-CDD1EC8CC730}" type="pres">
      <dgm:prSet presAssocID="{972A3020-3BA6-4144-A6BC-B3E90B9DE238}" presName="linNode" presStyleCnt="0"/>
      <dgm:spPr/>
    </dgm:pt>
    <dgm:pt modelId="{F3C4F498-6F94-4C7A-B1AF-B08AC75C37A3}" type="pres">
      <dgm:prSet presAssocID="{972A3020-3BA6-4144-A6BC-B3E90B9DE238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C10415-971D-40A4-9D36-380AF8178037}" type="pres">
      <dgm:prSet presAssocID="{972A3020-3BA6-4144-A6BC-B3E90B9DE238}" presName="descendantText" presStyleLbl="alignAccFollowNode1" presStyleIdx="0" presStyleCnt="1" custScaleX="1330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01A216-53DD-4C24-9D28-B72145692026}" srcId="{972A3020-3BA6-4144-A6BC-B3E90B9DE238}" destId="{42AB3103-2FC1-47C3-8F11-17D75896810B}" srcOrd="0" destOrd="0" parTransId="{8F506317-0838-4709-8D84-4950FF421A94}" sibTransId="{1F143102-87B3-4D3B-9A8C-9F36A815C16C}"/>
    <dgm:cxn modelId="{14881691-2C78-4BF3-B7A9-05244FBE2F7A}" type="presOf" srcId="{972A3020-3BA6-4144-A6BC-B3E90B9DE238}" destId="{F3C4F498-6F94-4C7A-B1AF-B08AC75C37A3}" srcOrd="0" destOrd="0" presId="urn:microsoft.com/office/officeart/2005/8/layout/vList5"/>
    <dgm:cxn modelId="{11FBA426-AFB5-456D-BA9E-0E93237B4DB1}" type="presOf" srcId="{42AB3103-2FC1-47C3-8F11-17D75896810B}" destId="{75C10415-971D-40A4-9D36-380AF8178037}" srcOrd="0" destOrd="0" presId="urn:microsoft.com/office/officeart/2005/8/layout/vList5"/>
    <dgm:cxn modelId="{E1B2DD65-FCC7-4F25-8308-F0D058814FCF}" type="presOf" srcId="{2A8D6A77-4783-444A-81BB-D40B7F5E1A8F}" destId="{1EB4B0E4-B06B-4B2C-A117-A5CB4837C17E}" srcOrd="0" destOrd="0" presId="urn:microsoft.com/office/officeart/2005/8/layout/vList5"/>
    <dgm:cxn modelId="{2B2D1F94-139E-4C50-8805-47F73BB08D88}" srcId="{2A8D6A77-4783-444A-81BB-D40B7F5E1A8F}" destId="{972A3020-3BA6-4144-A6BC-B3E90B9DE238}" srcOrd="0" destOrd="0" parTransId="{B4CD7E0B-0F64-4855-82F7-3CF8DCE19045}" sibTransId="{42283C2E-EEDF-4B77-A65D-143FDEADADD7}"/>
    <dgm:cxn modelId="{A3721AFE-511D-4BBC-91A8-F743567DAAC8}" type="presParOf" srcId="{1EB4B0E4-B06B-4B2C-A117-A5CB4837C17E}" destId="{4B50E64C-A62B-4CF9-8D4E-CDD1EC8CC730}" srcOrd="0" destOrd="0" presId="urn:microsoft.com/office/officeart/2005/8/layout/vList5"/>
    <dgm:cxn modelId="{9857035D-DFEB-4F4A-A590-327666045330}" type="presParOf" srcId="{4B50E64C-A62B-4CF9-8D4E-CDD1EC8CC730}" destId="{F3C4F498-6F94-4C7A-B1AF-B08AC75C37A3}" srcOrd="0" destOrd="0" presId="urn:microsoft.com/office/officeart/2005/8/layout/vList5"/>
    <dgm:cxn modelId="{6816572E-42F7-4123-BEA6-0D82DC957A3F}" type="presParOf" srcId="{4B50E64C-A62B-4CF9-8D4E-CDD1EC8CC730}" destId="{75C10415-971D-40A4-9D36-380AF817803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4DC44F72-9B36-4B16-8F9C-30E344829C40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515D355E-3B7B-4148-95B5-A661ED562E19}">
      <dgm:prSet phldrT="[Текст]" custT="1"/>
      <dgm:spPr/>
      <dgm:t>
        <a:bodyPr/>
        <a:lstStyle/>
        <a:p>
          <a:r>
            <a:rPr lang="uk-UA" sz="2400" b="1" i="0" dirty="0" smtClean="0">
              <a:solidFill>
                <a:schemeClr val="tx1"/>
              </a:solidFill>
            </a:rPr>
            <a:t>Виділення фігури, вивчається з множини інших фігур</a:t>
          </a:r>
          <a:endParaRPr lang="ru-RU" sz="2400" b="1" i="0" dirty="0">
            <a:solidFill>
              <a:schemeClr val="tx1"/>
            </a:solidFill>
          </a:endParaRPr>
        </a:p>
      </dgm:t>
    </dgm:pt>
    <dgm:pt modelId="{8F1DFFF0-1F62-4B87-A693-300FF8F71A26}" type="parTrans" cxnId="{7A7CB681-EDC7-4FD4-A943-5D2D947279E9}">
      <dgm:prSet/>
      <dgm:spPr/>
      <dgm:t>
        <a:bodyPr/>
        <a:lstStyle/>
        <a:p>
          <a:endParaRPr lang="ru-RU" sz="2400"/>
        </a:p>
      </dgm:t>
    </dgm:pt>
    <dgm:pt modelId="{2BFA7EDB-3319-4B31-95B3-94FEF2275061}" type="sibTrans" cxnId="{7A7CB681-EDC7-4FD4-A943-5D2D947279E9}">
      <dgm:prSet/>
      <dgm:spPr/>
      <dgm:t>
        <a:bodyPr/>
        <a:lstStyle/>
        <a:p>
          <a:endParaRPr lang="ru-RU" sz="2400"/>
        </a:p>
      </dgm:t>
    </dgm:pt>
    <dgm:pt modelId="{BBAE7DE9-681A-4145-BE4F-E3A3B08E83DA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Покажіть відрізки на оточуючих предметах.   Покажіть відрізки на кресленнях.</a:t>
          </a:r>
          <a:endParaRPr lang="ru-RU" sz="2400" dirty="0"/>
        </a:p>
      </dgm:t>
    </dgm:pt>
    <dgm:pt modelId="{3E24BA28-535F-4427-B730-E08E1619CDE9}" type="parTrans" cxnId="{7BD22DFF-FB0F-4E0D-A852-64A3A4A603F6}">
      <dgm:prSet/>
      <dgm:spPr/>
      <dgm:t>
        <a:bodyPr/>
        <a:lstStyle/>
        <a:p>
          <a:endParaRPr lang="ru-RU" sz="2400"/>
        </a:p>
      </dgm:t>
    </dgm:pt>
    <dgm:pt modelId="{0F5450AB-4B56-4BAE-9D66-60696D1DF34C}" type="sibTrans" cxnId="{7BD22DFF-FB0F-4E0D-A852-64A3A4A603F6}">
      <dgm:prSet/>
      <dgm:spPr/>
      <dgm:t>
        <a:bodyPr/>
        <a:lstStyle/>
        <a:p>
          <a:endParaRPr lang="ru-RU" sz="2400"/>
        </a:p>
      </dgm:t>
    </dgm:pt>
    <dgm:pt modelId="{2A53B7CA-62D9-481F-818E-3EA7251FF851}" type="pres">
      <dgm:prSet presAssocID="{4DC44F72-9B36-4B16-8F9C-30E344829C4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15736A-71BE-488C-BB5E-57CA1EFFF391}" type="pres">
      <dgm:prSet presAssocID="{515D355E-3B7B-4148-95B5-A661ED562E19}" presName="linNode" presStyleCnt="0"/>
      <dgm:spPr/>
    </dgm:pt>
    <dgm:pt modelId="{A744755B-0875-4B2B-BE15-A6A575187D70}" type="pres">
      <dgm:prSet presAssocID="{515D355E-3B7B-4148-95B5-A661ED562E19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BEB9FB-99BE-4531-94FF-96F4C2B5013A}" type="pres">
      <dgm:prSet presAssocID="{515D355E-3B7B-4148-95B5-A661ED562E19}" presName="descendantText" presStyleLbl="alignAccFollowNode1" presStyleIdx="0" presStyleCnt="1" custScaleX="1330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7CB681-EDC7-4FD4-A943-5D2D947279E9}" srcId="{4DC44F72-9B36-4B16-8F9C-30E344829C40}" destId="{515D355E-3B7B-4148-95B5-A661ED562E19}" srcOrd="0" destOrd="0" parTransId="{8F1DFFF0-1F62-4B87-A693-300FF8F71A26}" sibTransId="{2BFA7EDB-3319-4B31-95B3-94FEF2275061}"/>
    <dgm:cxn modelId="{BB476D26-2B93-4451-BFBA-3E9BA679BDD9}" type="presOf" srcId="{515D355E-3B7B-4148-95B5-A661ED562E19}" destId="{A744755B-0875-4B2B-BE15-A6A575187D70}" srcOrd="0" destOrd="0" presId="urn:microsoft.com/office/officeart/2005/8/layout/vList5"/>
    <dgm:cxn modelId="{820C43EA-DADE-41D6-BB79-5EC480F0F1CA}" type="presOf" srcId="{4DC44F72-9B36-4B16-8F9C-30E344829C40}" destId="{2A53B7CA-62D9-481F-818E-3EA7251FF851}" srcOrd="0" destOrd="0" presId="urn:microsoft.com/office/officeart/2005/8/layout/vList5"/>
    <dgm:cxn modelId="{7BD22DFF-FB0F-4E0D-A852-64A3A4A603F6}" srcId="{515D355E-3B7B-4148-95B5-A661ED562E19}" destId="{BBAE7DE9-681A-4145-BE4F-E3A3B08E83DA}" srcOrd="0" destOrd="0" parTransId="{3E24BA28-535F-4427-B730-E08E1619CDE9}" sibTransId="{0F5450AB-4B56-4BAE-9D66-60696D1DF34C}"/>
    <dgm:cxn modelId="{620871CA-3B2A-4EFC-89A7-BB6D4D1D5938}" type="presOf" srcId="{BBAE7DE9-681A-4145-BE4F-E3A3B08E83DA}" destId="{54BEB9FB-99BE-4531-94FF-96F4C2B5013A}" srcOrd="0" destOrd="0" presId="urn:microsoft.com/office/officeart/2005/8/layout/vList5"/>
    <dgm:cxn modelId="{8A452A05-D1A6-434A-ACC5-A4E79DAB6FB7}" type="presParOf" srcId="{2A53B7CA-62D9-481F-818E-3EA7251FF851}" destId="{C715736A-71BE-488C-BB5E-57CA1EFFF391}" srcOrd="0" destOrd="0" presId="urn:microsoft.com/office/officeart/2005/8/layout/vList5"/>
    <dgm:cxn modelId="{7D9444FD-D154-45D7-89C2-77AB4AFE224B}" type="presParOf" srcId="{C715736A-71BE-488C-BB5E-57CA1EFFF391}" destId="{A744755B-0875-4B2B-BE15-A6A575187D70}" srcOrd="0" destOrd="0" presId="urn:microsoft.com/office/officeart/2005/8/layout/vList5"/>
    <dgm:cxn modelId="{4337A456-F6E4-45D8-A190-7A5B8DA2CA21}" type="presParOf" srcId="{C715736A-71BE-488C-BB5E-57CA1EFFF391}" destId="{54BEB9FB-99BE-4531-94FF-96F4C2B5013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EB042E0C-9D82-4D71-BC57-9C2FB6F4B403}" type="doc">
      <dgm:prSet loTypeId="urn:microsoft.com/office/officeart/2005/8/layout/vList5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5F746A15-51D2-4A4C-9F90-3A1810D8DFBB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k-UA" sz="2400" b="1" i="0" smtClean="0"/>
            <a:t>Отримання геометричної фігури</a:t>
          </a:r>
          <a:endParaRPr lang="ru-RU" sz="2400" b="1" i="0" dirty="0"/>
        </a:p>
      </dgm:t>
    </dgm:pt>
    <dgm:pt modelId="{E4EA6DBC-6161-46A0-B44E-0D538CAFC4E3}" type="parTrans" cxnId="{21602566-7543-4D7A-B672-FA7A298500DF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85135335-FA62-4EEF-8EA8-834D6820FFB5}" type="sibTrans" cxnId="{21602566-7543-4D7A-B672-FA7A298500DF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B48B6620-B200-4120-9326-182FE580E6F8}">
      <dgm:prSet phldrT="[Текст]" custT="1"/>
      <dgm:spPr/>
      <dgm:t>
        <a:bodyPr/>
        <a:lstStyle/>
        <a:p>
          <a:pPr marL="0" indent="432000" algn="just">
            <a:lnSpc>
              <a:spcPct val="80000"/>
            </a:lnSpc>
            <a:spcBef>
              <a:spcPts val="1200"/>
            </a:spcBef>
            <a:buNone/>
          </a:pPr>
          <a:r>
            <a:rPr lang="uk-UA" sz="2400" i="0" dirty="0" smtClean="0"/>
            <a:t>дріт натягуємо а потім згинаємо під кутом в кількох місцях і отримаємо модель ламаної лінії. Що ми отримали? </a:t>
          </a:r>
        </a:p>
        <a:p>
          <a:pPr marL="0" indent="432000" algn="just">
            <a:lnSpc>
              <a:spcPct val="80000"/>
            </a:lnSpc>
            <a:spcBef>
              <a:spcPts val="1200"/>
            </a:spcBef>
            <a:buNone/>
          </a:pPr>
          <a:r>
            <a:rPr lang="uk-UA" sz="2400" i="0" dirty="0" smtClean="0"/>
            <a:t>На цій моделі показуємо, що ламана буває замкненою та незамкненою.</a:t>
          </a:r>
          <a:endParaRPr lang="ru-RU" sz="2400" i="0" dirty="0"/>
        </a:p>
      </dgm:t>
    </dgm:pt>
    <dgm:pt modelId="{C4CDE595-167D-43F3-9E16-FEE2193E6070}" type="parTrans" cxnId="{1CFC2F3E-B5FB-4E19-B763-1F094D1F4508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B4744314-D87E-47AE-BC81-AA4E86CA64FC}" type="sibTrans" cxnId="{1CFC2F3E-B5FB-4E19-B763-1F094D1F4508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358DA673-A258-4D03-8F77-34D271735123}" type="pres">
      <dgm:prSet presAssocID="{EB042E0C-9D82-4D71-BC57-9C2FB6F4B40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419B38-65B5-4FD9-94D1-EF5A2D19241C}" type="pres">
      <dgm:prSet presAssocID="{5F746A15-51D2-4A4C-9F90-3A1810D8DFBB}" presName="linNode" presStyleCnt="0"/>
      <dgm:spPr/>
    </dgm:pt>
    <dgm:pt modelId="{D6C78C2C-00C6-4854-B63D-DFE69235686E}" type="pres">
      <dgm:prSet presAssocID="{5F746A15-51D2-4A4C-9F90-3A1810D8DFBB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9DE577-CA26-40B2-A5DA-9F6679008681}" type="pres">
      <dgm:prSet presAssocID="{5F746A15-51D2-4A4C-9F90-3A1810D8DFBB}" presName="descendantText" presStyleLbl="alignAccFollowNode1" presStyleIdx="0" presStyleCnt="1" custScaleX="1437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729C1B4-7797-48E1-A743-912099A2BC47}" type="presOf" srcId="{B48B6620-B200-4120-9326-182FE580E6F8}" destId="{009DE577-CA26-40B2-A5DA-9F6679008681}" srcOrd="0" destOrd="0" presId="urn:microsoft.com/office/officeart/2005/8/layout/vList5"/>
    <dgm:cxn modelId="{1CFC2F3E-B5FB-4E19-B763-1F094D1F4508}" srcId="{5F746A15-51D2-4A4C-9F90-3A1810D8DFBB}" destId="{B48B6620-B200-4120-9326-182FE580E6F8}" srcOrd="0" destOrd="0" parTransId="{C4CDE595-167D-43F3-9E16-FEE2193E6070}" sibTransId="{B4744314-D87E-47AE-BC81-AA4E86CA64FC}"/>
    <dgm:cxn modelId="{0DF18C7E-4B6C-462C-A55F-DD674365FD01}" type="presOf" srcId="{5F746A15-51D2-4A4C-9F90-3A1810D8DFBB}" destId="{D6C78C2C-00C6-4854-B63D-DFE69235686E}" srcOrd="0" destOrd="0" presId="urn:microsoft.com/office/officeart/2005/8/layout/vList5"/>
    <dgm:cxn modelId="{8FC9FBD1-7B72-4043-936C-1DBD2F827EC6}" type="presOf" srcId="{EB042E0C-9D82-4D71-BC57-9C2FB6F4B403}" destId="{358DA673-A258-4D03-8F77-34D271735123}" srcOrd="0" destOrd="0" presId="urn:microsoft.com/office/officeart/2005/8/layout/vList5"/>
    <dgm:cxn modelId="{21602566-7543-4D7A-B672-FA7A298500DF}" srcId="{EB042E0C-9D82-4D71-BC57-9C2FB6F4B403}" destId="{5F746A15-51D2-4A4C-9F90-3A1810D8DFBB}" srcOrd="0" destOrd="0" parTransId="{E4EA6DBC-6161-46A0-B44E-0D538CAFC4E3}" sibTransId="{85135335-FA62-4EEF-8EA8-834D6820FFB5}"/>
    <dgm:cxn modelId="{EF59FA83-CC9C-4A13-804D-C53F398DA3AC}" type="presParOf" srcId="{358DA673-A258-4D03-8F77-34D271735123}" destId="{84419B38-65B5-4FD9-94D1-EF5A2D19241C}" srcOrd="0" destOrd="0" presId="urn:microsoft.com/office/officeart/2005/8/layout/vList5"/>
    <dgm:cxn modelId="{B784E15F-631E-4A91-BD1D-FBE1AB8E51FA}" type="presParOf" srcId="{84419B38-65B5-4FD9-94D1-EF5A2D19241C}" destId="{D6C78C2C-00C6-4854-B63D-DFE69235686E}" srcOrd="0" destOrd="0" presId="urn:microsoft.com/office/officeart/2005/8/layout/vList5"/>
    <dgm:cxn modelId="{A2E104C7-4DAD-4804-963D-D82C74D18602}" type="presParOf" srcId="{84419B38-65B5-4FD9-94D1-EF5A2D19241C}" destId="{009DE577-CA26-40B2-A5DA-9F667900868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DF61958B-AF4C-4290-9649-CC2523C4AC4E}" type="doc">
      <dgm:prSet loTypeId="urn:microsoft.com/office/officeart/2005/8/layout/vList5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FD95378-27DF-44B1-B820-D206523886F7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k-UA" sz="2400" b="1" i="0" dirty="0" smtClean="0"/>
            <a:t>Ілюстрація </a:t>
          </a:r>
          <a:endParaRPr lang="ru-RU" sz="2400" b="1" i="0" dirty="0"/>
        </a:p>
      </dgm:t>
    </dgm:pt>
    <dgm:pt modelId="{4C5EA2A8-5B20-44D9-A44A-42BE0AF57538}" type="parTrans" cxnId="{2F6C7D55-A000-4712-B036-099E2A2B866A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FA2A96F6-03BA-4E00-997F-10A46685FE6C}" type="sibTrans" cxnId="{2F6C7D55-A000-4712-B036-099E2A2B866A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720865B6-03B3-4A7F-9DFE-368F8EA52271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i="0" dirty="0" smtClean="0"/>
            <a:t>Де зустрічається ламана? (складний метр, верхня частина забору й тощо).</a:t>
          </a:r>
          <a:endParaRPr lang="ru-RU" sz="2400" i="0" dirty="0"/>
        </a:p>
      </dgm:t>
    </dgm:pt>
    <dgm:pt modelId="{8215103C-7DF0-458F-A405-8C7B2CB6C5C9}" type="parTrans" cxnId="{91D2D01B-FC3D-4424-AD49-DB49F1908983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A3F75539-5C37-43E5-BBBD-40FF0348FED8}" type="sibTrans" cxnId="{91D2D01B-FC3D-4424-AD49-DB49F1908983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C7FB1327-DC5E-4B3A-A812-BC798A523388}" type="pres">
      <dgm:prSet presAssocID="{DF61958B-AF4C-4290-9649-CC2523C4AC4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552E62-4869-4345-BBFE-6E522B4E08E2}" type="pres">
      <dgm:prSet presAssocID="{9FD95378-27DF-44B1-B820-D206523886F7}" presName="linNode" presStyleCnt="0"/>
      <dgm:spPr/>
    </dgm:pt>
    <dgm:pt modelId="{98FD162E-95DE-4C04-8972-EE810F253F06}" type="pres">
      <dgm:prSet presAssocID="{9FD95378-27DF-44B1-B820-D206523886F7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703920-0F7F-477E-9AD2-7511CAD585E6}" type="pres">
      <dgm:prSet presAssocID="{9FD95378-27DF-44B1-B820-D206523886F7}" presName="descendantText" presStyleLbl="alignAccFollowNode1" presStyleIdx="0" presStyleCnt="1" custScaleX="1236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6C7D55-A000-4712-B036-099E2A2B866A}" srcId="{DF61958B-AF4C-4290-9649-CC2523C4AC4E}" destId="{9FD95378-27DF-44B1-B820-D206523886F7}" srcOrd="0" destOrd="0" parTransId="{4C5EA2A8-5B20-44D9-A44A-42BE0AF57538}" sibTransId="{FA2A96F6-03BA-4E00-997F-10A46685FE6C}"/>
    <dgm:cxn modelId="{F4BE42F0-8717-4F49-B7CB-7DB0147ED9DE}" type="presOf" srcId="{720865B6-03B3-4A7F-9DFE-368F8EA52271}" destId="{01703920-0F7F-477E-9AD2-7511CAD585E6}" srcOrd="0" destOrd="0" presId="urn:microsoft.com/office/officeart/2005/8/layout/vList5"/>
    <dgm:cxn modelId="{093E4194-118A-4269-84A6-4B3A393E712A}" type="presOf" srcId="{9FD95378-27DF-44B1-B820-D206523886F7}" destId="{98FD162E-95DE-4C04-8972-EE810F253F06}" srcOrd="0" destOrd="0" presId="urn:microsoft.com/office/officeart/2005/8/layout/vList5"/>
    <dgm:cxn modelId="{91D2D01B-FC3D-4424-AD49-DB49F1908983}" srcId="{9FD95378-27DF-44B1-B820-D206523886F7}" destId="{720865B6-03B3-4A7F-9DFE-368F8EA52271}" srcOrd="0" destOrd="0" parTransId="{8215103C-7DF0-458F-A405-8C7B2CB6C5C9}" sibTransId="{A3F75539-5C37-43E5-BBBD-40FF0348FED8}"/>
    <dgm:cxn modelId="{42C87FAA-ECBE-4BE8-A6C3-176E44C5C6AF}" type="presOf" srcId="{DF61958B-AF4C-4290-9649-CC2523C4AC4E}" destId="{C7FB1327-DC5E-4B3A-A812-BC798A523388}" srcOrd="0" destOrd="0" presId="urn:microsoft.com/office/officeart/2005/8/layout/vList5"/>
    <dgm:cxn modelId="{B3F8852C-EA29-4B29-B3F5-A87C6BADE09D}" type="presParOf" srcId="{C7FB1327-DC5E-4B3A-A812-BC798A523388}" destId="{59552E62-4869-4345-BBFE-6E522B4E08E2}" srcOrd="0" destOrd="0" presId="urn:microsoft.com/office/officeart/2005/8/layout/vList5"/>
    <dgm:cxn modelId="{7A5A5354-8B74-4BD5-9DEA-7BD0E8976822}" type="presParOf" srcId="{59552E62-4869-4345-BBFE-6E522B4E08E2}" destId="{98FD162E-95DE-4C04-8972-EE810F253F06}" srcOrd="0" destOrd="0" presId="urn:microsoft.com/office/officeart/2005/8/layout/vList5"/>
    <dgm:cxn modelId="{3C158E71-9F31-42DB-A3F5-3538A6FDDA88}" type="presParOf" srcId="{59552E62-4869-4345-BBFE-6E522B4E08E2}" destId="{01703920-0F7F-477E-9AD2-7511CAD585E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ED26001D-99E6-4ED8-B26F-55360F75F79B}" type="doc">
      <dgm:prSet loTypeId="urn:microsoft.com/office/officeart/2005/8/layout/vList5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19590292-D4CE-4BBB-A027-E66708C88D7E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k-UA" sz="2400" b="1" i="0" dirty="0" smtClean="0"/>
            <a:t>Властивості </a:t>
          </a:r>
          <a:endParaRPr lang="ru-RU" sz="2400" b="1" i="0" dirty="0"/>
        </a:p>
      </dgm:t>
    </dgm:pt>
    <dgm:pt modelId="{1C154554-E3FE-4EC6-B6EA-9E05137BBEC2}" type="parTrans" cxnId="{E2ABB1A1-0564-4BA1-B588-B4BC8141671E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9C4BD097-A83D-4612-B10D-5AF98DE6E44E}" type="sibTrans" cxnId="{E2ABB1A1-0564-4BA1-B588-B4BC8141671E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9FDC0E96-9751-4693-BE30-768EAE5A619E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i="0" dirty="0" smtClean="0"/>
            <a:t>Ламана лінія має і початок і кінець, її не можна продовжити.</a:t>
          </a:r>
          <a:endParaRPr lang="ru-RU" sz="2400" i="0" dirty="0"/>
        </a:p>
      </dgm:t>
    </dgm:pt>
    <dgm:pt modelId="{CCE57CF7-3E3F-481E-9605-EC6984D1AA86}" type="parTrans" cxnId="{A55EA0EB-CB4F-4EB5-8E53-7C6E85622EDA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4DDA34CC-B859-4D00-9D61-61FA0F005EE9}" type="sibTrans" cxnId="{A55EA0EB-CB4F-4EB5-8E53-7C6E85622EDA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8AD3547F-0FBE-46BF-88E7-CCA154212938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k-UA" sz="2400" b="1" i="0" dirty="0" smtClean="0"/>
            <a:t>Виділення фігури, що вивчається  із множини інших фігур </a:t>
          </a:r>
          <a:endParaRPr lang="ru-RU" sz="2400" b="1" i="0" dirty="0"/>
        </a:p>
      </dgm:t>
    </dgm:pt>
    <dgm:pt modelId="{5F48D33D-5F36-4E06-8F9E-4D59AD4B713E}" type="parTrans" cxnId="{E584EC23-5FAE-4453-81BE-4A1276158B16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8FF765D1-5097-4233-944E-D8CECC4390A7}" type="sibTrans" cxnId="{E584EC23-5FAE-4453-81BE-4A1276158B16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59782C9A-095B-4CEA-B6B2-0CCB6876E01A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i="0" dirty="0" smtClean="0"/>
            <a:t>покажіть серед ліній, що накреслені на дошці ламані:</a:t>
          </a:r>
          <a:endParaRPr lang="ru-RU" sz="2400" i="0" dirty="0" smtClean="0"/>
        </a:p>
      </dgm:t>
    </dgm:pt>
    <dgm:pt modelId="{0BF5ACF3-E567-4F63-985D-E1215EB8616D}" type="parTrans" cxnId="{CBAE824D-754E-4525-8EB9-E55BC9E7E6E7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E6305FA5-AF6E-4ABC-8C68-99C729E75ECB}" type="sibTrans" cxnId="{CBAE824D-754E-4525-8EB9-E55BC9E7E6E7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C4AA813E-F414-4BE5-A0AE-3F81BB9392F4}" type="pres">
      <dgm:prSet presAssocID="{ED26001D-99E6-4ED8-B26F-55360F75F79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6EF5F40-37F5-4D36-B3EC-B2BCBAAFF974}" type="pres">
      <dgm:prSet presAssocID="{19590292-D4CE-4BBB-A027-E66708C88D7E}" presName="linNode" presStyleCnt="0"/>
      <dgm:spPr/>
    </dgm:pt>
    <dgm:pt modelId="{BCC8CF94-BDD4-4DB7-9FA5-5FF42A78DBC6}" type="pres">
      <dgm:prSet presAssocID="{19590292-D4CE-4BBB-A027-E66708C88D7E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A2DA98-13B9-4D24-A1BE-6DD487059F56}" type="pres">
      <dgm:prSet presAssocID="{19590292-D4CE-4BBB-A027-E66708C88D7E}" presName="descendantText" presStyleLbl="alignAccFollowNode1" presStyleIdx="0" presStyleCnt="2" custScaleX="1355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8C09AB-378B-44FA-AAD1-52D4B7461E04}" type="pres">
      <dgm:prSet presAssocID="{9C4BD097-A83D-4612-B10D-5AF98DE6E44E}" presName="sp" presStyleCnt="0"/>
      <dgm:spPr/>
    </dgm:pt>
    <dgm:pt modelId="{A09E8DCE-1EBD-414A-9C19-4BBEF53E2685}" type="pres">
      <dgm:prSet presAssocID="{8AD3547F-0FBE-46BF-88E7-CCA154212938}" presName="linNode" presStyleCnt="0"/>
      <dgm:spPr/>
    </dgm:pt>
    <dgm:pt modelId="{F64127F5-DF40-4969-A02F-CC168B268EBD}" type="pres">
      <dgm:prSet presAssocID="{8AD3547F-0FBE-46BF-88E7-CCA154212938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6B4FB3-EA0E-40C7-A207-77024E281724}" type="pres">
      <dgm:prSet presAssocID="{8AD3547F-0FBE-46BF-88E7-CCA154212938}" presName="descendantText" presStyleLbl="alignAccFollowNode1" presStyleIdx="1" presStyleCnt="2" custScaleX="1355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D0DDFD-3688-47BF-9AE9-0862D8DF4846}" type="presOf" srcId="{19590292-D4CE-4BBB-A027-E66708C88D7E}" destId="{BCC8CF94-BDD4-4DB7-9FA5-5FF42A78DBC6}" srcOrd="0" destOrd="0" presId="urn:microsoft.com/office/officeart/2005/8/layout/vList5"/>
    <dgm:cxn modelId="{E2ABB1A1-0564-4BA1-B588-B4BC8141671E}" srcId="{ED26001D-99E6-4ED8-B26F-55360F75F79B}" destId="{19590292-D4CE-4BBB-A027-E66708C88D7E}" srcOrd="0" destOrd="0" parTransId="{1C154554-E3FE-4EC6-B6EA-9E05137BBEC2}" sibTransId="{9C4BD097-A83D-4612-B10D-5AF98DE6E44E}"/>
    <dgm:cxn modelId="{D5CCCBA3-9269-42A9-A285-899560E8DDBC}" type="presOf" srcId="{59782C9A-095B-4CEA-B6B2-0CCB6876E01A}" destId="{0F6B4FB3-EA0E-40C7-A207-77024E281724}" srcOrd="0" destOrd="0" presId="urn:microsoft.com/office/officeart/2005/8/layout/vList5"/>
    <dgm:cxn modelId="{1BD62227-2A94-49B3-B33C-A17F110258C7}" type="presOf" srcId="{9FDC0E96-9751-4693-BE30-768EAE5A619E}" destId="{5BA2DA98-13B9-4D24-A1BE-6DD487059F56}" srcOrd="0" destOrd="0" presId="urn:microsoft.com/office/officeart/2005/8/layout/vList5"/>
    <dgm:cxn modelId="{A55EA0EB-CB4F-4EB5-8E53-7C6E85622EDA}" srcId="{19590292-D4CE-4BBB-A027-E66708C88D7E}" destId="{9FDC0E96-9751-4693-BE30-768EAE5A619E}" srcOrd="0" destOrd="0" parTransId="{CCE57CF7-3E3F-481E-9605-EC6984D1AA86}" sibTransId="{4DDA34CC-B859-4D00-9D61-61FA0F005EE9}"/>
    <dgm:cxn modelId="{CBAE824D-754E-4525-8EB9-E55BC9E7E6E7}" srcId="{8AD3547F-0FBE-46BF-88E7-CCA154212938}" destId="{59782C9A-095B-4CEA-B6B2-0CCB6876E01A}" srcOrd="0" destOrd="0" parTransId="{0BF5ACF3-E567-4F63-985D-E1215EB8616D}" sibTransId="{E6305FA5-AF6E-4ABC-8C68-99C729E75ECB}"/>
    <dgm:cxn modelId="{E584EC23-5FAE-4453-81BE-4A1276158B16}" srcId="{ED26001D-99E6-4ED8-B26F-55360F75F79B}" destId="{8AD3547F-0FBE-46BF-88E7-CCA154212938}" srcOrd="1" destOrd="0" parTransId="{5F48D33D-5F36-4E06-8F9E-4D59AD4B713E}" sibTransId="{8FF765D1-5097-4233-944E-D8CECC4390A7}"/>
    <dgm:cxn modelId="{3230B84D-3FA6-4B95-94E1-D308F95DB9BA}" type="presOf" srcId="{8AD3547F-0FBE-46BF-88E7-CCA154212938}" destId="{F64127F5-DF40-4969-A02F-CC168B268EBD}" srcOrd="0" destOrd="0" presId="urn:microsoft.com/office/officeart/2005/8/layout/vList5"/>
    <dgm:cxn modelId="{18E16FEA-7E91-44BA-8D31-26B885CE165E}" type="presOf" srcId="{ED26001D-99E6-4ED8-B26F-55360F75F79B}" destId="{C4AA813E-F414-4BE5-A0AE-3F81BB9392F4}" srcOrd="0" destOrd="0" presId="urn:microsoft.com/office/officeart/2005/8/layout/vList5"/>
    <dgm:cxn modelId="{8E404515-136E-4A0D-BB7C-2A65A773C072}" type="presParOf" srcId="{C4AA813E-F414-4BE5-A0AE-3F81BB9392F4}" destId="{26EF5F40-37F5-4D36-B3EC-B2BCBAAFF974}" srcOrd="0" destOrd="0" presId="urn:microsoft.com/office/officeart/2005/8/layout/vList5"/>
    <dgm:cxn modelId="{F590E340-9B6B-4548-B86A-8B855C7DD48C}" type="presParOf" srcId="{26EF5F40-37F5-4D36-B3EC-B2BCBAAFF974}" destId="{BCC8CF94-BDD4-4DB7-9FA5-5FF42A78DBC6}" srcOrd="0" destOrd="0" presId="urn:microsoft.com/office/officeart/2005/8/layout/vList5"/>
    <dgm:cxn modelId="{87A3D41C-A2A9-4D92-BF7B-EC3E7353558A}" type="presParOf" srcId="{26EF5F40-37F5-4D36-B3EC-B2BCBAAFF974}" destId="{5BA2DA98-13B9-4D24-A1BE-6DD487059F56}" srcOrd="1" destOrd="0" presId="urn:microsoft.com/office/officeart/2005/8/layout/vList5"/>
    <dgm:cxn modelId="{A4821EE8-1EE9-40C0-AEDF-A0A6F1503F22}" type="presParOf" srcId="{C4AA813E-F414-4BE5-A0AE-3F81BB9392F4}" destId="{028C09AB-378B-44FA-AAD1-52D4B7461E04}" srcOrd="1" destOrd="0" presId="urn:microsoft.com/office/officeart/2005/8/layout/vList5"/>
    <dgm:cxn modelId="{ABEA62DB-8477-42B2-89E2-ECCA419D8108}" type="presParOf" srcId="{C4AA813E-F414-4BE5-A0AE-3F81BB9392F4}" destId="{A09E8DCE-1EBD-414A-9C19-4BBEF53E2685}" srcOrd="2" destOrd="0" presId="urn:microsoft.com/office/officeart/2005/8/layout/vList5"/>
    <dgm:cxn modelId="{9B39B56A-CACB-4B08-9A5B-9DDA8B659374}" type="presParOf" srcId="{A09E8DCE-1EBD-414A-9C19-4BBEF53E2685}" destId="{F64127F5-DF40-4969-A02F-CC168B268EBD}" srcOrd="0" destOrd="0" presId="urn:microsoft.com/office/officeart/2005/8/layout/vList5"/>
    <dgm:cxn modelId="{89745EAC-2A11-4A70-99B2-28E41F9CDE02}" type="presParOf" srcId="{A09E8DCE-1EBD-414A-9C19-4BBEF53E2685}" destId="{0F6B4FB3-EA0E-40C7-A207-77024E28172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43F168D6-DF49-402A-875E-CC0AAF0EDCA1}" type="doc">
      <dgm:prSet loTypeId="urn:microsoft.com/office/officeart/2005/8/layout/vList5" loCatId="list" qsTypeId="urn:microsoft.com/office/officeart/2005/8/quickstyle/3d1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BDE65221-66BB-4893-BABC-BB32085495B4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0" smtClean="0"/>
            <a:t> Побудова геометричної фігури </a:t>
          </a:r>
        </a:p>
        <a:p>
          <a:pPr algn="ctr" defTabSz="1911350">
            <a:lnSpc>
              <a:spcPct val="80000"/>
            </a:lnSpc>
            <a:spcBef>
              <a:spcPct val="0"/>
            </a:spcBef>
          </a:pPr>
          <a:endParaRPr lang="ru-RU" sz="2400" b="1" i="0" dirty="0"/>
        </a:p>
      </dgm:t>
    </dgm:pt>
    <dgm:pt modelId="{B703BC5E-4403-4DB1-A5D4-E13411BD62E6}" type="parTrans" cxnId="{9CAEDA7A-0790-47B6-9869-7D3507910CFC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E12991D0-EAAE-476E-BB8C-6E8C208DF39C}" type="sibTrans" cxnId="{9CAEDA7A-0790-47B6-9869-7D3507910CFC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18CFE8CB-CAEF-4E32-9267-AFC39CDFF8DC}">
      <dgm:prSet phldrT="[Текст]" custT="1"/>
      <dgm:spPr/>
      <dgm:t>
        <a:bodyPr/>
        <a:lstStyle/>
        <a:p>
          <a:pPr marL="0" indent="432000" algn="just">
            <a:lnSpc>
              <a:spcPct val="80000"/>
            </a:lnSpc>
            <a:spcAft>
              <a:spcPts val="600"/>
            </a:spcAft>
            <a:buNone/>
          </a:pPr>
          <a:r>
            <a:rPr lang="uk-UA" sz="2400" i="0" dirty="0" smtClean="0"/>
            <a:t>розглядаємо, як утворюється ламана лінія, з'ясовуємо, що кінець 1-го відрізка є початком 2-го відрізка, а кінець 2-го відрізка є початком 3-го відрізка і так далі;</a:t>
          </a:r>
          <a:endParaRPr lang="ru-RU" sz="2400" i="0" dirty="0"/>
        </a:p>
      </dgm:t>
    </dgm:pt>
    <dgm:pt modelId="{56E5EBAC-46C0-4392-BF0C-3E0F21CACEEB}" type="parTrans" cxnId="{76A933A2-7818-458F-8698-396146EE008C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BE4C130C-8273-4525-A410-09B917625521}" type="sibTrans" cxnId="{76A933A2-7818-458F-8698-396146EE008C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52DAB486-3280-45E8-996E-2DB4D420D493}">
      <dgm:prSet phldrT="[Текст]" custT="1"/>
      <dgm:spPr/>
      <dgm:t>
        <a:bodyPr/>
        <a:lstStyle/>
        <a:p>
          <a:pPr marL="0" indent="432000" algn="just">
            <a:lnSpc>
              <a:spcPct val="80000"/>
            </a:lnSpc>
            <a:spcAft>
              <a:spcPts val="600"/>
            </a:spcAft>
            <a:buNone/>
          </a:pPr>
          <a:r>
            <a:rPr lang="uk-UA" sz="2400" i="0" dirty="0" smtClean="0"/>
            <a:t>тому креслимо відрізки так, щоб початок наступного відрізка був кінцем попереднього; </a:t>
          </a:r>
          <a:endParaRPr lang="ru-RU" sz="2400" i="0" dirty="0"/>
        </a:p>
      </dgm:t>
    </dgm:pt>
    <dgm:pt modelId="{FFB3040D-A421-49C4-8101-2D0B7A4ED9D9}" type="parTrans" cxnId="{F9D4CCEC-5AF4-44EC-8E33-851C8F8EB82C}">
      <dgm:prSet/>
      <dgm:spPr/>
      <dgm:t>
        <a:bodyPr/>
        <a:lstStyle/>
        <a:p>
          <a:endParaRPr lang="ru-RU" sz="2400" i="0"/>
        </a:p>
      </dgm:t>
    </dgm:pt>
    <dgm:pt modelId="{341020DD-8CE7-4C04-BC68-91A5F8A566D7}" type="sibTrans" cxnId="{F9D4CCEC-5AF4-44EC-8E33-851C8F8EB82C}">
      <dgm:prSet/>
      <dgm:spPr/>
      <dgm:t>
        <a:bodyPr/>
        <a:lstStyle/>
        <a:p>
          <a:endParaRPr lang="ru-RU" sz="2400" i="0"/>
        </a:p>
      </dgm:t>
    </dgm:pt>
    <dgm:pt modelId="{02720BC4-5727-45E0-85B1-90F726B039B2}">
      <dgm:prSet phldrT="[Текст]" custT="1"/>
      <dgm:spPr/>
      <dgm:t>
        <a:bodyPr/>
        <a:lstStyle/>
        <a:p>
          <a:pPr marL="0" indent="432000" algn="just">
            <a:lnSpc>
              <a:spcPct val="80000"/>
            </a:lnSpc>
            <a:spcAft>
              <a:spcPts val="600"/>
            </a:spcAft>
            <a:buNone/>
          </a:pPr>
          <a:r>
            <a:rPr lang="uk-UA" sz="2400" i="0" dirty="0" smtClean="0"/>
            <a:t>або можна інакше: ставимо точки й попарно з'єднуємо їх відрізками.</a:t>
          </a:r>
          <a:endParaRPr lang="ru-RU" sz="2400" i="0" dirty="0"/>
        </a:p>
      </dgm:t>
    </dgm:pt>
    <dgm:pt modelId="{17ECE836-5659-4910-822D-3A6E4CB037B4}" type="parTrans" cxnId="{D6528D28-B316-49C7-93FC-1E58E74981BB}">
      <dgm:prSet/>
      <dgm:spPr/>
      <dgm:t>
        <a:bodyPr/>
        <a:lstStyle/>
        <a:p>
          <a:endParaRPr lang="ru-RU" sz="2400" i="0"/>
        </a:p>
      </dgm:t>
    </dgm:pt>
    <dgm:pt modelId="{1E706F2F-178D-40FE-8447-BD2488A8E93C}" type="sibTrans" cxnId="{D6528D28-B316-49C7-93FC-1E58E74981BB}">
      <dgm:prSet/>
      <dgm:spPr/>
      <dgm:t>
        <a:bodyPr/>
        <a:lstStyle/>
        <a:p>
          <a:endParaRPr lang="ru-RU" sz="2400" i="0"/>
        </a:p>
      </dgm:t>
    </dgm:pt>
    <dgm:pt modelId="{53FDDE09-1CD8-4A6B-BB0F-D15C64A45521}" type="pres">
      <dgm:prSet presAssocID="{43F168D6-DF49-402A-875E-CC0AAF0EDCA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990C9E-40D1-4EA7-88D4-2679EE72EF19}" type="pres">
      <dgm:prSet presAssocID="{BDE65221-66BB-4893-BABC-BB32085495B4}" presName="linNode" presStyleCnt="0"/>
      <dgm:spPr/>
    </dgm:pt>
    <dgm:pt modelId="{1648F351-3F9E-435A-9204-C40E4CC95E90}" type="pres">
      <dgm:prSet presAssocID="{BDE65221-66BB-4893-BABC-BB32085495B4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18BF3E-9785-402C-9D24-F597256022FD}" type="pres">
      <dgm:prSet presAssocID="{BDE65221-66BB-4893-BABC-BB32085495B4}" presName="descendantText" presStyleLbl="alignAccFollowNode1" presStyleIdx="0" presStyleCnt="1" custScaleX="1148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D4CCEC-5AF4-44EC-8E33-851C8F8EB82C}" srcId="{BDE65221-66BB-4893-BABC-BB32085495B4}" destId="{52DAB486-3280-45E8-996E-2DB4D420D493}" srcOrd="1" destOrd="0" parTransId="{FFB3040D-A421-49C4-8101-2D0B7A4ED9D9}" sibTransId="{341020DD-8CE7-4C04-BC68-91A5F8A566D7}"/>
    <dgm:cxn modelId="{AB40ECC8-B0A9-43D8-B99B-6B5799C4C3BE}" type="presOf" srcId="{18CFE8CB-CAEF-4E32-9267-AFC39CDFF8DC}" destId="{AC18BF3E-9785-402C-9D24-F597256022FD}" srcOrd="0" destOrd="0" presId="urn:microsoft.com/office/officeart/2005/8/layout/vList5"/>
    <dgm:cxn modelId="{8C42EA53-4F11-4058-A442-7534BDC6A89C}" type="presOf" srcId="{43F168D6-DF49-402A-875E-CC0AAF0EDCA1}" destId="{53FDDE09-1CD8-4A6B-BB0F-D15C64A45521}" srcOrd="0" destOrd="0" presId="urn:microsoft.com/office/officeart/2005/8/layout/vList5"/>
    <dgm:cxn modelId="{2214A58B-8622-4575-A05C-AC67C11C2BF9}" type="presOf" srcId="{52DAB486-3280-45E8-996E-2DB4D420D493}" destId="{AC18BF3E-9785-402C-9D24-F597256022FD}" srcOrd="0" destOrd="1" presId="urn:microsoft.com/office/officeart/2005/8/layout/vList5"/>
    <dgm:cxn modelId="{76A933A2-7818-458F-8698-396146EE008C}" srcId="{BDE65221-66BB-4893-BABC-BB32085495B4}" destId="{18CFE8CB-CAEF-4E32-9267-AFC39CDFF8DC}" srcOrd="0" destOrd="0" parTransId="{56E5EBAC-46C0-4392-BF0C-3E0F21CACEEB}" sibTransId="{BE4C130C-8273-4525-A410-09B917625521}"/>
    <dgm:cxn modelId="{EA3558DA-644E-4290-8378-FFC468AC2012}" type="presOf" srcId="{02720BC4-5727-45E0-85B1-90F726B039B2}" destId="{AC18BF3E-9785-402C-9D24-F597256022FD}" srcOrd="0" destOrd="2" presId="urn:microsoft.com/office/officeart/2005/8/layout/vList5"/>
    <dgm:cxn modelId="{D6528D28-B316-49C7-93FC-1E58E74981BB}" srcId="{BDE65221-66BB-4893-BABC-BB32085495B4}" destId="{02720BC4-5727-45E0-85B1-90F726B039B2}" srcOrd="2" destOrd="0" parTransId="{17ECE836-5659-4910-822D-3A6E4CB037B4}" sibTransId="{1E706F2F-178D-40FE-8447-BD2488A8E93C}"/>
    <dgm:cxn modelId="{A9486544-2CA1-48A2-8D91-46AFCB13B1F8}" type="presOf" srcId="{BDE65221-66BB-4893-BABC-BB32085495B4}" destId="{1648F351-3F9E-435A-9204-C40E4CC95E90}" srcOrd="0" destOrd="0" presId="urn:microsoft.com/office/officeart/2005/8/layout/vList5"/>
    <dgm:cxn modelId="{9CAEDA7A-0790-47B6-9869-7D3507910CFC}" srcId="{43F168D6-DF49-402A-875E-CC0AAF0EDCA1}" destId="{BDE65221-66BB-4893-BABC-BB32085495B4}" srcOrd="0" destOrd="0" parTransId="{B703BC5E-4403-4DB1-A5D4-E13411BD62E6}" sibTransId="{E12991D0-EAAE-476E-BB8C-6E8C208DF39C}"/>
    <dgm:cxn modelId="{B21CCC4D-18B2-422B-9ADB-2C82748FC606}" type="presParOf" srcId="{53FDDE09-1CD8-4A6B-BB0F-D15C64A45521}" destId="{2C990C9E-40D1-4EA7-88D4-2679EE72EF19}" srcOrd="0" destOrd="0" presId="urn:microsoft.com/office/officeart/2005/8/layout/vList5"/>
    <dgm:cxn modelId="{4A3882DF-FC58-448E-AF9A-E548FEECA38E}" type="presParOf" srcId="{2C990C9E-40D1-4EA7-88D4-2679EE72EF19}" destId="{1648F351-3F9E-435A-9204-C40E4CC95E90}" srcOrd="0" destOrd="0" presId="urn:microsoft.com/office/officeart/2005/8/layout/vList5"/>
    <dgm:cxn modelId="{F005E43D-DE6A-4F5C-AAA9-3A6D810F33DE}" type="presParOf" srcId="{2C990C9E-40D1-4EA7-88D4-2679EE72EF19}" destId="{AC18BF3E-9785-402C-9D24-F597256022F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47B41553-8C30-460A-A755-CC7B1DCA0FFC}" type="doc">
      <dgm:prSet loTypeId="urn:microsoft.com/office/officeart/2005/8/layout/chevron2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7B1AD49D-D1CF-4943-A51F-AA37C5FBF670}">
      <dgm:prSet phldrT="[Текст]" custT="1"/>
      <dgm:spPr/>
      <dgm:t>
        <a:bodyPr/>
        <a:lstStyle/>
        <a:p>
          <a:r>
            <a:rPr lang="uk-UA" sz="2400" b="1" smtClean="0"/>
            <a:t>Вершина</a:t>
          </a:r>
          <a:r>
            <a:rPr lang="uk-UA" sz="2400" smtClean="0"/>
            <a:t> </a:t>
          </a:r>
          <a:endParaRPr lang="ru-RU" sz="2400" dirty="0"/>
        </a:p>
      </dgm:t>
    </dgm:pt>
    <dgm:pt modelId="{22909F44-58BB-40B8-B52E-B4D90611A3E1}" type="parTrans" cxnId="{1D63C36D-452F-408C-AF8D-FCE989E2B6A0}">
      <dgm:prSet/>
      <dgm:spPr/>
      <dgm:t>
        <a:bodyPr/>
        <a:lstStyle/>
        <a:p>
          <a:endParaRPr lang="ru-RU" sz="2400"/>
        </a:p>
      </dgm:t>
    </dgm:pt>
    <dgm:pt modelId="{03E9525B-A517-46E9-B2BC-77A9CA609F33}" type="sibTrans" cxnId="{1D63C36D-452F-408C-AF8D-FCE989E2B6A0}">
      <dgm:prSet/>
      <dgm:spPr/>
      <dgm:t>
        <a:bodyPr/>
        <a:lstStyle/>
        <a:p>
          <a:endParaRPr lang="ru-RU" sz="2400"/>
        </a:p>
      </dgm:t>
    </dgm:pt>
    <dgm:pt modelId="{6357E279-E7F5-4FA6-9E6E-7657AEC0239E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smtClean="0"/>
            <a:t> це точка, тому учень  повинен точно вказувати на кожну вершину, спрямовуючи указку у відповідну точку. </a:t>
          </a:r>
          <a:endParaRPr lang="uk-UA" sz="2400" dirty="0" smtClean="0"/>
        </a:p>
      </dgm:t>
    </dgm:pt>
    <dgm:pt modelId="{3ACD7C97-0C02-48FB-8055-5D3E083005AD}" type="parTrans" cxnId="{62DA88F6-03D1-4E13-85A3-FBD26074CFAC}">
      <dgm:prSet/>
      <dgm:spPr/>
      <dgm:t>
        <a:bodyPr/>
        <a:lstStyle/>
        <a:p>
          <a:endParaRPr lang="ru-RU" sz="2400"/>
        </a:p>
      </dgm:t>
    </dgm:pt>
    <dgm:pt modelId="{BAAAD40D-EE7B-44CC-98D7-1555F290927D}" type="sibTrans" cxnId="{62DA88F6-03D1-4E13-85A3-FBD26074CFAC}">
      <dgm:prSet/>
      <dgm:spPr/>
      <dgm:t>
        <a:bodyPr/>
        <a:lstStyle/>
        <a:p>
          <a:endParaRPr lang="ru-RU" sz="2400"/>
        </a:p>
      </dgm:t>
    </dgm:pt>
    <dgm:pt modelId="{9BBE2FCE-D4E4-406E-9B5A-FC42869716B0}">
      <dgm:prSet phldrT="[Текст]" custT="1"/>
      <dgm:spPr/>
      <dgm:t>
        <a:bodyPr/>
        <a:lstStyle/>
        <a:p>
          <a:r>
            <a:rPr lang="uk-UA" sz="2400" b="1" smtClean="0"/>
            <a:t>Сторони</a:t>
          </a:r>
          <a:r>
            <a:rPr lang="uk-UA" sz="2400" smtClean="0"/>
            <a:t> </a:t>
          </a:r>
          <a:endParaRPr lang="ru-RU" sz="2400" dirty="0"/>
        </a:p>
      </dgm:t>
    </dgm:pt>
    <dgm:pt modelId="{1C75CFF6-D9B2-4D9A-9F76-87E0C26F3FE2}" type="parTrans" cxnId="{CB83170C-0A92-4FBF-B115-B4B2E15A4DF6}">
      <dgm:prSet/>
      <dgm:spPr/>
      <dgm:t>
        <a:bodyPr/>
        <a:lstStyle/>
        <a:p>
          <a:endParaRPr lang="ru-RU" sz="2400"/>
        </a:p>
      </dgm:t>
    </dgm:pt>
    <dgm:pt modelId="{E4CABEEE-541C-4E7B-9A97-F1464FCD37A4}" type="sibTrans" cxnId="{CB83170C-0A92-4FBF-B115-B4B2E15A4DF6}">
      <dgm:prSet/>
      <dgm:spPr/>
      <dgm:t>
        <a:bodyPr/>
        <a:lstStyle/>
        <a:p>
          <a:endParaRPr lang="ru-RU" sz="2400"/>
        </a:p>
      </dgm:t>
    </dgm:pt>
    <dgm:pt modelId="{09E77492-F2D4-407F-B227-BCB494E51099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smtClean="0"/>
            <a:t>це відрізки, тому він повинен вказувати на них від однієї вершини до другої.</a:t>
          </a:r>
          <a:endParaRPr lang="ru-RU" sz="2400" dirty="0"/>
        </a:p>
      </dgm:t>
    </dgm:pt>
    <dgm:pt modelId="{371CB5F3-6F29-4591-960D-E204FBD44A8C}" type="parTrans" cxnId="{2A556D20-26E2-49CE-911B-610BCB98473C}">
      <dgm:prSet/>
      <dgm:spPr/>
      <dgm:t>
        <a:bodyPr/>
        <a:lstStyle/>
        <a:p>
          <a:endParaRPr lang="ru-RU" sz="2400"/>
        </a:p>
      </dgm:t>
    </dgm:pt>
    <dgm:pt modelId="{2674AEFD-D797-4507-82C9-25AFB6767544}" type="sibTrans" cxnId="{2A556D20-26E2-49CE-911B-610BCB98473C}">
      <dgm:prSet/>
      <dgm:spPr/>
      <dgm:t>
        <a:bodyPr/>
        <a:lstStyle/>
        <a:p>
          <a:endParaRPr lang="ru-RU" sz="2400"/>
        </a:p>
      </dgm:t>
    </dgm:pt>
    <dgm:pt modelId="{6CC940C4-1E00-42A0-A9D4-7E76D84AFF33}" type="pres">
      <dgm:prSet presAssocID="{47B41553-8C30-460A-A755-CC7B1DCA0FF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0CFF649-77C8-43B1-8B4E-53947689DC5E}" type="pres">
      <dgm:prSet presAssocID="{7B1AD49D-D1CF-4943-A51F-AA37C5FBF670}" presName="composite" presStyleCnt="0"/>
      <dgm:spPr/>
    </dgm:pt>
    <dgm:pt modelId="{36EF0C67-99A6-4C5B-9AD4-713FB53A390D}" type="pres">
      <dgm:prSet presAssocID="{7B1AD49D-D1CF-4943-A51F-AA37C5FBF670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4D149A-9FB0-40AF-BE2D-E245BB3BBCE7}" type="pres">
      <dgm:prSet presAssocID="{7B1AD49D-D1CF-4943-A51F-AA37C5FBF670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2C806A-0275-40AB-B1E0-8365B51F8A3E}" type="pres">
      <dgm:prSet presAssocID="{03E9525B-A517-46E9-B2BC-77A9CA609F33}" presName="sp" presStyleCnt="0"/>
      <dgm:spPr/>
    </dgm:pt>
    <dgm:pt modelId="{AD879253-08A9-4703-91B9-1C1B39E6828A}" type="pres">
      <dgm:prSet presAssocID="{9BBE2FCE-D4E4-406E-9B5A-FC42869716B0}" presName="composite" presStyleCnt="0"/>
      <dgm:spPr/>
    </dgm:pt>
    <dgm:pt modelId="{17F7851F-3D48-409C-89DD-A227C6468601}" type="pres">
      <dgm:prSet presAssocID="{9BBE2FCE-D4E4-406E-9B5A-FC42869716B0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36C10C-DAF1-43A3-9EBA-8528A3ACBE52}" type="pres">
      <dgm:prSet presAssocID="{9BBE2FCE-D4E4-406E-9B5A-FC42869716B0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83170C-0A92-4FBF-B115-B4B2E15A4DF6}" srcId="{47B41553-8C30-460A-A755-CC7B1DCA0FFC}" destId="{9BBE2FCE-D4E4-406E-9B5A-FC42869716B0}" srcOrd="1" destOrd="0" parTransId="{1C75CFF6-D9B2-4D9A-9F76-87E0C26F3FE2}" sibTransId="{E4CABEEE-541C-4E7B-9A97-F1464FCD37A4}"/>
    <dgm:cxn modelId="{745D9C33-B11B-4B49-8844-1423EC481366}" type="presOf" srcId="{09E77492-F2D4-407F-B227-BCB494E51099}" destId="{2D36C10C-DAF1-43A3-9EBA-8528A3ACBE52}" srcOrd="0" destOrd="0" presId="urn:microsoft.com/office/officeart/2005/8/layout/chevron2"/>
    <dgm:cxn modelId="{2A556D20-26E2-49CE-911B-610BCB98473C}" srcId="{9BBE2FCE-D4E4-406E-9B5A-FC42869716B0}" destId="{09E77492-F2D4-407F-B227-BCB494E51099}" srcOrd="0" destOrd="0" parTransId="{371CB5F3-6F29-4591-960D-E204FBD44A8C}" sibTransId="{2674AEFD-D797-4507-82C9-25AFB6767544}"/>
    <dgm:cxn modelId="{46CDD5B9-9938-490A-A4D5-0C3BFCE5F001}" type="presOf" srcId="{6357E279-E7F5-4FA6-9E6E-7657AEC0239E}" destId="{5F4D149A-9FB0-40AF-BE2D-E245BB3BBCE7}" srcOrd="0" destOrd="0" presId="urn:microsoft.com/office/officeart/2005/8/layout/chevron2"/>
    <dgm:cxn modelId="{21A78446-D4D1-492A-8810-A217600815BD}" type="presOf" srcId="{7B1AD49D-D1CF-4943-A51F-AA37C5FBF670}" destId="{36EF0C67-99A6-4C5B-9AD4-713FB53A390D}" srcOrd="0" destOrd="0" presId="urn:microsoft.com/office/officeart/2005/8/layout/chevron2"/>
    <dgm:cxn modelId="{D889E6AB-8C94-41C8-81A4-C83319708E1C}" type="presOf" srcId="{9BBE2FCE-D4E4-406E-9B5A-FC42869716B0}" destId="{17F7851F-3D48-409C-89DD-A227C6468601}" srcOrd="0" destOrd="0" presId="urn:microsoft.com/office/officeart/2005/8/layout/chevron2"/>
    <dgm:cxn modelId="{B67B2E72-98F1-4DC7-B468-C38D06664D1C}" type="presOf" srcId="{47B41553-8C30-460A-A755-CC7B1DCA0FFC}" destId="{6CC940C4-1E00-42A0-A9D4-7E76D84AFF33}" srcOrd="0" destOrd="0" presId="urn:microsoft.com/office/officeart/2005/8/layout/chevron2"/>
    <dgm:cxn modelId="{62DA88F6-03D1-4E13-85A3-FBD26074CFAC}" srcId="{7B1AD49D-D1CF-4943-A51F-AA37C5FBF670}" destId="{6357E279-E7F5-4FA6-9E6E-7657AEC0239E}" srcOrd="0" destOrd="0" parTransId="{3ACD7C97-0C02-48FB-8055-5D3E083005AD}" sibTransId="{BAAAD40D-EE7B-44CC-98D7-1555F290927D}"/>
    <dgm:cxn modelId="{1D63C36D-452F-408C-AF8D-FCE989E2B6A0}" srcId="{47B41553-8C30-460A-A755-CC7B1DCA0FFC}" destId="{7B1AD49D-D1CF-4943-A51F-AA37C5FBF670}" srcOrd="0" destOrd="0" parTransId="{22909F44-58BB-40B8-B52E-B4D90611A3E1}" sibTransId="{03E9525B-A517-46E9-B2BC-77A9CA609F33}"/>
    <dgm:cxn modelId="{EA9817D5-D53B-4529-BAE1-AED60F44455F}" type="presParOf" srcId="{6CC940C4-1E00-42A0-A9D4-7E76D84AFF33}" destId="{70CFF649-77C8-43B1-8B4E-53947689DC5E}" srcOrd="0" destOrd="0" presId="urn:microsoft.com/office/officeart/2005/8/layout/chevron2"/>
    <dgm:cxn modelId="{456D88CE-9C9B-4DA6-81FB-45B70662DBFA}" type="presParOf" srcId="{70CFF649-77C8-43B1-8B4E-53947689DC5E}" destId="{36EF0C67-99A6-4C5B-9AD4-713FB53A390D}" srcOrd="0" destOrd="0" presId="urn:microsoft.com/office/officeart/2005/8/layout/chevron2"/>
    <dgm:cxn modelId="{B0956919-3446-4553-93E3-F88D6E2012E6}" type="presParOf" srcId="{70CFF649-77C8-43B1-8B4E-53947689DC5E}" destId="{5F4D149A-9FB0-40AF-BE2D-E245BB3BBCE7}" srcOrd="1" destOrd="0" presId="urn:microsoft.com/office/officeart/2005/8/layout/chevron2"/>
    <dgm:cxn modelId="{B964D0E6-F351-4D54-A89C-6E9B2962E2E8}" type="presParOf" srcId="{6CC940C4-1E00-42A0-A9D4-7E76D84AFF33}" destId="{7B2C806A-0275-40AB-B1E0-8365B51F8A3E}" srcOrd="1" destOrd="0" presId="urn:microsoft.com/office/officeart/2005/8/layout/chevron2"/>
    <dgm:cxn modelId="{7872032A-EE10-405F-93D0-ABDB541F78BD}" type="presParOf" srcId="{6CC940C4-1E00-42A0-A9D4-7E76D84AFF33}" destId="{AD879253-08A9-4703-91B9-1C1B39E6828A}" srcOrd="2" destOrd="0" presId="urn:microsoft.com/office/officeart/2005/8/layout/chevron2"/>
    <dgm:cxn modelId="{1C260409-6FA7-4CC0-8C4C-3D9E284A505E}" type="presParOf" srcId="{AD879253-08A9-4703-91B9-1C1B39E6828A}" destId="{17F7851F-3D48-409C-89DD-A227C6468601}" srcOrd="0" destOrd="0" presId="urn:microsoft.com/office/officeart/2005/8/layout/chevron2"/>
    <dgm:cxn modelId="{4EC23493-AFC8-46DE-AAB3-B26BD3E5A54A}" type="presParOf" srcId="{AD879253-08A9-4703-91B9-1C1B39E6828A}" destId="{2D36C10C-DAF1-43A3-9EBA-8528A3ACBE5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DA7ACE5C-B7F8-4A00-AB9E-CA2307413A38}" type="doc">
      <dgm:prSet loTypeId="urn:microsoft.com/office/officeart/2005/8/layout/chevron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FA6B93F6-0879-45A4-8CBE-44BB461DC788}">
      <dgm:prSet phldrT="[Текст]" custT="1"/>
      <dgm:spPr/>
      <dgm:t>
        <a:bodyPr/>
        <a:lstStyle/>
        <a:p>
          <a:r>
            <a:rPr lang="uk-UA" sz="2400" b="1" dirty="0" smtClean="0">
              <a:latin typeface="+mj-lt"/>
            </a:rPr>
            <a:t>Межа </a:t>
          </a:r>
          <a:r>
            <a:rPr lang="uk-UA" sz="2400" b="1" dirty="0" err="1" smtClean="0">
              <a:latin typeface="+mj-lt"/>
            </a:rPr>
            <a:t>много-кутника</a:t>
          </a:r>
          <a:r>
            <a:rPr lang="uk-UA" sz="2400" b="1" dirty="0" smtClean="0">
              <a:latin typeface="+mj-lt"/>
            </a:rPr>
            <a:t> </a:t>
          </a:r>
          <a:endParaRPr lang="ru-RU" sz="2400" dirty="0"/>
        </a:p>
      </dgm:t>
    </dgm:pt>
    <dgm:pt modelId="{642D280C-BFF0-46B3-A99C-9C8B5F2BCBED}" type="parTrans" cxnId="{E37385D6-4885-4A7C-A7DB-B5DDF9B4547B}">
      <dgm:prSet/>
      <dgm:spPr/>
      <dgm:t>
        <a:bodyPr/>
        <a:lstStyle/>
        <a:p>
          <a:endParaRPr lang="ru-RU" sz="2400"/>
        </a:p>
      </dgm:t>
    </dgm:pt>
    <dgm:pt modelId="{9E361614-3652-474E-83E5-993822534781}" type="sibTrans" cxnId="{E37385D6-4885-4A7C-A7DB-B5DDF9B4547B}">
      <dgm:prSet/>
      <dgm:spPr/>
      <dgm:t>
        <a:bodyPr/>
        <a:lstStyle/>
        <a:p>
          <a:endParaRPr lang="ru-RU" sz="2400"/>
        </a:p>
      </dgm:t>
    </dgm:pt>
    <dgm:pt modelId="{665BEBDF-CAA3-404B-AF32-E2DF20A9D65A}">
      <dgm:prSet phldrT="[Текст]"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>
              <a:latin typeface="+mj-lt"/>
            </a:rPr>
            <a:t>це </a:t>
          </a:r>
          <a:r>
            <a:rPr lang="uk-UA" sz="2400" b="1" i="1" dirty="0" smtClean="0">
              <a:latin typeface="+mj-lt"/>
            </a:rPr>
            <a:t>замкнена ламана</a:t>
          </a:r>
          <a:r>
            <a:rPr lang="uk-UA" sz="2400" dirty="0" smtClean="0">
              <a:latin typeface="+mj-lt"/>
            </a:rPr>
            <a:t>. В залежності від кількості відрізків, що складають цю ламану, многокутники можна розбити на групи:</a:t>
          </a:r>
          <a:endParaRPr lang="ru-RU" sz="2400" dirty="0"/>
        </a:p>
      </dgm:t>
    </dgm:pt>
    <dgm:pt modelId="{672E0A9E-FC23-4AD3-8E20-D63185E00D1D}" type="parTrans" cxnId="{323F724D-7A4F-4A3F-ABB8-60604C3DE2FB}">
      <dgm:prSet/>
      <dgm:spPr/>
      <dgm:t>
        <a:bodyPr/>
        <a:lstStyle/>
        <a:p>
          <a:endParaRPr lang="ru-RU" sz="2400"/>
        </a:p>
      </dgm:t>
    </dgm:pt>
    <dgm:pt modelId="{1BE2B1E2-02A3-4C54-AB55-5E713BCE5428}" type="sibTrans" cxnId="{323F724D-7A4F-4A3F-ABB8-60604C3DE2FB}">
      <dgm:prSet/>
      <dgm:spPr/>
      <dgm:t>
        <a:bodyPr/>
        <a:lstStyle/>
        <a:p>
          <a:endParaRPr lang="ru-RU" sz="2400"/>
        </a:p>
      </dgm:t>
    </dgm:pt>
    <dgm:pt modelId="{2AC59E2D-0EBE-4F0D-99C9-FCDD14DBBEED}" type="pres">
      <dgm:prSet presAssocID="{DA7ACE5C-B7F8-4A00-AB9E-CA2307413A3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6E1CA8-3902-453C-81EB-CB81FF256DFE}" type="pres">
      <dgm:prSet presAssocID="{FA6B93F6-0879-45A4-8CBE-44BB461DC788}" presName="composite" presStyleCnt="0"/>
      <dgm:spPr/>
    </dgm:pt>
    <dgm:pt modelId="{DAA057A5-1C3A-4334-8BD6-F086A8922329}" type="pres">
      <dgm:prSet presAssocID="{FA6B93F6-0879-45A4-8CBE-44BB461DC788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3E82E-0207-4F14-AC9E-B73C27977F49}" type="pres">
      <dgm:prSet presAssocID="{FA6B93F6-0879-45A4-8CBE-44BB461DC788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FC54C7-9A76-411C-9353-D7894ABBB718}" type="presOf" srcId="{FA6B93F6-0879-45A4-8CBE-44BB461DC788}" destId="{DAA057A5-1C3A-4334-8BD6-F086A8922329}" srcOrd="0" destOrd="0" presId="urn:microsoft.com/office/officeart/2005/8/layout/chevron2"/>
    <dgm:cxn modelId="{323F724D-7A4F-4A3F-ABB8-60604C3DE2FB}" srcId="{FA6B93F6-0879-45A4-8CBE-44BB461DC788}" destId="{665BEBDF-CAA3-404B-AF32-E2DF20A9D65A}" srcOrd="0" destOrd="0" parTransId="{672E0A9E-FC23-4AD3-8E20-D63185E00D1D}" sibTransId="{1BE2B1E2-02A3-4C54-AB55-5E713BCE5428}"/>
    <dgm:cxn modelId="{BF02868C-2B5E-4F85-BFA3-8F1B41D7605E}" type="presOf" srcId="{DA7ACE5C-B7F8-4A00-AB9E-CA2307413A38}" destId="{2AC59E2D-0EBE-4F0D-99C9-FCDD14DBBEED}" srcOrd="0" destOrd="0" presId="urn:microsoft.com/office/officeart/2005/8/layout/chevron2"/>
    <dgm:cxn modelId="{5D387AEA-BB4F-4DCE-9B42-0BEB644FBE0E}" type="presOf" srcId="{665BEBDF-CAA3-404B-AF32-E2DF20A9D65A}" destId="{6A13E82E-0207-4F14-AC9E-B73C27977F49}" srcOrd="0" destOrd="0" presId="urn:microsoft.com/office/officeart/2005/8/layout/chevron2"/>
    <dgm:cxn modelId="{E37385D6-4885-4A7C-A7DB-B5DDF9B4547B}" srcId="{DA7ACE5C-B7F8-4A00-AB9E-CA2307413A38}" destId="{FA6B93F6-0879-45A4-8CBE-44BB461DC788}" srcOrd="0" destOrd="0" parTransId="{642D280C-BFF0-46B3-A99C-9C8B5F2BCBED}" sibTransId="{9E361614-3652-474E-83E5-993822534781}"/>
    <dgm:cxn modelId="{EC62E5A5-2372-4C51-8D2E-10D2030687D0}" type="presParOf" srcId="{2AC59E2D-0EBE-4F0D-99C9-FCDD14DBBEED}" destId="{0E6E1CA8-3902-453C-81EB-CB81FF256DFE}" srcOrd="0" destOrd="0" presId="urn:microsoft.com/office/officeart/2005/8/layout/chevron2"/>
    <dgm:cxn modelId="{F6388099-3C4F-4417-A0EA-92C003FF42D1}" type="presParOf" srcId="{0E6E1CA8-3902-453C-81EB-CB81FF256DFE}" destId="{DAA057A5-1C3A-4334-8BD6-F086A8922329}" srcOrd="0" destOrd="0" presId="urn:microsoft.com/office/officeart/2005/8/layout/chevron2"/>
    <dgm:cxn modelId="{10DF82FF-67A1-4BEB-8008-4EB5A8157D90}" type="presParOf" srcId="{0E6E1CA8-3902-453C-81EB-CB81FF256DFE}" destId="{6A13E82E-0207-4F14-AC9E-B73C27977F4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FC0539F8-03F3-426E-91FA-7079191E8DE6}" type="doc">
      <dgm:prSet loTypeId="urn:microsoft.com/office/officeart/2005/8/layout/vList5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91CCE2A-FE71-496A-ADB6-3D127B0BCDCD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0" dirty="0" smtClean="0"/>
            <a:t>Отримання геометричної фігури</a:t>
          </a:r>
          <a:endParaRPr lang="ru-RU" sz="2400" b="1" i="0" dirty="0" smtClean="0"/>
        </a:p>
        <a:p>
          <a:pPr defTabSz="2844800">
            <a:lnSpc>
              <a:spcPct val="80000"/>
            </a:lnSpc>
            <a:spcBef>
              <a:spcPct val="0"/>
            </a:spcBef>
          </a:pPr>
          <a:endParaRPr lang="ru-RU" sz="2400" i="0" dirty="0"/>
        </a:p>
      </dgm:t>
    </dgm:pt>
    <dgm:pt modelId="{E00F64BC-1131-4EDF-8CAA-2B8C71A97767}" type="parTrans" cxnId="{05FEEEC9-ECCC-4788-AEF9-5752D7D82BCD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F11D39AC-1091-43E5-93E4-A80F72B722E6}" type="sibTrans" cxnId="{05FEEEC9-ECCC-4788-AEF9-5752D7D82BCD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D304AC94-6219-4BD7-A86F-92E1BCBC42E0}">
      <dgm:prSet phldrT="[Текст]" custT="1"/>
      <dgm:spPr/>
      <dgm:t>
        <a:bodyPr/>
        <a:lstStyle/>
        <a:p>
          <a:pPr marL="0" indent="432000" algn="just">
            <a:lnSpc>
              <a:spcPct val="80000"/>
            </a:lnSpc>
            <a:spcAft>
              <a:spcPts val="600"/>
            </a:spcAft>
            <a:buNone/>
          </a:pPr>
          <a:r>
            <a:rPr lang="uk-UA" sz="2400" i="0" dirty="0" smtClean="0"/>
            <a:t>В  процесі роботи з многокутниками учні отримають перші відомості про кути (кут створюють дві сторони многокутника, які виходять з однієї вершини),й вчаться показувати кути багатокутника. </a:t>
          </a:r>
          <a:endParaRPr lang="ru-RU" sz="2400" i="0" dirty="0"/>
        </a:p>
      </dgm:t>
    </dgm:pt>
    <dgm:pt modelId="{43CE509E-BEBF-4EB3-A7C4-1CF4975FECBC}" type="parTrans" cxnId="{E0683B93-25AE-4501-BB23-988EE614486C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C046762D-BA9C-4C6D-8447-A06FE37D82B3}" type="sibTrans" cxnId="{E0683B93-25AE-4501-BB23-988EE614486C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82E62F84-3049-4370-B299-8D94FE1A8F96}">
      <dgm:prSet phldrT="[Текст]" custT="1"/>
      <dgm:spPr/>
      <dgm:t>
        <a:bodyPr/>
        <a:lstStyle/>
        <a:p>
          <a:pPr marL="0" indent="432000" algn="just">
            <a:lnSpc>
              <a:spcPct val="80000"/>
            </a:lnSpc>
            <a:spcAft>
              <a:spcPts val="600"/>
            </a:spcAft>
            <a:buNone/>
          </a:pPr>
          <a:r>
            <a:rPr lang="uk-UA" sz="2400" i="0" dirty="0" smtClean="0"/>
            <a:t>З цією метою виконуються вправи: паперовий багатокутник розривається на частини так, щоб кожна з них містила по 1 вершині та по 2 сторони (частини сторін), які виходять з цієї вершини; звертається увага дітей на те що вершина многокутника є й вершиною відповідного кута. </a:t>
          </a:r>
          <a:endParaRPr lang="ru-RU" sz="2400" i="0" dirty="0"/>
        </a:p>
      </dgm:t>
    </dgm:pt>
    <dgm:pt modelId="{B6A2A31C-847D-47B0-A1D0-867DB792D2B1}" type="parTrans" cxnId="{74DA664C-2406-4534-A2E5-3F6D15D297A3}">
      <dgm:prSet/>
      <dgm:spPr/>
      <dgm:t>
        <a:bodyPr/>
        <a:lstStyle/>
        <a:p>
          <a:pPr>
            <a:lnSpc>
              <a:spcPct val="80000"/>
            </a:lnSpc>
          </a:pPr>
          <a:endParaRPr lang="ru-RU"/>
        </a:p>
      </dgm:t>
    </dgm:pt>
    <dgm:pt modelId="{1A9D0A40-8F3C-4DFC-A849-FA75D446F1E9}" type="sibTrans" cxnId="{74DA664C-2406-4534-A2E5-3F6D15D297A3}">
      <dgm:prSet/>
      <dgm:spPr/>
      <dgm:t>
        <a:bodyPr/>
        <a:lstStyle/>
        <a:p>
          <a:pPr>
            <a:lnSpc>
              <a:spcPct val="80000"/>
            </a:lnSpc>
          </a:pPr>
          <a:endParaRPr lang="ru-RU"/>
        </a:p>
      </dgm:t>
    </dgm:pt>
    <dgm:pt modelId="{914D91D3-7BEB-46F8-83EC-27795EBECFAE}">
      <dgm:prSet phldrT="[Текст]" custT="1"/>
      <dgm:spPr/>
      <dgm:t>
        <a:bodyPr/>
        <a:lstStyle/>
        <a:p>
          <a:pPr marL="0" indent="432000" algn="just">
            <a:lnSpc>
              <a:spcPct val="80000"/>
            </a:lnSpc>
            <a:spcAft>
              <a:spcPts val="600"/>
            </a:spcAft>
            <a:buNone/>
          </a:pPr>
          <a:r>
            <a:rPr lang="uk-UA" sz="2400" i="0" smtClean="0"/>
            <a:t>Спочатку знайомимо дітей з  паперовими моделями кутів. Діти повинні виготовити їх, розірвавши паперовий багатокутник.</a:t>
          </a:r>
          <a:endParaRPr lang="ru-RU" sz="2400" i="0" dirty="0"/>
        </a:p>
      </dgm:t>
    </dgm:pt>
    <dgm:pt modelId="{321FA09D-F2F3-4BEA-92B4-20FAEC041168}" type="parTrans" cxnId="{82D4359F-3C68-43BF-BA53-E3CC1046B08A}">
      <dgm:prSet/>
      <dgm:spPr/>
      <dgm:t>
        <a:bodyPr/>
        <a:lstStyle/>
        <a:p>
          <a:pPr>
            <a:lnSpc>
              <a:spcPct val="80000"/>
            </a:lnSpc>
          </a:pPr>
          <a:endParaRPr lang="ru-RU"/>
        </a:p>
      </dgm:t>
    </dgm:pt>
    <dgm:pt modelId="{1A5011C6-314A-4BBE-9AD3-937BD271B128}" type="sibTrans" cxnId="{82D4359F-3C68-43BF-BA53-E3CC1046B08A}">
      <dgm:prSet/>
      <dgm:spPr/>
      <dgm:t>
        <a:bodyPr/>
        <a:lstStyle/>
        <a:p>
          <a:pPr>
            <a:lnSpc>
              <a:spcPct val="80000"/>
            </a:lnSpc>
          </a:pPr>
          <a:endParaRPr lang="ru-RU"/>
        </a:p>
      </dgm:t>
    </dgm:pt>
    <dgm:pt modelId="{BF755874-B02F-4B37-A810-C6617E2E525E}" type="pres">
      <dgm:prSet presAssocID="{FC0539F8-03F3-426E-91FA-7079191E8DE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6D8C6E-1732-4A51-BFD7-1701C8DF9F9E}" type="pres">
      <dgm:prSet presAssocID="{091CCE2A-FE71-496A-ADB6-3D127B0BCDCD}" presName="linNode" presStyleCnt="0"/>
      <dgm:spPr/>
    </dgm:pt>
    <dgm:pt modelId="{10C15EE0-1962-4C9E-9F11-816F7D9924E7}" type="pres">
      <dgm:prSet presAssocID="{091CCE2A-FE71-496A-ADB6-3D127B0BCDCD}" presName="parentText" presStyleLbl="node1" presStyleIdx="0" presStyleCnt="1" custScaleX="9027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CD38C6-904D-4A3C-941B-5C40BAF06A20}" type="pres">
      <dgm:prSet presAssocID="{091CCE2A-FE71-496A-ADB6-3D127B0BCDCD}" presName="descendantText" presStyleLbl="alignAccFollowNode1" presStyleIdx="0" presStyleCnt="1" custScaleX="104922" custScaleY="125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5FEEEC9-ECCC-4788-AEF9-5752D7D82BCD}" srcId="{FC0539F8-03F3-426E-91FA-7079191E8DE6}" destId="{091CCE2A-FE71-496A-ADB6-3D127B0BCDCD}" srcOrd="0" destOrd="0" parTransId="{E00F64BC-1131-4EDF-8CAA-2B8C71A97767}" sibTransId="{F11D39AC-1091-43E5-93E4-A80F72B722E6}"/>
    <dgm:cxn modelId="{2D5EBFAD-829A-4584-BC52-2FD4F3D89E73}" type="presOf" srcId="{091CCE2A-FE71-496A-ADB6-3D127B0BCDCD}" destId="{10C15EE0-1962-4C9E-9F11-816F7D9924E7}" srcOrd="0" destOrd="0" presId="urn:microsoft.com/office/officeart/2005/8/layout/vList5"/>
    <dgm:cxn modelId="{74DA664C-2406-4534-A2E5-3F6D15D297A3}" srcId="{091CCE2A-FE71-496A-ADB6-3D127B0BCDCD}" destId="{82E62F84-3049-4370-B299-8D94FE1A8F96}" srcOrd="1" destOrd="0" parTransId="{B6A2A31C-847D-47B0-A1D0-867DB792D2B1}" sibTransId="{1A9D0A40-8F3C-4DFC-A849-FA75D446F1E9}"/>
    <dgm:cxn modelId="{38B6AEF4-108C-44FC-A1C7-3970C913D5C2}" type="presOf" srcId="{82E62F84-3049-4370-B299-8D94FE1A8F96}" destId="{38CD38C6-904D-4A3C-941B-5C40BAF06A20}" srcOrd="0" destOrd="1" presId="urn:microsoft.com/office/officeart/2005/8/layout/vList5"/>
    <dgm:cxn modelId="{82D4359F-3C68-43BF-BA53-E3CC1046B08A}" srcId="{091CCE2A-FE71-496A-ADB6-3D127B0BCDCD}" destId="{914D91D3-7BEB-46F8-83EC-27795EBECFAE}" srcOrd="2" destOrd="0" parTransId="{321FA09D-F2F3-4BEA-92B4-20FAEC041168}" sibTransId="{1A5011C6-314A-4BBE-9AD3-937BD271B128}"/>
    <dgm:cxn modelId="{7ADA4A63-8F88-4F4D-985C-B0495062482A}" type="presOf" srcId="{FC0539F8-03F3-426E-91FA-7079191E8DE6}" destId="{BF755874-B02F-4B37-A810-C6617E2E525E}" srcOrd="0" destOrd="0" presId="urn:microsoft.com/office/officeart/2005/8/layout/vList5"/>
    <dgm:cxn modelId="{4E81B8F6-67BE-44EA-A921-F3C1EC13847E}" type="presOf" srcId="{D304AC94-6219-4BD7-A86F-92E1BCBC42E0}" destId="{38CD38C6-904D-4A3C-941B-5C40BAF06A20}" srcOrd="0" destOrd="0" presId="urn:microsoft.com/office/officeart/2005/8/layout/vList5"/>
    <dgm:cxn modelId="{E0683B93-25AE-4501-BB23-988EE614486C}" srcId="{091CCE2A-FE71-496A-ADB6-3D127B0BCDCD}" destId="{D304AC94-6219-4BD7-A86F-92E1BCBC42E0}" srcOrd="0" destOrd="0" parTransId="{43CE509E-BEBF-4EB3-A7C4-1CF4975FECBC}" sibTransId="{C046762D-BA9C-4C6D-8447-A06FE37D82B3}"/>
    <dgm:cxn modelId="{9D4C7706-A01A-4C6D-A98B-D68AD4A9D949}" type="presOf" srcId="{914D91D3-7BEB-46F8-83EC-27795EBECFAE}" destId="{38CD38C6-904D-4A3C-941B-5C40BAF06A20}" srcOrd="0" destOrd="2" presId="urn:microsoft.com/office/officeart/2005/8/layout/vList5"/>
    <dgm:cxn modelId="{DB8B20F9-75E2-4F36-84BA-DCDB44CD7665}" type="presParOf" srcId="{BF755874-B02F-4B37-A810-C6617E2E525E}" destId="{696D8C6E-1732-4A51-BFD7-1701C8DF9F9E}" srcOrd="0" destOrd="0" presId="urn:microsoft.com/office/officeart/2005/8/layout/vList5"/>
    <dgm:cxn modelId="{EB716B4A-9CFB-482E-AE05-DEE46133DA02}" type="presParOf" srcId="{696D8C6E-1732-4A51-BFD7-1701C8DF9F9E}" destId="{10C15EE0-1962-4C9E-9F11-816F7D9924E7}" srcOrd="0" destOrd="0" presId="urn:microsoft.com/office/officeart/2005/8/layout/vList5"/>
    <dgm:cxn modelId="{25BCCC8A-6F49-4435-B484-5FFCF2221B75}" type="presParOf" srcId="{696D8C6E-1732-4A51-BFD7-1701C8DF9F9E}" destId="{38CD38C6-904D-4A3C-941B-5C40BAF06A2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9F38F8F-4865-4B05-AA77-554243EDCC5D}" type="doc">
      <dgm:prSet loTypeId="urn:microsoft.com/office/officeart/2005/8/layout/hierarchy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AD94AED-3F68-4563-9CB5-E959D7A4C32D}">
      <dgm:prSet phldrT="[Текст]" custT="1"/>
      <dgm:spPr/>
      <dgm:t>
        <a:bodyPr/>
        <a:lstStyle/>
        <a:p>
          <a:r>
            <a:rPr lang="uk-UA" sz="1800" b="1" dirty="0" smtClean="0"/>
            <a:t>Геометричний матеріал</a:t>
          </a:r>
          <a:endParaRPr lang="ru-RU" sz="1800" b="1" dirty="0"/>
        </a:p>
      </dgm:t>
    </dgm:pt>
    <dgm:pt modelId="{21E9D189-E412-48FE-ADA2-59C67555FEE5}" type="parTrans" cxnId="{9824E6D5-F026-49CF-B6AC-93A5EE2BFA66}">
      <dgm:prSet/>
      <dgm:spPr/>
      <dgm:t>
        <a:bodyPr/>
        <a:lstStyle/>
        <a:p>
          <a:endParaRPr lang="ru-RU"/>
        </a:p>
      </dgm:t>
    </dgm:pt>
    <dgm:pt modelId="{4D2DAB2B-C5B8-428E-AE94-4F0E3F0C5690}" type="sibTrans" cxnId="{9824E6D5-F026-49CF-B6AC-93A5EE2BFA66}">
      <dgm:prSet/>
      <dgm:spPr/>
      <dgm:t>
        <a:bodyPr/>
        <a:lstStyle/>
        <a:p>
          <a:endParaRPr lang="ru-RU"/>
        </a:p>
      </dgm:t>
    </dgm:pt>
    <dgm:pt modelId="{90C7CFE3-30E5-4597-A042-BA6DDC4A4936}">
      <dgm:prSet phldrT="[Текст]" custT="1"/>
      <dgm:spPr/>
      <dgm:t>
        <a:bodyPr/>
        <a:lstStyle/>
        <a:p>
          <a:r>
            <a:rPr lang="uk-UA" sz="1800" b="1" dirty="0" smtClean="0"/>
            <a:t>Геометричні фігури на площині</a:t>
          </a:r>
          <a:endParaRPr lang="ru-RU" sz="1800" b="1" dirty="0"/>
        </a:p>
      </dgm:t>
    </dgm:pt>
    <dgm:pt modelId="{8BFE78AE-A1B4-4C50-B848-5B82164C4FBF}" type="parTrans" cxnId="{EC2554DB-B33D-4178-A38C-0B8A7BE1E1A2}">
      <dgm:prSet/>
      <dgm:spPr/>
      <dgm:t>
        <a:bodyPr/>
        <a:lstStyle/>
        <a:p>
          <a:endParaRPr lang="ru-RU"/>
        </a:p>
      </dgm:t>
    </dgm:pt>
    <dgm:pt modelId="{63809323-8724-488D-AE86-C01D6B7DC55D}" type="sibTrans" cxnId="{EC2554DB-B33D-4178-A38C-0B8A7BE1E1A2}">
      <dgm:prSet/>
      <dgm:spPr/>
      <dgm:t>
        <a:bodyPr/>
        <a:lstStyle/>
        <a:p>
          <a:endParaRPr lang="ru-RU"/>
        </a:p>
      </dgm:t>
    </dgm:pt>
    <dgm:pt modelId="{6FABC27D-9A64-45E8-AE63-B77598B65A80}">
      <dgm:prSet phldrT="[Текст]" custT="1"/>
      <dgm:spPr/>
      <dgm:t>
        <a:bodyPr/>
        <a:lstStyle/>
        <a:p>
          <a:r>
            <a:rPr lang="uk-UA" sz="1800" b="1" dirty="0" smtClean="0"/>
            <a:t>Прості: </a:t>
          </a:r>
          <a:r>
            <a:rPr lang="uk-UA" sz="1800" b="0" dirty="0" smtClean="0"/>
            <a:t>точка, пряма, промінь, відрізок, крива, кут</a:t>
          </a:r>
          <a:endParaRPr lang="ru-RU" sz="1800" b="0" dirty="0"/>
        </a:p>
      </dgm:t>
    </dgm:pt>
    <dgm:pt modelId="{82E35964-E751-4648-BBCC-2D1F4BDCE74C}" type="parTrans" cxnId="{EFF98D6F-F729-4832-AF1E-C6E13A730D4E}">
      <dgm:prSet/>
      <dgm:spPr/>
      <dgm:t>
        <a:bodyPr/>
        <a:lstStyle/>
        <a:p>
          <a:endParaRPr lang="ru-RU"/>
        </a:p>
      </dgm:t>
    </dgm:pt>
    <dgm:pt modelId="{88539CC9-FB48-491F-BC10-46671E54DB48}" type="sibTrans" cxnId="{EFF98D6F-F729-4832-AF1E-C6E13A730D4E}">
      <dgm:prSet/>
      <dgm:spPr/>
      <dgm:t>
        <a:bodyPr/>
        <a:lstStyle/>
        <a:p>
          <a:endParaRPr lang="ru-RU"/>
        </a:p>
      </dgm:t>
    </dgm:pt>
    <dgm:pt modelId="{ECEF670E-F4C3-47B9-AABC-5670FBD7B538}">
      <dgm:prSet phldrT="[Текст]" custT="1"/>
      <dgm:spPr/>
      <dgm:t>
        <a:bodyPr/>
        <a:lstStyle/>
        <a:p>
          <a:r>
            <a:rPr lang="uk-UA" sz="1800" b="1" dirty="0" smtClean="0"/>
            <a:t>Многокутник: </a:t>
          </a:r>
          <a:r>
            <a:rPr lang="uk-UA" sz="1800" b="0" dirty="0" smtClean="0"/>
            <a:t>трикутник, чотирикутник ( прямокутник, квадрат), п'ятикутник…</a:t>
          </a:r>
          <a:endParaRPr lang="ru-RU" sz="1800" b="0" dirty="0"/>
        </a:p>
      </dgm:t>
    </dgm:pt>
    <dgm:pt modelId="{EC2EA426-9398-428C-8A66-BCD6CD71BC54}" type="parTrans" cxnId="{FBD8B9AD-F1A6-4709-9404-674EB18A3AAC}">
      <dgm:prSet/>
      <dgm:spPr/>
      <dgm:t>
        <a:bodyPr/>
        <a:lstStyle/>
        <a:p>
          <a:endParaRPr lang="ru-RU"/>
        </a:p>
      </dgm:t>
    </dgm:pt>
    <dgm:pt modelId="{CEE360F0-C94D-4AAE-9607-ED5B9C7F34EB}" type="sibTrans" cxnId="{FBD8B9AD-F1A6-4709-9404-674EB18A3AAC}">
      <dgm:prSet/>
      <dgm:spPr/>
      <dgm:t>
        <a:bodyPr/>
        <a:lstStyle/>
        <a:p>
          <a:endParaRPr lang="ru-RU"/>
        </a:p>
      </dgm:t>
    </dgm:pt>
    <dgm:pt modelId="{0F029F8C-732A-4F7A-AE47-F48407822F8E}">
      <dgm:prSet phldrT="[Текст]" custT="1"/>
      <dgm:spPr/>
      <dgm:t>
        <a:bodyPr/>
        <a:lstStyle/>
        <a:p>
          <a:r>
            <a:rPr lang="uk-UA" sz="1800" b="1" dirty="0" smtClean="0"/>
            <a:t>Геометричні фігури у просторі</a:t>
          </a:r>
          <a:endParaRPr lang="ru-RU" sz="1800" b="1" dirty="0"/>
        </a:p>
      </dgm:t>
    </dgm:pt>
    <dgm:pt modelId="{D18ECDFA-06CB-4D4F-910F-37E490813FC9}" type="parTrans" cxnId="{8F32BE02-ADF4-474A-893B-A0ACD796D627}">
      <dgm:prSet/>
      <dgm:spPr/>
      <dgm:t>
        <a:bodyPr/>
        <a:lstStyle/>
        <a:p>
          <a:endParaRPr lang="ru-RU"/>
        </a:p>
      </dgm:t>
    </dgm:pt>
    <dgm:pt modelId="{46F2604E-1CA9-4E79-A594-77BF92E607FC}" type="sibTrans" cxnId="{8F32BE02-ADF4-474A-893B-A0ACD796D627}">
      <dgm:prSet/>
      <dgm:spPr/>
      <dgm:t>
        <a:bodyPr/>
        <a:lstStyle/>
        <a:p>
          <a:endParaRPr lang="ru-RU"/>
        </a:p>
      </dgm:t>
    </dgm:pt>
    <dgm:pt modelId="{2CF3A661-38E0-4AC6-85CF-B2A9FFD81449}">
      <dgm:prSet phldrT="[Текст]" custT="1"/>
      <dgm:spPr/>
      <dgm:t>
        <a:bodyPr/>
        <a:lstStyle/>
        <a:p>
          <a:r>
            <a:rPr lang="uk-UA" sz="1800" b="1" dirty="0" smtClean="0"/>
            <a:t>Куб, пряма призма (прямокутний паралелепіпед), піраміда, конус, циліндр, куля</a:t>
          </a:r>
          <a:endParaRPr lang="ru-RU" sz="1800" b="1" dirty="0"/>
        </a:p>
      </dgm:t>
    </dgm:pt>
    <dgm:pt modelId="{F5593082-1EAB-4E57-AEDA-1156C5AD05CA}" type="parTrans" cxnId="{0C7C371D-A935-4F11-96E6-B1BC1512E0C4}">
      <dgm:prSet/>
      <dgm:spPr/>
      <dgm:t>
        <a:bodyPr/>
        <a:lstStyle/>
        <a:p>
          <a:endParaRPr lang="ru-RU"/>
        </a:p>
      </dgm:t>
    </dgm:pt>
    <dgm:pt modelId="{B669F738-6BA8-468A-8539-1A4F1C2D751D}" type="sibTrans" cxnId="{0C7C371D-A935-4F11-96E6-B1BC1512E0C4}">
      <dgm:prSet/>
      <dgm:spPr/>
      <dgm:t>
        <a:bodyPr/>
        <a:lstStyle/>
        <a:p>
          <a:endParaRPr lang="ru-RU"/>
        </a:p>
      </dgm:t>
    </dgm:pt>
    <dgm:pt modelId="{1A9EA18C-4AB6-46C5-8312-A7D25BBDA651}">
      <dgm:prSet phldrT="[Текст]" custT="1"/>
      <dgm:spPr/>
      <dgm:t>
        <a:bodyPr/>
        <a:lstStyle/>
        <a:p>
          <a:r>
            <a:rPr lang="uk-UA" sz="1800" b="1" dirty="0" smtClean="0"/>
            <a:t>Коло і круг</a:t>
          </a:r>
          <a:endParaRPr lang="ru-RU" sz="1800" b="1" dirty="0"/>
        </a:p>
      </dgm:t>
    </dgm:pt>
    <dgm:pt modelId="{1AC5834E-5DCB-457D-BDAF-CDAD46F96CC3}" type="parTrans" cxnId="{D2426AB3-F426-4B2A-B684-DE533317336D}">
      <dgm:prSet/>
      <dgm:spPr/>
      <dgm:t>
        <a:bodyPr/>
        <a:lstStyle/>
        <a:p>
          <a:endParaRPr lang="ru-RU"/>
        </a:p>
      </dgm:t>
    </dgm:pt>
    <dgm:pt modelId="{4A676A7A-52C9-4ED5-ADC7-EF4F2F2DF62A}" type="sibTrans" cxnId="{D2426AB3-F426-4B2A-B684-DE533317336D}">
      <dgm:prSet/>
      <dgm:spPr/>
      <dgm:t>
        <a:bodyPr/>
        <a:lstStyle/>
        <a:p>
          <a:endParaRPr lang="ru-RU"/>
        </a:p>
      </dgm:t>
    </dgm:pt>
    <dgm:pt modelId="{D2122945-B98E-4914-A1BB-366123C88ED3}" type="pres">
      <dgm:prSet presAssocID="{79F38F8F-4865-4B05-AA77-554243EDCC5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AFD6640-9AC0-42CF-B43D-8FBB172EEAED}" type="pres">
      <dgm:prSet presAssocID="{8AD94AED-3F68-4563-9CB5-E959D7A4C32D}" presName="hierRoot1" presStyleCnt="0"/>
      <dgm:spPr/>
      <dgm:t>
        <a:bodyPr/>
        <a:lstStyle/>
        <a:p>
          <a:endParaRPr lang="ru-RU"/>
        </a:p>
      </dgm:t>
    </dgm:pt>
    <dgm:pt modelId="{46FAE31C-812A-4961-A9D1-B8B27C6BCEDC}" type="pres">
      <dgm:prSet presAssocID="{8AD94AED-3F68-4563-9CB5-E959D7A4C32D}" presName="composite" presStyleCnt="0"/>
      <dgm:spPr/>
      <dgm:t>
        <a:bodyPr/>
        <a:lstStyle/>
        <a:p>
          <a:endParaRPr lang="ru-RU"/>
        </a:p>
      </dgm:t>
    </dgm:pt>
    <dgm:pt modelId="{0F43B9AB-302F-4C03-94BD-36F807DC0968}" type="pres">
      <dgm:prSet presAssocID="{8AD94AED-3F68-4563-9CB5-E959D7A4C32D}" presName="background" presStyleLbl="node0" presStyleIdx="0" presStyleCnt="1"/>
      <dgm:spPr/>
      <dgm:t>
        <a:bodyPr/>
        <a:lstStyle/>
        <a:p>
          <a:endParaRPr lang="ru-RU"/>
        </a:p>
      </dgm:t>
    </dgm:pt>
    <dgm:pt modelId="{93309B6E-FFFE-4FDF-978E-715DFBC54DF7}" type="pres">
      <dgm:prSet presAssocID="{8AD94AED-3F68-4563-9CB5-E959D7A4C32D}" presName="text" presStyleLbl="fgAcc0" presStyleIdx="0" presStyleCnt="1" custScaleX="181242" custScaleY="57305" custLinFactNeighborY="10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418990-BB41-48BE-8790-99F92A93940A}" type="pres">
      <dgm:prSet presAssocID="{8AD94AED-3F68-4563-9CB5-E959D7A4C32D}" presName="hierChild2" presStyleCnt="0"/>
      <dgm:spPr/>
      <dgm:t>
        <a:bodyPr/>
        <a:lstStyle/>
        <a:p>
          <a:endParaRPr lang="ru-RU"/>
        </a:p>
      </dgm:t>
    </dgm:pt>
    <dgm:pt modelId="{63E4643E-2396-470D-8122-49ED82F14589}" type="pres">
      <dgm:prSet presAssocID="{8BFE78AE-A1B4-4C50-B848-5B82164C4FBF}" presName="Name10" presStyleLbl="parChTrans1D2" presStyleIdx="0" presStyleCnt="2"/>
      <dgm:spPr/>
      <dgm:t>
        <a:bodyPr/>
        <a:lstStyle/>
        <a:p>
          <a:endParaRPr lang="ru-RU"/>
        </a:p>
      </dgm:t>
    </dgm:pt>
    <dgm:pt modelId="{9DF975E7-3AD0-4E2F-98C3-8C530E8BC802}" type="pres">
      <dgm:prSet presAssocID="{90C7CFE3-30E5-4597-A042-BA6DDC4A4936}" presName="hierRoot2" presStyleCnt="0"/>
      <dgm:spPr/>
      <dgm:t>
        <a:bodyPr/>
        <a:lstStyle/>
        <a:p>
          <a:endParaRPr lang="ru-RU"/>
        </a:p>
      </dgm:t>
    </dgm:pt>
    <dgm:pt modelId="{46BECF52-09BB-4EA3-83D7-D83CCEABC6BD}" type="pres">
      <dgm:prSet presAssocID="{90C7CFE3-30E5-4597-A042-BA6DDC4A4936}" presName="composite2" presStyleCnt="0"/>
      <dgm:spPr/>
      <dgm:t>
        <a:bodyPr/>
        <a:lstStyle/>
        <a:p>
          <a:endParaRPr lang="ru-RU"/>
        </a:p>
      </dgm:t>
    </dgm:pt>
    <dgm:pt modelId="{65E4362C-C2A1-4E5B-AC79-366228E3AAC1}" type="pres">
      <dgm:prSet presAssocID="{90C7CFE3-30E5-4597-A042-BA6DDC4A4936}" presName="background2" presStyleLbl="node2" presStyleIdx="0" presStyleCnt="2"/>
      <dgm:spPr/>
      <dgm:t>
        <a:bodyPr/>
        <a:lstStyle/>
        <a:p>
          <a:endParaRPr lang="ru-RU"/>
        </a:p>
      </dgm:t>
    </dgm:pt>
    <dgm:pt modelId="{6011DB15-4DCF-41BC-9EB8-9FFA4EA91E80}" type="pres">
      <dgm:prSet presAssocID="{90C7CFE3-30E5-4597-A042-BA6DDC4A4936}" presName="text2" presStyleLbl="fgAcc2" presStyleIdx="0" presStyleCnt="2" custScaleX="290758" custScaleY="612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3A21E66-9575-472A-BE41-270545EC88A7}" type="pres">
      <dgm:prSet presAssocID="{90C7CFE3-30E5-4597-A042-BA6DDC4A4936}" presName="hierChild3" presStyleCnt="0"/>
      <dgm:spPr/>
      <dgm:t>
        <a:bodyPr/>
        <a:lstStyle/>
        <a:p>
          <a:endParaRPr lang="ru-RU"/>
        </a:p>
      </dgm:t>
    </dgm:pt>
    <dgm:pt modelId="{CA3D613A-F43D-4FBD-8DCB-23C6A954DFD3}" type="pres">
      <dgm:prSet presAssocID="{82E35964-E751-4648-BBCC-2D1F4BDCE74C}" presName="Name17" presStyleLbl="parChTrans1D3" presStyleIdx="0" presStyleCnt="4"/>
      <dgm:spPr/>
      <dgm:t>
        <a:bodyPr/>
        <a:lstStyle/>
        <a:p>
          <a:endParaRPr lang="ru-RU"/>
        </a:p>
      </dgm:t>
    </dgm:pt>
    <dgm:pt modelId="{BEC8F415-39ED-4DE4-B3A0-D51F9AF8ADF6}" type="pres">
      <dgm:prSet presAssocID="{6FABC27D-9A64-45E8-AE63-B77598B65A80}" presName="hierRoot3" presStyleCnt="0"/>
      <dgm:spPr/>
      <dgm:t>
        <a:bodyPr/>
        <a:lstStyle/>
        <a:p>
          <a:endParaRPr lang="ru-RU"/>
        </a:p>
      </dgm:t>
    </dgm:pt>
    <dgm:pt modelId="{F518B3FB-5851-46EF-BD78-6DBE3326B837}" type="pres">
      <dgm:prSet presAssocID="{6FABC27D-9A64-45E8-AE63-B77598B65A80}" presName="composite3" presStyleCnt="0"/>
      <dgm:spPr/>
      <dgm:t>
        <a:bodyPr/>
        <a:lstStyle/>
        <a:p>
          <a:endParaRPr lang="ru-RU"/>
        </a:p>
      </dgm:t>
    </dgm:pt>
    <dgm:pt modelId="{C2FD70D6-5C4E-4D41-BBFC-18640E730190}" type="pres">
      <dgm:prSet presAssocID="{6FABC27D-9A64-45E8-AE63-B77598B65A80}" presName="background3" presStyleLbl="node3" presStyleIdx="0" presStyleCnt="4"/>
      <dgm:spPr/>
      <dgm:t>
        <a:bodyPr/>
        <a:lstStyle/>
        <a:p>
          <a:endParaRPr lang="ru-RU"/>
        </a:p>
      </dgm:t>
    </dgm:pt>
    <dgm:pt modelId="{01EB941C-86EF-4045-8B79-F5A38DA2500C}" type="pres">
      <dgm:prSet presAssocID="{6FABC27D-9A64-45E8-AE63-B77598B65A80}" presName="text3" presStyleLbl="fgAcc3" presStyleIdx="0" presStyleCnt="4" custScaleY="1766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1DE589F-1DF3-43A0-B033-0E90DBE37540}" type="pres">
      <dgm:prSet presAssocID="{6FABC27D-9A64-45E8-AE63-B77598B65A80}" presName="hierChild4" presStyleCnt="0"/>
      <dgm:spPr/>
      <dgm:t>
        <a:bodyPr/>
        <a:lstStyle/>
        <a:p>
          <a:endParaRPr lang="ru-RU"/>
        </a:p>
      </dgm:t>
    </dgm:pt>
    <dgm:pt modelId="{F214AC78-661F-4DDF-B04A-B9C06944F85E}" type="pres">
      <dgm:prSet presAssocID="{EC2EA426-9398-428C-8A66-BCD6CD71BC54}" presName="Name17" presStyleLbl="parChTrans1D3" presStyleIdx="1" presStyleCnt="4"/>
      <dgm:spPr/>
      <dgm:t>
        <a:bodyPr/>
        <a:lstStyle/>
        <a:p>
          <a:endParaRPr lang="ru-RU"/>
        </a:p>
      </dgm:t>
    </dgm:pt>
    <dgm:pt modelId="{F3FC8AC8-FE91-41AE-AFA8-34805C9F3A69}" type="pres">
      <dgm:prSet presAssocID="{ECEF670E-F4C3-47B9-AABC-5670FBD7B538}" presName="hierRoot3" presStyleCnt="0"/>
      <dgm:spPr/>
      <dgm:t>
        <a:bodyPr/>
        <a:lstStyle/>
        <a:p>
          <a:endParaRPr lang="ru-RU"/>
        </a:p>
      </dgm:t>
    </dgm:pt>
    <dgm:pt modelId="{8517BE91-FF20-4CB5-9713-5186BC992382}" type="pres">
      <dgm:prSet presAssocID="{ECEF670E-F4C3-47B9-AABC-5670FBD7B538}" presName="composite3" presStyleCnt="0"/>
      <dgm:spPr/>
      <dgm:t>
        <a:bodyPr/>
        <a:lstStyle/>
        <a:p>
          <a:endParaRPr lang="ru-RU"/>
        </a:p>
      </dgm:t>
    </dgm:pt>
    <dgm:pt modelId="{C04D15E8-6C2E-4DDB-B159-79264FE49B90}" type="pres">
      <dgm:prSet presAssocID="{ECEF670E-F4C3-47B9-AABC-5670FBD7B538}" presName="background3" presStyleLbl="node3" presStyleIdx="1" presStyleCnt="4"/>
      <dgm:spPr/>
      <dgm:t>
        <a:bodyPr/>
        <a:lstStyle/>
        <a:p>
          <a:endParaRPr lang="ru-RU"/>
        </a:p>
      </dgm:t>
    </dgm:pt>
    <dgm:pt modelId="{94BEDCE9-D94B-45E8-A97D-14D6231BEE60}" type="pres">
      <dgm:prSet presAssocID="{ECEF670E-F4C3-47B9-AABC-5670FBD7B538}" presName="text3" presStyleLbl="fgAcc3" presStyleIdx="1" presStyleCnt="4" custScaleY="1761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BB3AB6-E6AE-424F-9953-CF71107C1836}" type="pres">
      <dgm:prSet presAssocID="{ECEF670E-F4C3-47B9-AABC-5670FBD7B538}" presName="hierChild4" presStyleCnt="0"/>
      <dgm:spPr/>
      <dgm:t>
        <a:bodyPr/>
        <a:lstStyle/>
        <a:p>
          <a:endParaRPr lang="ru-RU"/>
        </a:p>
      </dgm:t>
    </dgm:pt>
    <dgm:pt modelId="{8FDC3741-4517-4CA1-B0E0-842CF7594673}" type="pres">
      <dgm:prSet presAssocID="{1AC5834E-5DCB-457D-BDAF-CDAD46F96CC3}" presName="Name17" presStyleLbl="parChTrans1D3" presStyleIdx="2" presStyleCnt="4"/>
      <dgm:spPr/>
      <dgm:t>
        <a:bodyPr/>
        <a:lstStyle/>
        <a:p>
          <a:endParaRPr lang="ru-RU"/>
        </a:p>
      </dgm:t>
    </dgm:pt>
    <dgm:pt modelId="{B70FD531-F09C-4A59-A59C-911AA8F18345}" type="pres">
      <dgm:prSet presAssocID="{1A9EA18C-4AB6-46C5-8312-A7D25BBDA651}" presName="hierRoot3" presStyleCnt="0"/>
      <dgm:spPr/>
      <dgm:t>
        <a:bodyPr/>
        <a:lstStyle/>
        <a:p>
          <a:endParaRPr lang="ru-RU"/>
        </a:p>
      </dgm:t>
    </dgm:pt>
    <dgm:pt modelId="{A373ABA8-CD06-4F1A-AB5D-71273DBBB134}" type="pres">
      <dgm:prSet presAssocID="{1A9EA18C-4AB6-46C5-8312-A7D25BBDA651}" presName="composite3" presStyleCnt="0"/>
      <dgm:spPr/>
      <dgm:t>
        <a:bodyPr/>
        <a:lstStyle/>
        <a:p>
          <a:endParaRPr lang="ru-RU"/>
        </a:p>
      </dgm:t>
    </dgm:pt>
    <dgm:pt modelId="{72A12B7F-391F-434C-9379-6AD765F8B5DB}" type="pres">
      <dgm:prSet presAssocID="{1A9EA18C-4AB6-46C5-8312-A7D25BBDA651}" presName="background3" presStyleLbl="node3" presStyleIdx="2" presStyleCnt="4"/>
      <dgm:spPr/>
      <dgm:t>
        <a:bodyPr/>
        <a:lstStyle/>
        <a:p>
          <a:endParaRPr lang="ru-RU"/>
        </a:p>
      </dgm:t>
    </dgm:pt>
    <dgm:pt modelId="{E52324F3-632A-43D4-A1B8-7FA3DCBB36A5}" type="pres">
      <dgm:prSet presAssocID="{1A9EA18C-4AB6-46C5-8312-A7D25BBDA651}" presName="text3" presStyleLbl="fgAcc3" presStyleIdx="2" presStyleCnt="4" custScaleY="1716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C6F1D85-8F13-4C48-B703-F57958EEC743}" type="pres">
      <dgm:prSet presAssocID="{1A9EA18C-4AB6-46C5-8312-A7D25BBDA651}" presName="hierChild4" presStyleCnt="0"/>
      <dgm:spPr/>
      <dgm:t>
        <a:bodyPr/>
        <a:lstStyle/>
        <a:p>
          <a:endParaRPr lang="ru-RU"/>
        </a:p>
      </dgm:t>
    </dgm:pt>
    <dgm:pt modelId="{0E69EC66-C2A5-452A-85A4-BDB5611DDF7E}" type="pres">
      <dgm:prSet presAssocID="{D18ECDFA-06CB-4D4F-910F-37E490813FC9}" presName="Name10" presStyleLbl="parChTrans1D2" presStyleIdx="1" presStyleCnt="2"/>
      <dgm:spPr/>
      <dgm:t>
        <a:bodyPr/>
        <a:lstStyle/>
        <a:p>
          <a:endParaRPr lang="ru-RU"/>
        </a:p>
      </dgm:t>
    </dgm:pt>
    <dgm:pt modelId="{3EF81369-4ED0-4CB7-9929-9ED4DDC837CF}" type="pres">
      <dgm:prSet presAssocID="{0F029F8C-732A-4F7A-AE47-F48407822F8E}" presName="hierRoot2" presStyleCnt="0"/>
      <dgm:spPr/>
      <dgm:t>
        <a:bodyPr/>
        <a:lstStyle/>
        <a:p>
          <a:endParaRPr lang="ru-RU"/>
        </a:p>
      </dgm:t>
    </dgm:pt>
    <dgm:pt modelId="{0117334F-5325-47E2-B297-3DBA93A7BB08}" type="pres">
      <dgm:prSet presAssocID="{0F029F8C-732A-4F7A-AE47-F48407822F8E}" presName="composite2" presStyleCnt="0"/>
      <dgm:spPr/>
      <dgm:t>
        <a:bodyPr/>
        <a:lstStyle/>
        <a:p>
          <a:endParaRPr lang="ru-RU"/>
        </a:p>
      </dgm:t>
    </dgm:pt>
    <dgm:pt modelId="{2DDA14AA-E5AA-4772-B4E8-33D1F039FD6A}" type="pres">
      <dgm:prSet presAssocID="{0F029F8C-732A-4F7A-AE47-F48407822F8E}" presName="background2" presStyleLbl="node2" presStyleIdx="1" presStyleCnt="2"/>
      <dgm:spPr/>
      <dgm:t>
        <a:bodyPr/>
        <a:lstStyle/>
        <a:p>
          <a:endParaRPr lang="ru-RU"/>
        </a:p>
      </dgm:t>
    </dgm:pt>
    <dgm:pt modelId="{91EE62F3-7121-490C-A62B-390D5B7BBAD6}" type="pres">
      <dgm:prSet presAssocID="{0F029F8C-732A-4F7A-AE47-F48407822F8E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5458295-92A2-44A8-8DC1-7F24C5D9258C}" type="pres">
      <dgm:prSet presAssocID="{0F029F8C-732A-4F7A-AE47-F48407822F8E}" presName="hierChild3" presStyleCnt="0"/>
      <dgm:spPr/>
      <dgm:t>
        <a:bodyPr/>
        <a:lstStyle/>
        <a:p>
          <a:endParaRPr lang="ru-RU"/>
        </a:p>
      </dgm:t>
    </dgm:pt>
    <dgm:pt modelId="{B1BB537E-7E26-4958-9CC3-A656F1AB352C}" type="pres">
      <dgm:prSet presAssocID="{F5593082-1EAB-4E57-AEDA-1156C5AD05CA}" presName="Name17" presStyleLbl="parChTrans1D3" presStyleIdx="3" presStyleCnt="4"/>
      <dgm:spPr/>
      <dgm:t>
        <a:bodyPr/>
        <a:lstStyle/>
        <a:p>
          <a:endParaRPr lang="ru-RU"/>
        </a:p>
      </dgm:t>
    </dgm:pt>
    <dgm:pt modelId="{F92712D0-7A9A-4693-B324-C88A18422745}" type="pres">
      <dgm:prSet presAssocID="{2CF3A661-38E0-4AC6-85CF-B2A9FFD81449}" presName="hierRoot3" presStyleCnt="0"/>
      <dgm:spPr/>
      <dgm:t>
        <a:bodyPr/>
        <a:lstStyle/>
        <a:p>
          <a:endParaRPr lang="ru-RU"/>
        </a:p>
      </dgm:t>
    </dgm:pt>
    <dgm:pt modelId="{599E90FD-1002-4E60-B253-5B6976E3B527}" type="pres">
      <dgm:prSet presAssocID="{2CF3A661-38E0-4AC6-85CF-B2A9FFD81449}" presName="composite3" presStyleCnt="0"/>
      <dgm:spPr/>
      <dgm:t>
        <a:bodyPr/>
        <a:lstStyle/>
        <a:p>
          <a:endParaRPr lang="ru-RU"/>
        </a:p>
      </dgm:t>
    </dgm:pt>
    <dgm:pt modelId="{5B4D8DA5-B343-44FB-AB49-15838285D104}" type="pres">
      <dgm:prSet presAssocID="{2CF3A661-38E0-4AC6-85CF-B2A9FFD81449}" presName="background3" presStyleLbl="node3" presStyleIdx="3" presStyleCnt="4"/>
      <dgm:spPr/>
      <dgm:t>
        <a:bodyPr/>
        <a:lstStyle/>
        <a:p>
          <a:endParaRPr lang="ru-RU"/>
        </a:p>
      </dgm:t>
    </dgm:pt>
    <dgm:pt modelId="{62507700-A8DD-460F-AD7E-86553C3825AF}" type="pres">
      <dgm:prSet presAssocID="{2CF3A661-38E0-4AC6-85CF-B2A9FFD81449}" presName="text3" presStyleLbl="fgAcc3" presStyleIdx="3" presStyleCnt="4" custScaleX="113150" custScaleY="1787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61F5DC-AA65-4D24-9A65-F30579FA2952}" type="pres">
      <dgm:prSet presAssocID="{2CF3A661-38E0-4AC6-85CF-B2A9FFD81449}" presName="hierChild4" presStyleCnt="0"/>
      <dgm:spPr/>
      <dgm:t>
        <a:bodyPr/>
        <a:lstStyle/>
        <a:p>
          <a:endParaRPr lang="ru-RU"/>
        </a:p>
      </dgm:t>
    </dgm:pt>
  </dgm:ptLst>
  <dgm:cxnLst>
    <dgm:cxn modelId="{0C7C371D-A935-4F11-96E6-B1BC1512E0C4}" srcId="{0F029F8C-732A-4F7A-AE47-F48407822F8E}" destId="{2CF3A661-38E0-4AC6-85CF-B2A9FFD81449}" srcOrd="0" destOrd="0" parTransId="{F5593082-1EAB-4E57-AEDA-1156C5AD05CA}" sibTransId="{B669F738-6BA8-468A-8539-1A4F1C2D751D}"/>
    <dgm:cxn modelId="{D2426AB3-F426-4B2A-B684-DE533317336D}" srcId="{90C7CFE3-30E5-4597-A042-BA6DDC4A4936}" destId="{1A9EA18C-4AB6-46C5-8312-A7D25BBDA651}" srcOrd="2" destOrd="0" parTransId="{1AC5834E-5DCB-457D-BDAF-CDAD46F96CC3}" sibTransId="{4A676A7A-52C9-4ED5-ADC7-EF4F2F2DF62A}"/>
    <dgm:cxn modelId="{93BE6EC9-0BF8-478E-B453-6318DA6E853A}" type="presOf" srcId="{ECEF670E-F4C3-47B9-AABC-5670FBD7B538}" destId="{94BEDCE9-D94B-45E8-A97D-14D6231BEE60}" srcOrd="0" destOrd="0" presId="urn:microsoft.com/office/officeart/2005/8/layout/hierarchy1"/>
    <dgm:cxn modelId="{EC2554DB-B33D-4178-A38C-0B8A7BE1E1A2}" srcId="{8AD94AED-3F68-4563-9CB5-E959D7A4C32D}" destId="{90C7CFE3-30E5-4597-A042-BA6DDC4A4936}" srcOrd="0" destOrd="0" parTransId="{8BFE78AE-A1B4-4C50-B848-5B82164C4FBF}" sibTransId="{63809323-8724-488D-AE86-C01D6B7DC55D}"/>
    <dgm:cxn modelId="{FBD8B9AD-F1A6-4709-9404-674EB18A3AAC}" srcId="{90C7CFE3-30E5-4597-A042-BA6DDC4A4936}" destId="{ECEF670E-F4C3-47B9-AABC-5670FBD7B538}" srcOrd="1" destOrd="0" parTransId="{EC2EA426-9398-428C-8A66-BCD6CD71BC54}" sibTransId="{CEE360F0-C94D-4AAE-9607-ED5B9C7F34EB}"/>
    <dgm:cxn modelId="{02B5D968-52E5-44B7-8A21-D141717168E2}" type="presOf" srcId="{F5593082-1EAB-4E57-AEDA-1156C5AD05CA}" destId="{B1BB537E-7E26-4958-9CC3-A656F1AB352C}" srcOrd="0" destOrd="0" presId="urn:microsoft.com/office/officeart/2005/8/layout/hierarchy1"/>
    <dgm:cxn modelId="{6031C4B1-1250-4B9F-BB86-C868EB91CDC4}" type="presOf" srcId="{8AD94AED-3F68-4563-9CB5-E959D7A4C32D}" destId="{93309B6E-FFFE-4FDF-978E-715DFBC54DF7}" srcOrd="0" destOrd="0" presId="urn:microsoft.com/office/officeart/2005/8/layout/hierarchy1"/>
    <dgm:cxn modelId="{4CC85487-72DB-4D83-A201-6D047769718D}" type="presOf" srcId="{EC2EA426-9398-428C-8A66-BCD6CD71BC54}" destId="{F214AC78-661F-4DDF-B04A-B9C06944F85E}" srcOrd="0" destOrd="0" presId="urn:microsoft.com/office/officeart/2005/8/layout/hierarchy1"/>
    <dgm:cxn modelId="{5C40D28D-D72D-456E-A630-B13BAAB1FB4F}" type="presOf" srcId="{2CF3A661-38E0-4AC6-85CF-B2A9FFD81449}" destId="{62507700-A8DD-460F-AD7E-86553C3825AF}" srcOrd="0" destOrd="0" presId="urn:microsoft.com/office/officeart/2005/8/layout/hierarchy1"/>
    <dgm:cxn modelId="{21FA539E-CD97-454F-AEB6-875AC28C347D}" type="presOf" srcId="{90C7CFE3-30E5-4597-A042-BA6DDC4A4936}" destId="{6011DB15-4DCF-41BC-9EB8-9FFA4EA91E80}" srcOrd="0" destOrd="0" presId="urn:microsoft.com/office/officeart/2005/8/layout/hierarchy1"/>
    <dgm:cxn modelId="{D3AE511C-11F4-40BD-84C1-C1355B8BACC6}" type="presOf" srcId="{79F38F8F-4865-4B05-AA77-554243EDCC5D}" destId="{D2122945-B98E-4914-A1BB-366123C88ED3}" srcOrd="0" destOrd="0" presId="urn:microsoft.com/office/officeart/2005/8/layout/hierarchy1"/>
    <dgm:cxn modelId="{9824E6D5-F026-49CF-B6AC-93A5EE2BFA66}" srcId="{79F38F8F-4865-4B05-AA77-554243EDCC5D}" destId="{8AD94AED-3F68-4563-9CB5-E959D7A4C32D}" srcOrd="0" destOrd="0" parTransId="{21E9D189-E412-48FE-ADA2-59C67555FEE5}" sibTransId="{4D2DAB2B-C5B8-428E-AE94-4F0E3F0C5690}"/>
    <dgm:cxn modelId="{9DF42E6C-681D-4A3D-B19E-FB2D383439C2}" type="presOf" srcId="{D18ECDFA-06CB-4D4F-910F-37E490813FC9}" destId="{0E69EC66-C2A5-452A-85A4-BDB5611DDF7E}" srcOrd="0" destOrd="0" presId="urn:microsoft.com/office/officeart/2005/8/layout/hierarchy1"/>
    <dgm:cxn modelId="{5E75472C-7C74-4818-A2AE-D79329E6CD3E}" type="presOf" srcId="{1A9EA18C-4AB6-46C5-8312-A7D25BBDA651}" destId="{E52324F3-632A-43D4-A1B8-7FA3DCBB36A5}" srcOrd="0" destOrd="0" presId="urn:microsoft.com/office/officeart/2005/8/layout/hierarchy1"/>
    <dgm:cxn modelId="{C6C4DC5E-A4CF-4F3A-80FA-7699C31C6145}" type="presOf" srcId="{6FABC27D-9A64-45E8-AE63-B77598B65A80}" destId="{01EB941C-86EF-4045-8B79-F5A38DA2500C}" srcOrd="0" destOrd="0" presId="urn:microsoft.com/office/officeart/2005/8/layout/hierarchy1"/>
    <dgm:cxn modelId="{2C47CBB2-0913-4BF9-96B4-395D4E792244}" type="presOf" srcId="{0F029F8C-732A-4F7A-AE47-F48407822F8E}" destId="{91EE62F3-7121-490C-A62B-390D5B7BBAD6}" srcOrd="0" destOrd="0" presId="urn:microsoft.com/office/officeart/2005/8/layout/hierarchy1"/>
    <dgm:cxn modelId="{2EA7761D-69D7-46EB-BDA9-FF0938534FDD}" type="presOf" srcId="{82E35964-E751-4648-BBCC-2D1F4BDCE74C}" destId="{CA3D613A-F43D-4FBD-8DCB-23C6A954DFD3}" srcOrd="0" destOrd="0" presId="urn:microsoft.com/office/officeart/2005/8/layout/hierarchy1"/>
    <dgm:cxn modelId="{A0E3415F-1E4B-439B-ACBC-AEC7BDAC21DB}" type="presOf" srcId="{1AC5834E-5DCB-457D-BDAF-CDAD46F96CC3}" destId="{8FDC3741-4517-4CA1-B0E0-842CF7594673}" srcOrd="0" destOrd="0" presId="urn:microsoft.com/office/officeart/2005/8/layout/hierarchy1"/>
    <dgm:cxn modelId="{EFF98D6F-F729-4832-AF1E-C6E13A730D4E}" srcId="{90C7CFE3-30E5-4597-A042-BA6DDC4A4936}" destId="{6FABC27D-9A64-45E8-AE63-B77598B65A80}" srcOrd="0" destOrd="0" parTransId="{82E35964-E751-4648-BBCC-2D1F4BDCE74C}" sibTransId="{88539CC9-FB48-491F-BC10-46671E54DB48}"/>
    <dgm:cxn modelId="{8F32BE02-ADF4-474A-893B-A0ACD796D627}" srcId="{8AD94AED-3F68-4563-9CB5-E959D7A4C32D}" destId="{0F029F8C-732A-4F7A-AE47-F48407822F8E}" srcOrd="1" destOrd="0" parTransId="{D18ECDFA-06CB-4D4F-910F-37E490813FC9}" sibTransId="{46F2604E-1CA9-4E79-A594-77BF92E607FC}"/>
    <dgm:cxn modelId="{59A96E9D-CBC4-474F-8C76-64999A558EAB}" type="presOf" srcId="{8BFE78AE-A1B4-4C50-B848-5B82164C4FBF}" destId="{63E4643E-2396-470D-8122-49ED82F14589}" srcOrd="0" destOrd="0" presId="urn:microsoft.com/office/officeart/2005/8/layout/hierarchy1"/>
    <dgm:cxn modelId="{7C404F90-75A8-4575-A1A9-77041044906E}" type="presParOf" srcId="{D2122945-B98E-4914-A1BB-366123C88ED3}" destId="{7AFD6640-9AC0-42CF-B43D-8FBB172EEAED}" srcOrd="0" destOrd="0" presId="urn:microsoft.com/office/officeart/2005/8/layout/hierarchy1"/>
    <dgm:cxn modelId="{A11B8C32-3BB2-4D60-A634-7BC63987C37D}" type="presParOf" srcId="{7AFD6640-9AC0-42CF-B43D-8FBB172EEAED}" destId="{46FAE31C-812A-4961-A9D1-B8B27C6BCEDC}" srcOrd="0" destOrd="0" presId="urn:microsoft.com/office/officeart/2005/8/layout/hierarchy1"/>
    <dgm:cxn modelId="{A717AF3B-6552-42C1-A1F4-A792843311BC}" type="presParOf" srcId="{46FAE31C-812A-4961-A9D1-B8B27C6BCEDC}" destId="{0F43B9AB-302F-4C03-94BD-36F807DC0968}" srcOrd="0" destOrd="0" presId="urn:microsoft.com/office/officeart/2005/8/layout/hierarchy1"/>
    <dgm:cxn modelId="{9C8A59A2-4789-4B44-A808-217C600C9F92}" type="presParOf" srcId="{46FAE31C-812A-4961-A9D1-B8B27C6BCEDC}" destId="{93309B6E-FFFE-4FDF-978E-715DFBC54DF7}" srcOrd="1" destOrd="0" presId="urn:microsoft.com/office/officeart/2005/8/layout/hierarchy1"/>
    <dgm:cxn modelId="{3182F960-5212-411D-9247-CBA6EAE4AFE9}" type="presParOf" srcId="{7AFD6640-9AC0-42CF-B43D-8FBB172EEAED}" destId="{58418990-BB41-48BE-8790-99F92A93940A}" srcOrd="1" destOrd="0" presId="urn:microsoft.com/office/officeart/2005/8/layout/hierarchy1"/>
    <dgm:cxn modelId="{40E4B9D0-E273-4DEB-A1F9-684FBE70E469}" type="presParOf" srcId="{58418990-BB41-48BE-8790-99F92A93940A}" destId="{63E4643E-2396-470D-8122-49ED82F14589}" srcOrd="0" destOrd="0" presId="urn:microsoft.com/office/officeart/2005/8/layout/hierarchy1"/>
    <dgm:cxn modelId="{50100CB7-383E-48FC-A114-D182F884FA33}" type="presParOf" srcId="{58418990-BB41-48BE-8790-99F92A93940A}" destId="{9DF975E7-3AD0-4E2F-98C3-8C530E8BC802}" srcOrd="1" destOrd="0" presId="urn:microsoft.com/office/officeart/2005/8/layout/hierarchy1"/>
    <dgm:cxn modelId="{3FDF86AF-061C-4262-A769-05E06BD5CB67}" type="presParOf" srcId="{9DF975E7-3AD0-4E2F-98C3-8C530E8BC802}" destId="{46BECF52-09BB-4EA3-83D7-D83CCEABC6BD}" srcOrd="0" destOrd="0" presId="urn:microsoft.com/office/officeart/2005/8/layout/hierarchy1"/>
    <dgm:cxn modelId="{3ED0A6AA-A11B-44C4-8ADA-C11176136C9F}" type="presParOf" srcId="{46BECF52-09BB-4EA3-83D7-D83CCEABC6BD}" destId="{65E4362C-C2A1-4E5B-AC79-366228E3AAC1}" srcOrd="0" destOrd="0" presId="urn:microsoft.com/office/officeart/2005/8/layout/hierarchy1"/>
    <dgm:cxn modelId="{0AB615D3-14B1-41D8-9267-27673697A413}" type="presParOf" srcId="{46BECF52-09BB-4EA3-83D7-D83CCEABC6BD}" destId="{6011DB15-4DCF-41BC-9EB8-9FFA4EA91E80}" srcOrd="1" destOrd="0" presId="urn:microsoft.com/office/officeart/2005/8/layout/hierarchy1"/>
    <dgm:cxn modelId="{69C9053E-1C58-4E51-84E7-D1C7A0F79C78}" type="presParOf" srcId="{9DF975E7-3AD0-4E2F-98C3-8C530E8BC802}" destId="{A3A21E66-9575-472A-BE41-270545EC88A7}" srcOrd="1" destOrd="0" presId="urn:microsoft.com/office/officeart/2005/8/layout/hierarchy1"/>
    <dgm:cxn modelId="{F07944BD-C951-46C2-8210-DA71FB6D32FF}" type="presParOf" srcId="{A3A21E66-9575-472A-BE41-270545EC88A7}" destId="{CA3D613A-F43D-4FBD-8DCB-23C6A954DFD3}" srcOrd="0" destOrd="0" presId="urn:microsoft.com/office/officeart/2005/8/layout/hierarchy1"/>
    <dgm:cxn modelId="{F9884607-BD76-43EE-93F4-E152430D1B8D}" type="presParOf" srcId="{A3A21E66-9575-472A-BE41-270545EC88A7}" destId="{BEC8F415-39ED-4DE4-B3A0-D51F9AF8ADF6}" srcOrd="1" destOrd="0" presId="urn:microsoft.com/office/officeart/2005/8/layout/hierarchy1"/>
    <dgm:cxn modelId="{8E448203-D46D-4F9B-B525-75F4212752F5}" type="presParOf" srcId="{BEC8F415-39ED-4DE4-B3A0-D51F9AF8ADF6}" destId="{F518B3FB-5851-46EF-BD78-6DBE3326B837}" srcOrd="0" destOrd="0" presId="urn:microsoft.com/office/officeart/2005/8/layout/hierarchy1"/>
    <dgm:cxn modelId="{5058BA01-D6D2-43D2-8C84-CC324841B5D7}" type="presParOf" srcId="{F518B3FB-5851-46EF-BD78-6DBE3326B837}" destId="{C2FD70D6-5C4E-4D41-BBFC-18640E730190}" srcOrd="0" destOrd="0" presId="urn:microsoft.com/office/officeart/2005/8/layout/hierarchy1"/>
    <dgm:cxn modelId="{C660741E-4962-4237-93D1-A307A94F3C28}" type="presParOf" srcId="{F518B3FB-5851-46EF-BD78-6DBE3326B837}" destId="{01EB941C-86EF-4045-8B79-F5A38DA2500C}" srcOrd="1" destOrd="0" presId="urn:microsoft.com/office/officeart/2005/8/layout/hierarchy1"/>
    <dgm:cxn modelId="{72DFA854-91FE-4722-9F2D-E61B89F4E48B}" type="presParOf" srcId="{BEC8F415-39ED-4DE4-B3A0-D51F9AF8ADF6}" destId="{91DE589F-1DF3-43A0-B033-0E90DBE37540}" srcOrd="1" destOrd="0" presId="urn:microsoft.com/office/officeart/2005/8/layout/hierarchy1"/>
    <dgm:cxn modelId="{BE0A7BEE-48CD-4125-8D0D-5805BC0C9FC4}" type="presParOf" srcId="{A3A21E66-9575-472A-BE41-270545EC88A7}" destId="{F214AC78-661F-4DDF-B04A-B9C06944F85E}" srcOrd="2" destOrd="0" presId="urn:microsoft.com/office/officeart/2005/8/layout/hierarchy1"/>
    <dgm:cxn modelId="{BD8DA04E-CC64-44C8-9A17-E54AD85B133C}" type="presParOf" srcId="{A3A21E66-9575-472A-BE41-270545EC88A7}" destId="{F3FC8AC8-FE91-41AE-AFA8-34805C9F3A69}" srcOrd="3" destOrd="0" presId="urn:microsoft.com/office/officeart/2005/8/layout/hierarchy1"/>
    <dgm:cxn modelId="{BA5B5F9D-69D7-4A9A-B63D-D53F6A28A516}" type="presParOf" srcId="{F3FC8AC8-FE91-41AE-AFA8-34805C9F3A69}" destId="{8517BE91-FF20-4CB5-9713-5186BC992382}" srcOrd="0" destOrd="0" presId="urn:microsoft.com/office/officeart/2005/8/layout/hierarchy1"/>
    <dgm:cxn modelId="{6D146047-1219-4AF0-B8DF-47BAF13F6C42}" type="presParOf" srcId="{8517BE91-FF20-4CB5-9713-5186BC992382}" destId="{C04D15E8-6C2E-4DDB-B159-79264FE49B90}" srcOrd="0" destOrd="0" presId="urn:microsoft.com/office/officeart/2005/8/layout/hierarchy1"/>
    <dgm:cxn modelId="{26B1C2DF-7704-4437-B57D-5B9CED0DE50F}" type="presParOf" srcId="{8517BE91-FF20-4CB5-9713-5186BC992382}" destId="{94BEDCE9-D94B-45E8-A97D-14D6231BEE60}" srcOrd="1" destOrd="0" presId="urn:microsoft.com/office/officeart/2005/8/layout/hierarchy1"/>
    <dgm:cxn modelId="{E31A7A17-B90F-4CC1-ADA1-1970BA13AE50}" type="presParOf" srcId="{F3FC8AC8-FE91-41AE-AFA8-34805C9F3A69}" destId="{96BB3AB6-E6AE-424F-9953-CF71107C1836}" srcOrd="1" destOrd="0" presId="urn:microsoft.com/office/officeart/2005/8/layout/hierarchy1"/>
    <dgm:cxn modelId="{37CB48DD-447A-42AC-8B04-102C601DD589}" type="presParOf" srcId="{A3A21E66-9575-472A-BE41-270545EC88A7}" destId="{8FDC3741-4517-4CA1-B0E0-842CF7594673}" srcOrd="4" destOrd="0" presId="urn:microsoft.com/office/officeart/2005/8/layout/hierarchy1"/>
    <dgm:cxn modelId="{5077E9C8-4CF5-405D-B246-E27E9BE3784A}" type="presParOf" srcId="{A3A21E66-9575-472A-BE41-270545EC88A7}" destId="{B70FD531-F09C-4A59-A59C-911AA8F18345}" srcOrd="5" destOrd="0" presId="urn:microsoft.com/office/officeart/2005/8/layout/hierarchy1"/>
    <dgm:cxn modelId="{900B45CA-8E14-4475-9838-BF208A3C162D}" type="presParOf" srcId="{B70FD531-F09C-4A59-A59C-911AA8F18345}" destId="{A373ABA8-CD06-4F1A-AB5D-71273DBBB134}" srcOrd="0" destOrd="0" presId="urn:microsoft.com/office/officeart/2005/8/layout/hierarchy1"/>
    <dgm:cxn modelId="{9B069034-A05B-4D83-B74E-F89B78A77926}" type="presParOf" srcId="{A373ABA8-CD06-4F1A-AB5D-71273DBBB134}" destId="{72A12B7F-391F-434C-9379-6AD765F8B5DB}" srcOrd="0" destOrd="0" presId="urn:microsoft.com/office/officeart/2005/8/layout/hierarchy1"/>
    <dgm:cxn modelId="{99C1ABD1-6CF5-4836-A57A-B5EEC65FB09C}" type="presParOf" srcId="{A373ABA8-CD06-4F1A-AB5D-71273DBBB134}" destId="{E52324F3-632A-43D4-A1B8-7FA3DCBB36A5}" srcOrd="1" destOrd="0" presId="urn:microsoft.com/office/officeart/2005/8/layout/hierarchy1"/>
    <dgm:cxn modelId="{15C66D8B-E081-4A22-9A2F-1E2904404289}" type="presParOf" srcId="{B70FD531-F09C-4A59-A59C-911AA8F18345}" destId="{CC6F1D85-8F13-4C48-B703-F57958EEC743}" srcOrd="1" destOrd="0" presId="urn:microsoft.com/office/officeart/2005/8/layout/hierarchy1"/>
    <dgm:cxn modelId="{F7B395B2-E261-4660-A006-6AB2A9ABF00C}" type="presParOf" srcId="{58418990-BB41-48BE-8790-99F92A93940A}" destId="{0E69EC66-C2A5-452A-85A4-BDB5611DDF7E}" srcOrd="2" destOrd="0" presId="urn:microsoft.com/office/officeart/2005/8/layout/hierarchy1"/>
    <dgm:cxn modelId="{2F06CC4E-2424-4B47-9083-ECEB1469E0B1}" type="presParOf" srcId="{58418990-BB41-48BE-8790-99F92A93940A}" destId="{3EF81369-4ED0-4CB7-9929-9ED4DDC837CF}" srcOrd="3" destOrd="0" presId="urn:microsoft.com/office/officeart/2005/8/layout/hierarchy1"/>
    <dgm:cxn modelId="{AF48174B-1ED1-4446-912A-717D51208CC5}" type="presParOf" srcId="{3EF81369-4ED0-4CB7-9929-9ED4DDC837CF}" destId="{0117334F-5325-47E2-B297-3DBA93A7BB08}" srcOrd="0" destOrd="0" presId="urn:microsoft.com/office/officeart/2005/8/layout/hierarchy1"/>
    <dgm:cxn modelId="{3526B70D-0AAF-4146-8BA4-15B76882288A}" type="presParOf" srcId="{0117334F-5325-47E2-B297-3DBA93A7BB08}" destId="{2DDA14AA-E5AA-4772-B4E8-33D1F039FD6A}" srcOrd="0" destOrd="0" presId="urn:microsoft.com/office/officeart/2005/8/layout/hierarchy1"/>
    <dgm:cxn modelId="{43E338DA-1529-4CDE-ABCB-8411AA0BC308}" type="presParOf" srcId="{0117334F-5325-47E2-B297-3DBA93A7BB08}" destId="{91EE62F3-7121-490C-A62B-390D5B7BBAD6}" srcOrd="1" destOrd="0" presId="urn:microsoft.com/office/officeart/2005/8/layout/hierarchy1"/>
    <dgm:cxn modelId="{AF99106D-50A9-4B0B-BF1B-685D521C630D}" type="presParOf" srcId="{3EF81369-4ED0-4CB7-9929-9ED4DDC837CF}" destId="{35458295-92A2-44A8-8DC1-7F24C5D9258C}" srcOrd="1" destOrd="0" presId="urn:microsoft.com/office/officeart/2005/8/layout/hierarchy1"/>
    <dgm:cxn modelId="{4D4E7BDA-464B-4B89-AA35-0ED3D30122D3}" type="presParOf" srcId="{35458295-92A2-44A8-8DC1-7F24C5D9258C}" destId="{B1BB537E-7E26-4958-9CC3-A656F1AB352C}" srcOrd="0" destOrd="0" presId="urn:microsoft.com/office/officeart/2005/8/layout/hierarchy1"/>
    <dgm:cxn modelId="{D22604B8-F879-4120-9AC5-0F7D5167A459}" type="presParOf" srcId="{35458295-92A2-44A8-8DC1-7F24C5D9258C}" destId="{F92712D0-7A9A-4693-B324-C88A18422745}" srcOrd="1" destOrd="0" presId="urn:microsoft.com/office/officeart/2005/8/layout/hierarchy1"/>
    <dgm:cxn modelId="{92979F2D-D0EA-44EC-831D-9F6A525BA5D2}" type="presParOf" srcId="{F92712D0-7A9A-4693-B324-C88A18422745}" destId="{599E90FD-1002-4E60-B253-5B6976E3B527}" srcOrd="0" destOrd="0" presId="urn:microsoft.com/office/officeart/2005/8/layout/hierarchy1"/>
    <dgm:cxn modelId="{1E9BC6F3-CC47-4AD6-9215-24B8B1CB1C57}" type="presParOf" srcId="{599E90FD-1002-4E60-B253-5B6976E3B527}" destId="{5B4D8DA5-B343-44FB-AB49-15838285D104}" srcOrd="0" destOrd="0" presId="urn:microsoft.com/office/officeart/2005/8/layout/hierarchy1"/>
    <dgm:cxn modelId="{F4851C66-6C54-46F7-94D3-6B3BE7724B44}" type="presParOf" srcId="{599E90FD-1002-4E60-B253-5B6976E3B527}" destId="{62507700-A8DD-460F-AD7E-86553C3825AF}" srcOrd="1" destOrd="0" presId="urn:microsoft.com/office/officeart/2005/8/layout/hierarchy1"/>
    <dgm:cxn modelId="{A537DCBE-8AE9-47D1-89B8-8C7231D21169}" type="presParOf" srcId="{F92712D0-7A9A-4693-B324-C88A18422745}" destId="{D061F5DC-AA65-4D24-9A65-F30579FA295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4E86D376-DF9B-4B61-8AB7-D78B95B1BEF3}" type="doc">
      <dgm:prSet loTypeId="urn:microsoft.com/office/officeart/2005/8/layout/vList5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CE45BB8-A2B9-4BA4-B1FC-A06DBA82D793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k-UA" sz="2400" b="1" i="0" dirty="0" smtClean="0"/>
            <a:t>Ілюстрація </a:t>
          </a:r>
          <a:endParaRPr lang="ru-RU" sz="2400" b="1" i="0" dirty="0"/>
        </a:p>
      </dgm:t>
    </dgm:pt>
    <dgm:pt modelId="{B02157FD-B406-490B-B3F6-286820E14ED8}" type="parTrans" cxnId="{1C6F25A0-6447-48AC-8502-6FF7DE87E213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6F26D9B8-93EC-400B-8789-E1589475454D}" type="sibTrans" cxnId="{1C6F25A0-6447-48AC-8502-6FF7DE87E213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FE8C7D74-4124-4580-8B54-69F7A250546B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i="0" dirty="0" smtClean="0"/>
            <a:t>кут столу, дошки та ін.</a:t>
          </a:r>
          <a:endParaRPr lang="ru-RU" sz="2400" i="0" dirty="0" smtClean="0"/>
        </a:p>
      </dgm:t>
    </dgm:pt>
    <dgm:pt modelId="{A1579D55-5EE7-4CF2-AAED-E53F0F49F3D1}" type="parTrans" cxnId="{719B444B-810B-426D-A508-3FA5B6D9C116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02800C9B-4E0A-4F03-B845-19B878B076FC}" type="sibTrans" cxnId="{719B444B-810B-426D-A508-3FA5B6D9C116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74818567-7580-4913-9D2F-51DA152DCB59}" type="pres">
      <dgm:prSet presAssocID="{4E86D376-DF9B-4B61-8AB7-D78B95B1BEF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9048F32-08FE-4E6D-8D69-43C3D2BBC4F2}" type="pres">
      <dgm:prSet presAssocID="{ECE45BB8-A2B9-4BA4-B1FC-A06DBA82D793}" presName="linNode" presStyleCnt="0"/>
      <dgm:spPr/>
    </dgm:pt>
    <dgm:pt modelId="{62113160-700D-4100-AA89-506EB45C5A56}" type="pres">
      <dgm:prSet presAssocID="{ECE45BB8-A2B9-4BA4-B1FC-A06DBA82D793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7D700B-B73D-49CA-AF7E-F1C4711A7941}" type="pres">
      <dgm:prSet presAssocID="{ECE45BB8-A2B9-4BA4-B1FC-A06DBA82D793}" presName="descendantText" presStyleLbl="alignAccFollowNode1" presStyleIdx="0" presStyleCnt="1" custScaleX="1332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6F25A0-6447-48AC-8502-6FF7DE87E213}" srcId="{4E86D376-DF9B-4B61-8AB7-D78B95B1BEF3}" destId="{ECE45BB8-A2B9-4BA4-B1FC-A06DBA82D793}" srcOrd="0" destOrd="0" parTransId="{B02157FD-B406-490B-B3F6-286820E14ED8}" sibTransId="{6F26D9B8-93EC-400B-8789-E1589475454D}"/>
    <dgm:cxn modelId="{CE12C1BF-5A54-486E-BB91-0833A6EB5551}" type="presOf" srcId="{4E86D376-DF9B-4B61-8AB7-D78B95B1BEF3}" destId="{74818567-7580-4913-9D2F-51DA152DCB59}" srcOrd="0" destOrd="0" presId="urn:microsoft.com/office/officeart/2005/8/layout/vList5"/>
    <dgm:cxn modelId="{719B444B-810B-426D-A508-3FA5B6D9C116}" srcId="{ECE45BB8-A2B9-4BA4-B1FC-A06DBA82D793}" destId="{FE8C7D74-4124-4580-8B54-69F7A250546B}" srcOrd="0" destOrd="0" parTransId="{A1579D55-5EE7-4CF2-AAED-E53F0F49F3D1}" sibTransId="{02800C9B-4E0A-4F03-B845-19B878B076FC}"/>
    <dgm:cxn modelId="{8EB3DDE3-030D-4B27-B6DB-61E6F3DAD5B3}" type="presOf" srcId="{FE8C7D74-4124-4580-8B54-69F7A250546B}" destId="{D87D700B-B73D-49CA-AF7E-F1C4711A7941}" srcOrd="0" destOrd="0" presId="urn:microsoft.com/office/officeart/2005/8/layout/vList5"/>
    <dgm:cxn modelId="{205F8681-937E-4528-BAA2-C9EDBB03615C}" type="presOf" srcId="{ECE45BB8-A2B9-4BA4-B1FC-A06DBA82D793}" destId="{62113160-700D-4100-AA89-506EB45C5A56}" srcOrd="0" destOrd="0" presId="urn:microsoft.com/office/officeart/2005/8/layout/vList5"/>
    <dgm:cxn modelId="{FD47AEF5-E77D-49F1-9BFE-18CB6CE780E5}" type="presParOf" srcId="{74818567-7580-4913-9D2F-51DA152DCB59}" destId="{29048F32-08FE-4E6D-8D69-43C3D2BBC4F2}" srcOrd="0" destOrd="0" presId="urn:microsoft.com/office/officeart/2005/8/layout/vList5"/>
    <dgm:cxn modelId="{810B9DF8-BE6A-4AE4-B1C0-8E8977452734}" type="presParOf" srcId="{29048F32-08FE-4E6D-8D69-43C3D2BBC4F2}" destId="{62113160-700D-4100-AA89-506EB45C5A56}" srcOrd="0" destOrd="0" presId="urn:microsoft.com/office/officeart/2005/8/layout/vList5"/>
    <dgm:cxn modelId="{E682EE7F-5053-4E0F-AA93-075BE14CBD6F}" type="presParOf" srcId="{29048F32-08FE-4E6D-8D69-43C3D2BBC4F2}" destId="{D87D700B-B73D-49CA-AF7E-F1C4711A794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4E86D376-DF9B-4B61-8AB7-D78B95B1BEF3}" type="doc">
      <dgm:prSet loTypeId="urn:microsoft.com/office/officeart/2005/8/layout/vList5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59ED2AA2-C16B-4CAA-93BF-57B17ED7C6D5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k-UA" sz="2400" b="1" i="0" dirty="0" smtClean="0"/>
            <a:t>Властивості </a:t>
          </a:r>
          <a:endParaRPr lang="ru-RU" sz="2400" b="1" i="0" dirty="0"/>
        </a:p>
      </dgm:t>
    </dgm:pt>
    <dgm:pt modelId="{D8D64522-25C4-48B2-ABBB-64B18CA77189}" type="parTrans" cxnId="{45112ECE-FDDC-4E49-8624-47B2D614F6FF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F8E0A7FB-BCA7-41D2-BF51-1DDB139A6208}" type="sibTrans" cxnId="{45112ECE-FDDC-4E49-8624-47B2D614F6FF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569AADDF-094F-42CD-B3E7-4FC825BE20DD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i="0" dirty="0" smtClean="0"/>
            <a:t>величина кута не залежить від довжини його сторін, а залежить від взаємного розташування його сторін.</a:t>
          </a:r>
          <a:endParaRPr lang="ru-RU" sz="2400" i="0" dirty="0" smtClean="0"/>
        </a:p>
      </dgm:t>
    </dgm:pt>
    <dgm:pt modelId="{A2FD97B2-3AD4-4D63-BE48-7EAAE927376E}" type="parTrans" cxnId="{20583999-F231-4609-B594-CF1A33B31449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333E9FBF-B7B2-4E62-8F27-2B40A8D5D617}" type="sibTrans" cxnId="{20583999-F231-4609-B594-CF1A33B31449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/>
        </a:p>
      </dgm:t>
    </dgm:pt>
    <dgm:pt modelId="{74818567-7580-4913-9D2F-51DA152DCB59}" type="pres">
      <dgm:prSet presAssocID="{4E86D376-DF9B-4B61-8AB7-D78B95B1BEF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70A4BCA-0F5A-4FC7-A830-3A96D32CC557}" type="pres">
      <dgm:prSet presAssocID="{59ED2AA2-C16B-4CAA-93BF-57B17ED7C6D5}" presName="linNode" presStyleCnt="0"/>
      <dgm:spPr/>
    </dgm:pt>
    <dgm:pt modelId="{239BBFB4-68B1-480A-8634-FFD7CD5C9B0A}" type="pres">
      <dgm:prSet presAssocID="{59ED2AA2-C16B-4CAA-93BF-57B17ED7C6D5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C3A4DF-7154-412A-BF50-A28AC348B7A2}" type="pres">
      <dgm:prSet presAssocID="{59ED2AA2-C16B-4CAA-93BF-57B17ED7C6D5}" presName="descendantText" presStyleLbl="alignAccFollowNode1" presStyleIdx="0" presStyleCnt="1" custScaleX="1330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0583999-F231-4609-B594-CF1A33B31449}" srcId="{59ED2AA2-C16B-4CAA-93BF-57B17ED7C6D5}" destId="{569AADDF-094F-42CD-B3E7-4FC825BE20DD}" srcOrd="0" destOrd="0" parTransId="{A2FD97B2-3AD4-4D63-BE48-7EAAE927376E}" sibTransId="{333E9FBF-B7B2-4E62-8F27-2B40A8D5D617}"/>
    <dgm:cxn modelId="{6C34D4AA-A3F6-40A2-B86A-818DB235E508}" type="presOf" srcId="{59ED2AA2-C16B-4CAA-93BF-57B17ED7C6D5}" destId="{239BBFB4-68B1-480A-8634-FFD7CD5C9B0A}" srcOrd="0" destOrd="0" presId="urn:microsoft.com/office/officeart/2005/8/layout/vList5"/>
    <dgm:cxn modelId="{AF89008E-BFE5-412B-BBC0-B75F303C34A6}" type="presOf" srcId="{4E86D376-DF9B-4B61-8AB7-D78B95B1BEF3}" destId="{74818567-7580-4913-9D2F-51DA152DCB59}" srcOrd="0" destOrd="0" presId="urn:microsoft.com/office/officeart/2005/8/layout/vList5"/>
    <dgm:cxn modelId="{1A41BF7C-CEF9-4B66-912D-D028974167AA}" type="presOf" srcId="{569AADDF-094F-42CD-B3E7-4FC825BE20DD}" destId="{21C3A4DF-7154-412A-BF50-A28AC348B7A2}" srcOrd="0" destOrd="0" presId="urn:microsoft.com/office/officeart/2005/8/layout/vList5"/>
    <dgm:cxn modelId="{45112ECE-FDDC-4E49-8624-47B2D614F6FF}" srcId="{4E86D376-DF9B-4B61-8AB7-D78B95B1BEF3}" destId="{59ED2AA2-C16B-4CAA-93BF-57B17ED7C6D5}" srcOrd="0" destOrd="0" parTransId="{D8D64522-25C4-48B2-ABBB-64B18CA77189}" sibTransId="{F8E0A7FB-BCA7-41D2-BF51-1DDB139A6208}"/>
    <dgm:cxn modelId="{9FAE7E69-3AB4-4D92-AC5F-A563BEEC11E8}" type="presParOf" srcId="{74818567-7580-4913-9D2F-51DA152DCB59}" destId="{570A4BCA-0F5A-4FC7-A830-3A96D32CC557}" srcOrd="0" destOrd="0" presId="urn:microsoft.com/office/officeart/2005/8/layout/vList5"/>
    <dgm:cxn modelId="{4400E0A0-A321-4C77-91CE-8B1732FB3EC3}" type="presParOf" srcId="{570A4BCA-0F5A-4FC7-A830-3A96D32CC557}" destId="{239BBFB4-68B1-480A-8634-FFD7CD5C9B0A}" srcOrd="0" destOrd="0" presId="urn:microsoft.com/office/officeart/2005/8/layout/vList5"/>
    <dgm:cxn modelId="{7330D99A-6085-4190-AAC1-CF26858B3CB2}" type="presParOf" srcId="{570A4BCA-0F5A-4FC7-A830-3A96D32CC557}" destId="{21C3A4DF-7154-412A-BF50-A28AC348B7A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11254675-33B3-4A62-B2CF-6C8CA74CE11A}" type="doc">
      <dgm:prSet loTypeId="urn:microsoft.com/office/officeart/2005/8/layout/vList5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EC892087-9835-49A5-964B-5BAD190FF752}">
      <dgm:prSet phldrT="[Текст]" custT="1"/>
      <dgm:spPr/>
      <dgm:t>
        <a:bodyPr/>
        <a:lstStyle/>
        <a:p>
          <a:pPr algn="ctr">
            <a:lnSpc>
              <a:spcPct val="80000"/>
            </a:lnSpc>
          </a:pPr>
          <a:r>
            <a:rPr lang="uk-UA" sz="2400" b="1" i="0" smtClean="0"/>
            <a:t>Виділення фігури, що вивчається із множини інших фігур </a:t>
          </a:r>
          <a:endParaRPr lang="ru-RU" sz="2400" b="1" i="0" dirty="0"/>
        </a:p>
      </dgm:t>
    </dgm:pt>
    <dgm:pt modelId="{46D2DC01-F770-4A44-B7BF-17DBA8C2054F}" type="parTrans" cxnId="{093EC368-EA16-460C-B1AF-D55E936DD776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470E3CDD-AF96-459B-B8E4-F02BD291D78D}" type="sibTrans" cxnId="{093EC368-EA16-460C-B1AF-D55E936DD776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786F56C1-5C59-459C-B624-F3EB17A0FD51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тут ми показуємо кути багатокутників.</a:t>
          </a:r>
          <a:endParaRPr lang="ru-RU" sz="2400" dirty="0"/>
        </a:p>
      </dgm:t>
    </dgm:pt>
    <dgm:pt modelId="{50EEAFBB-03AD-444C-9B37-30881BBF1717}" type="parTrans" cxnId="{E5BB808A-A3CC-43A8-B619-207A756A9AF9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19009FAD-A1FF-4AB6-9293-6FCED0E1A054}" type="sibTrans" cxnId="{E5BB808A-A3CC-43A8-B619-207A756A9AF9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55D3A5EC-AC6A-4158-9268-0C959962E4C6}" type="pres">
      <dgm:prSet presAssocID="{11254675-33B3-4A62-B2CF-6C8CA74CE11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AEC872-086B-4324-BA23-A91B7D642785}" type="pres">
      <dgm:prSet presAssocID="{EC892087-9835-49A5-964B-5BAD190FF752}" presName="linNode" presStyleCnt="0"/>
      <dgm:spPr/>
    </dgm:pt>
    <dgm:pt modelId="{742A0A57-EEDC-489D-8940-752FB496017A}" type="pres">
      <dgm:prSet presAssocID="{EC892087-9835-49A5-964B-5BAD190FF752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E60AA3-87B8-4F58-AC09-E9192FE37E92}" type="pres">
      <dgm:prSet presAssocID="{EC892087-9835-49A5-964B-5BAD190FF752}" presName="descendantText" presStyleLbl="alignAccFollowNode1" presStyleIdx="0" presStyleCnt="1" custScaleX="1234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2053EA-C09D-4951-BD0D-E12C8FFDD77C}" type="presOf" srcId="{EC892087-9835-49A5-964B-5BAD190FF752}" destId="{742A0A57-EEDC-489D-8940-752FB496017A}" srcOrd="0" destOrd="0" presId="urn:microsoft.com/office/officeart/2005/8/layout/vList5"/>
    <dgm:cxn modelId="{E5BB808A-A3CC-43A8-B619-207A756A9AF9}" srcId="{EC892087-9835-49A5-964B-5BAD190FF752}" destId="{786F56C1-5C59-459C-B624-F3EB17A0FD51}" srcOrd="0" destOrd="0" parTransId="{50EEAFBB-03AD-444C-9B37-30881BBF1717}" sibTransId="{19009FAD-A1FF-4AB6-9293-6FCED0E1A054}"/>
    <dgm:cxn modelId="{093EC368-EA16-460C-B1AF-D55E936DD776}" srcId="{11254675-33B3-4A62-B2CF-6C8CA74CE11A}" destId="{EC892087-9835-49A5-964B-5BAD190FF752}" srcOrd="0" destOrd="0" parTransId="{46D2DC01-F770-4A44-B7BF-17DBA8C2054F}" sibTransId="{470E3CDD-AF96-459B-B8E4-F02BD291D78D}"/>
    <dgm:cxn modelId="{665DC93A-643B-4748-884A-7015562C8AAD}" type="presOf" srcId="{786F56C1-5C59-459C-B624-F3EB17A0FD51}" destId="{6AE60AA3-87B8-4F58-AC09-E9192FE37E92}" srcOrd="0" destOrd="0" presId="urn:microsoft.com/office/officeart/2005/8/layout/vList5"/>
    <dgm:cxn modelId="{D93F9CA5-33EC-4587-9A80-A77DFF27F263}" type="presOf" srcId="{11254675-33B3-4A62-B2CF-6C8CA74CE11A}" destId="{55D3A5EC-AC6A-4158-9268-0C959962E4C6}" srcOrd="0" destOrd="0" presId="urn:microsoft.com/office/officeart/2005/8/layout/vList5"/>
    <dgm:cxn modelId="{E03C1284-B136-404F-908D-B83CCE66486E}" type="presParOf" srcId="{55D3A5EC-AC6A-4158-9268-0C959962E4C6}" destId="{62AEC872-086B-4324-BA23-A91B7D642785}" srcOrd="0" destOrd="0" presId="urn:microsoft.com/office/officeart/2005/8/layout/vList5"/>
    <dgm:cxn modelId="{8F5FD26C-7AE1-4812-8AAB-260058B80DDF}" type="presParOf" srcId="{62AEC872-086B-4324-BA23-A91B7D642785}" destId="{742A0A57-EEDC-489D-8940-752FB496017A}" srcOrd="0" destOrd="0" presId="urn:microsoft.com/office/officeart/2005/8/layout/vList5"/>
    <dgm:cxn modelId="{CDAD4115-A022-4A52-A16C-092D0B8AFEAE}" type="presParOf" srcId="{62AEC872-086B-4324-BA23-A91B7D642785}" destId="{6AE60AA3-87B8-4F58-AC09-E9192FE37E9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11254675-33B3-4A62-B2CF-6C8CA74CE11A}" type="doc">
      <dgm:prSet loTypeId="urn:microsoft.com/office/officeart/2005/8/layout/vList5" loCatId="list" qsTypeId="urn:microsoft.com/office/officeart/2005/8/quickstyle/3d1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BC5200B8-0944-44DD-A426-66C1B5EB7806}">
      <dgm:prSet phldrT="[Текст]" custT="1"/>
      <dgm:spPr/>
      <dgm:t>
        <a:bodyPr/>
        <a:lstStyle/>
        <a:p>
          <a:pPr algn="ctr">
            <a:lnSpc>
              <a:spcPct val="80000"/>
            </a:lnSpc>
          </a:pPr>
          <a:r>
            <a:rPr lang="uk-UA" sz="2400" b="1" i="0" dirty="0" smtClean="0"/>
            <a:t>Побудова геометричної фігури</a:t>
          </a:r>
          <a:endParaRPr lang="ru-RU" sz="2400" b="1" i="0" dirty="0"/>
        </a:p>
      </dgm:t>
    </dgm:pt>
    <dgm:pt modelId="{9F1456EB-1E0F-4A0B-978E-7F7F323645B1}" type="parTrans" cxnId="{A5F69E55-2A04-4ADF-8175-950A8AADC53A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27B5960F-B7A7-417D-AA49-F9A9C2107831}" type="sibTrans" cxnId="{A5F69E55-2A04-4ADF-8175-950A8AADC53A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4AF2BC2E-4E9F-4974-80A9-356A3E8C7415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ставимо точку – це вершина кута й креслимо два  промені, які мають спільний початок (цю точку) – це сторони кута.</a:t>
          </a:r>
          <a:endParaRPr lang="ru-RU" sz="2400" dirty="0"/>
        </a:p>
      </dgm:t>
    </dgm:pt>
    <dgm:pt modelId="{9402E404-2A96-494E-A0E1-5EF89E6CDD99}" type="parTrans" cxnId="{E7D19CFE-E18A-400C-A62D-0D172F6124D7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AB17CACF-632F-4B59-8C30-CF48C4F89DEC}" type="sibTrans" cxnId="{E7D19CFE-E18A-400C-A62D-0D172F6124D7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55D3A5EC-AC6A-4158-9268-0C959962E4C6}" type="pres">
      <dgm:prSet presAssocID="{11254675-33B3-4A62-B2CF-6C8CA74CE11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A42A30E-3C4D-495C-9E10-B23F90D58AE5}" type="pres">
      <dgm:prSet presAssocID="{BC5200B8-0944-44DD-A426-66C1B5EB7806}" presName="linNode" presStyleCnt="0"/>
      <dgm:spPr/>
    </dgm:pt>
    <dgm:pt modelId="{A6C22829-A823-437C-A914-1153DC50F383}" type="pres">
      <dgm:prSet presAssocID="{BC5200B8-0944-44DD-A426-66C1B5EB7806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E82E8E-32B9-4638-988B-5CB61C951344}" type="pres">
      <dgm:prSet presAssocID="{BC5200B8-0944-44DD-A426-66C1B5EB7806}" presName="descendantText" presStyleLbl="alignAccFollowNode1" presStyleIdx="0" presStyleCnt="1" custScaleX="1234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D19CFE-E18A-400C-A62D-0D172F6124D7}" srcId="{BC5200B8-0944-44DD-A426-66C1B5EB7806}" destId="{4AF2BC2E-4E9F-4974-80A9-356A3E8C7415}" srcOrd="0" destOrd="0" parTransId="{9402E404-2A96-494E-A0E1-5EF89E6CDD99}" sibTransId="{AB17CACF-632F-4B59-8C30-CF48C4F89DEC}"/>
    <dgm:cxn modelId="{A5F69E55-2A04-4ADF-8175-950A8AADC53A}" srcId="{11254675-33B3-4A62-B2CF-6C8CA74CE11A}" destId="{BC5200B8-0944-44DD-A426-66C1B5EB7806}" srcOrd="0" destOrd="0" parTransId="{9F1456EB-1E0F-4A0B-978E-7F7F323645B1}" sibTransId="{27B5960F-B7A7-417D-AA49-F9A9C2107831}"/>
    <dgm:cxn modelId="{4DF10067-1062-4FED-B66B-33884A1AE8B5}" type="presOf" srcId="{4AF2BC2E-4E9F-4974-80A9-356A3E8C7415}" destId="{04E82E8E-32B9-4638-988B-5CB61C951344}" srcOrd="0" destOrd="0" presId="urn:microsoft.com/office/officeart/2005/8/layout/vList5"/>
    <dgm:cxn modelId="{AA20C95F-1AC2-4187-AB58-7076AB4420C1}" type="presOf" srcId="{11254675-33B3-4A62-B2CF-6C8CA74CE11A}" destId="{55D3A5EC-AC6A-4158-9268-0C959962E4C6}" srcOrd="0" destOrd="0" presId="urn:microsoft.com/office/officeart/2005/8/layout/vList5"/>
    <dgm:cxn modelId="{E2F50066-D597-4AB8-896C-21AC2749DBAE}" type="presOf" srcId="{BC5200B8-0944-44DD-A426-66C1B5EB7806}" destId="{A6C22829-A823-437C-A914-1153DC50F383}" srcOrd="0" destOrd="0" presId="urn:microsoft.com/office/officeart/2005/8/layout/vList5"/>
    <dgm:cxn modelId="{FC7E445D-8247-47A4-9E7A-9F9366A817BD}" type="presParOf" srcId="{55D3A5EC-AC6A-4158-9268-0C959962E4C6}" destId="{EA42A30E-3C4D-495C-9E10-B23F90D58AE5}" srcOrd="0" destOrd="0" presId="urn:microsoft.com/office/officeart/2005/8/layout/vList5"/>
    <dgm:cxn modelId="{3D6B4499-5418-4694-9D45-0177FCC82629}" type="presParOf" srcId="{EA42A30E-3C4D-495C-9E10-B23F90D58AE5}" destId="{A6C22829-A823-437C-A914-1153DC50F383}" srcOrd="0" destOrd="0" presId="urn:microsoft.com/office/officeart/2005/8/layout/vList5"/>
    <dgm:cxn modelId="{AB976AB8-1C3A-49F3-8C16-4727B23E0F41}" type="presParOf" srcId="{EA42A30E-3C4D-495C-9E10-B23F90D58AE5}" destId="{04E82E8E-32B9-4638-988B-5CB61C95134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EB66B2BF-1C91-4390-887D-59AFDF2F5453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2020DB-F149-4227-9BEB-A0D49C73DC9B}">
      <dgm:prSet phldrT="[Текст]" custT="1"/>
      <dgm:spPr/>
      <dgm:t>
        <a:bodyPr/>
        <a:lstStyle/>
        <a:p>
          <a:r>
            <a:rPr lang="uk-UA" sz="2400" dirty="0" smtClean="0"/>
            <a:t>Про що Ви дізналися сьогодні на лекції?</a:t>
          </a:r>
          <a:endParaRPr lang="ru-RU" sz="2400" dirty="0"/>
        </a:p>
      </dgm:t>
    </dgm:pt>
    <dgm:pt modelId="{0100F789-35CF-4756-B3C5-E7094A782C5E}" type="parTrans" cxnId="{B5A177D7-C739-4DE1-9AA5-C85B25A41B14}">
      <dgm:prSet/>
      <dgm:spPr/>
      <dgm:t>
        <a:bodyPr/>
        <a:lstStyle/>
        <a:p>
          <a:endParaRPr lang="ru-RU"/>
        </a:p>
      </dgm:t>
    </dgm:pt>
    <dgm:pt modelId="{546CF1F9-314E-497D-B7BB-BBED518EC40C}" type="sibTrans" cxnId="{B5A177D7-C739-4DE1-9AA5-C85B25A41B14}">
      <dgm:prSet/>
      <dgm:spPr/>
      <dgm:t>
        <a:bodyPr/>
        <a:lstStyle/>
        <a:p>
          <a:endParaRPr lang="ru-RU"/>
        </a:p>
      </dgm:t>
    </dgm:pt>
    <dgm:pt modelId="{889517A7-6441-4483-B2EC-4040F04A8583}">
      <dgm:prSet phldrT="[Текст]" custT="1"/>
      <dgm:spPr/>
      <dgm:t>
        <a:bodyPr/>
        <a:lstStyle/>
        <a:p>
          <a:r>
            <a:rPr lang="uk-UA" sz="2400" dirty="0" smtClean="0"/>
            <a:t>Про що ще Ви хотіли б дізнатися?</a:t>
          </a:r>
          <a:endParaRPr lang="ru-RU" sz="2400" dirty="0"/>
        </a:p>
      </dgm:t>
    </dgm:pt>
    <dgm:pt modelId="{FB4B70D2-484C-4686-B949-B5ED5864749D}" type="parTrans" cxnId="{777DDF51-BCB1-46EC-B137-0FC1F42A69A7}">
      <dgm:prSet/>
      <dgm:spPr/>
      <dgm:t>
        <a:bodyPr/>
        <a:lstStyle/>
        <a:p>
          <a:endParaRPr lang="ru-RU"/>
        </a:p>
      </dgm:t>
    </dgm:pt>
    <dgm:pt modelId="{750A1A6D-6D08-4BE7-8E67-C202BCE8BA1F}" type="sibTrans" cxnId="{777DDF51-BCB1-46EC-B137-0FC1F42A69A7}">
      <dgm:prSet/>
      <dgm:spPr/>
      <dgm:t>
        <a:bodyPr/>
        <a:lstStyle/>
        <a:p>
          <a:endParaRPr lang="ru-RU"/>
        </a:p>
      </dgm:t>
    </dgm:pt>
    <dgm:pt modelId="{4DF7A849-7E3E-424B-AB6C-A90D1143B16A}">
      <dgm:prSet phldrT="[Текст]" custT="1"/>
      <dgm:spPr/>
      <dgm:t>
        <a:bodyPr/>
        <a:lstStyle/>
        <a:p>
          <a:r>
            <a:rPr lang="uk-UA" sz="2400" dirty="0" smtClean="0"/>
            <a:t>Над чим ще слід попрацювати?</a:t>
          </a:r>
          <a:endParaRPr lang="ru-RU" sz="2400" dirty="0"/>
        </a:p>
      </dgm:t>
    </dgm:pt>
    <dgm:pt modelId="{1BEEF930-E46D-4E32-9AA4-C8A5B1DF4448}" type="parTrans" cxnId="{9115437B-E454-4CFD-BC65-D0DA7E4A9531}">
      <dgm:prSet/>
      <dgm:spPr/>
      <dgm:t>
        <a:bodyPr/>
        <a:lstStyle/>
        <a:p>
          <a:endParaRPr lang="ru-RU"/>
        </a:p>
      </dgm:t>
    </dgm:pt>
    <dgm:pt modelId="{4708B393-328E-4305-A917-2D069D5ED2A1}" type="sibTrans" cxnId="{9115437B-E454-4CFD-BC65-D0DA7E4A9531}">
      <dgm:prSet/>
      <dgm:spPr/>
      <dgm:t>
        <a:bodyPr/>
        <a:lstStyle/>
        <a:p>
          <a:endParaRPr lang="ru-RU"/>
        </a:p>
      </dgm:t>
    </dgm:pt>
    <dgm:pt modelId="{1940583F-00E0-4CC2-8478-BF25F75FB3E4}">
      <dgm:prSet phldrT="[Текст]"/>
      <dgm:spPr/>
      <dgm:t>
        <a:bodyPr/>
        <a:lstStyle/>
        <a:p>
          <a:endParaRPr lang="ru-RU" dirty="0"/>
        </a:p>
      </dgm:t>
    </dgm:pt>
    <dgm:pt modelId="{B0A4D07A-848B-4D04-AD20-429488B0BB7F}" type="parTrans" cxnId="{42935CBD-D39E-48F6-BC6F-3C071ED284CA}">
      <dgm:prSet/>
      <dgm:spPr/>
      <dgm:t>
        <a:bodyPr/>
        <a:lstStyle/>
        <a:p>
          <a:endParaRPr lang="ru-RU"/>
        </a:p>
      </dgm:t>
    </dgm:pt>
    <dgm:pt modelId="{603DE7BA-4DDE-4496-BF41-660DA37CF6C8}" type="sibTrans" cxnId="{42935CBD-D39E-48F6-BC6F-3C071ED284CA}">
      <dgm:prSet/>
      <dgm:spPr/>
      <dgm:t>
        <a:bodyPr/>
        <a:lstStyle/>
        <a:p>
          <a:endParaRPr lang="ru-RU"/>
        </a:p>
      </dgm:t>
    </dgm:pt>
    <dgm:pt modelId="{3CED5FFD-AAA2-4F32-9984-2931A9343EF4}">
      <dgm:prSet phldrT="[Текст]" custT="1"/>
      <dgm:spPr/>
      <dgm:t>
        <a:bodyPr/>
        <a:lstStyle/>
        <a:p>
          <a:r>
            <a:rPr lang="uk-UA" sz="2400" dirty="0" smtClean="0"/>
            <a:t>Яка інформація була цікавою найбільшою мірою?</a:t>
          </a:r>
          <a:endParaRPr lang="ru-RU" sz="2400" dirty="0"/>
        </a:p>
      </dgm:t>
    </dgm:pt>
    <dgm:pt modelId="{D8EBD1E8-1167-4034-ADB1-99FFC844B374}" type="parTrans" cxnId="{1CC74ADD-5202-4C5E-920C-3B8C192B5AFA}">
      <dgm:prSet/>
      <dgm:spPr/>
      <dgm:t>
        <a:bodyPr/>
        <a:lstStyle/>
        <a:p>
          <a:endParaRPr lang="ru-RU"/>
        </a:p>
      </dgm:t>
    </dgm:pt>
    <dgm:pt modelId="{91097DE5-36AF-42F3-8E5D-A8D1B8BA983E}" type="sibTrans" cxnId="{1CC74ADD-5202-4C5E-920C-3B8C192B5AFA}">
      <dgm:prSet/>
      <dgm:spPr/>
      <dgm:t>
        <a:bodyPr/>
        <a:lstStyle/>
        <a:p>
          <a:endParaRPr lang="ru-RU"/>
        </a:p>
      </dgm:t>
    </dgm:pt>
    <dgm:pt modelId="{2584DB9A-784B-48F5-B86D-25FAFB3039D7}">
      <dgm:prSet phldrT="[Текст]" custT="1"/>
      <dgm:spPr/>
      <dgm:t>
        <a:bodyPr/>
        <a:lstStyle/>
        <a:p>
          <a:r>
            <a:rPr lang="uk-UA" sz="2400" dirty="0" smtClean="0"/>
            <a:t>У чому Ви добре розібралися?</a:t>
          </a:r>
          <a:endParaRPr lang="ru-RU" sz="2400" dirty="0"/>
        </a:p>
      </dgm:t>
    </dgm:pt>
    <dgm:pt modelId="{BB98B7C0-B7FD-467C-81EE-74217945055C}" type="parTrans" cxnId="{9D24F021-A858-4DA6-925E-91F22F87E65D}">
      <dgm:prSet/>
      <dgm:spPr/>
      <dgm:t>
        <a:bodyPr/>
        <a:lstStyle/>
        <a:p>
          <a:endParaRPr lang="ru-RU"/>
        </a:p>
      </dgm:t>
    </dgm:pt>
    <dgm:pt modelId="{04345C90-4145-4068-9AFF-B9CFBEA77DBF}" type="sibTrans" cxnId="{9D24F021-A858-4DA6-925E-91F22F87E65D}">
      <dgm:prSet/>
      <dgm:spPr/>
      <dgm:t>
        <a:bodyPr/>
        <a:lstStyle/>
        <a:p>
          <a:endParaRPr lang="ru-RU"/>
        </a:p>
      </dgm:t>
    </dgm:pt>
    <dgm:pt modelId="{EE42284D-07CC-4E60-9511-FD7FB20444B5}" type="pres">
      <dgm:prSet presAssocID="{EB66B2BF-1C91-4390-887D-59AFDF2F5453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A8F65B-9A00-43C1-A4F9-A68D41146E29}" type="pres">
      <dgm:prSet presAssocID="{EB66B2BF-1C91-4390-887D-59AFDF2F5453}" presName="arrow" presStyleLbl="bgShp" presStyleIdx="0" presStyleCnt="1" custScaleX="108473" custLinFactNeighborX="-425" custLinFactNeighborY="-21442"/>
      <dgm:spPr/>
    </dgm:pt>
    <dgm:pt modelId="{8859FC13-5D8F-46C7-B2AA-092A21968C4B}" type="pres">
      <dgm:prSet presAssocID="{EB66B2BF-1C91-4390-887D-59AFDF2F5453}" presName="arrowDiagram5" presStyleCnt="0"/>
      <dgm:spPr/>
    </dgm:pt>
    <dgm:pt modelId="{DFECD051-241E-4D49-90FE-79495E84D7B0}" type="pres">
      <dgm:prSet presAssocID="{972020DB-F149-4227-9BEB-A0D49C73DC9B}" presName="bullet5a" presStyleLbl="node1" presStyleIdx="0" presStyleCnt="5"/>
      <dgm:spPr/>
    </dgm:pt>
    <dgm:pt modelId="{67B30F68-F664-49D0-B634-4E8BA04DBCF2}" type="pres">
      <dgm:prSet presAssocID="{972020DB-F149-4227-9BEB-A0D49C73DC9B}" presName="textBox5a" presStyleLbl="revTx" presStyleIdx="0" presStyleCnt="5" custScaleX="133571" custLinFactNeighborX="-25084" custLinFactNeighborY="188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C6CA9-E41C-4CBB-BA49-850C00ADEA47}" type="pres">
      <dgm:prSet presAssocID="{3CED5FFD-AAA2-4F32-9984-2931A9343EF4}" presName="bullet5b" presStyleLbl="node1" presStyleIdx="1" presStyleCnt="5"/>
      <dgm:spPr/>
    </dgm:pt>
    <dgm:pt modelId="{F8BFDAFD-525F-436C-B14B-2567CFE67020}" type="pres">
      <dgm:prSet presAssocID="{3CED5FFD-AAA2-4F32-9984-2931A9343EF4}" presName="textBox5b" presStyleLbl="revTx" presStyleIdx="1" presStyleCnt="5" custScaleX="122346" custLinFactNeighborX="101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B64851-C59E-4DDB-9091-7A0B9F221FC0}" type="pres">
      <dgm:prSet presAssocID="{889517A7-6441-4483-B2EC-4040F04A8583}" presName="bullet5c" presStyleLbl="node1" presStyleIdx="2" presStyleCnt="5"/>
      <dgm:spPr/>
    </dgm:pt>
    <dgm:pt modelId="{A058D1BA-E84F-4FDE-83D5-6EB0E59373E3}" type="pres">
      <dgm:prSet presAssocID="{889517A7-6441-4483-B2EC-4040F04A8583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A9D43-13BA-492F-877E-6840D854D3C9}" type="pres">
      <dgm:prSet presAssocID="{2584DB9A-784B-48F5-B86D-25FAFB3039D7}" presName="bullet5d" presStyleLbl="node1" presStyleIdx="3" presStyleCnt="5"/>
      <dgm:spPr/>
    </dgm:pt>
    <dgm:pt modelId="{EBA3EE16-9FDD-4C0D-A8C9-B38A905D9D21}" type="pres">
      <dgm:prSet presAssocID="{2584DB9A-784B-48F5-B86D-25FAFB3039D7}" presName="textBox5d" presStyleLbl="revTx" presStyleIdx="3" presStyleCnt="5" custScaleX="125856" custScaleY="84049" custLinFactNeighborX="7988" custLinFactNeighborY="14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C4CAF9-F84A-4BA7-BF8B-1C7B7B03A35E}" type="pres">
      <dgm:prSet presAssocID="{4DF7A849-7E3E-424B-AB6C-A90D1143B16A}" presName="bullet5e" presStyleLbl="node1" presStyleIdx="4" presStyleCnt="5"/>
      <dgm:spPr/>
    </dgm:pt>
    <dgm:pt modelId="{79055F36-FB44-4AFE-89C6-FD47523E4240}" type="pres">
      <dgm:prSet presAssocID="{4DF7A849-7E3E-424B-AB6C-A90D1143B16A}" presName="textBox5e" presStyleLbl="revTx" presStyleIdx="4" presStyleCnt="5" custScaleX="125565" custScaleY="883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C74ADD-5202-4C5E-920C-3B8C192B5AFA}" srcId="{EB66B2BF-1C91-4390-887D-59AFDF2F5453}" destId="{3CED5FFD-AAA2-4F32-9984-2931A9343EF4}" srcOrd="1" destOrd="0" parTransId="{D8EBD1E8-1167-4034-ADB1-99FFC844B374}" sibTransId="{91097DE5-36AF-42F3-8E5D-A8D1B8BA983E}"/>
    <dgm:cxn modelId="{9D24F021-A858-4DA6-925E-91F22F87E65D}" srcId="{EB66B2BF-1C91-4390-887D-59AFDF2F5453}" destId="{2584DB9A-784B-48F5-B86D-25FAFB3039D7}" srcOrd="3" destOrd="0" parTransId="{BB98B7C0-B7FD-467C-81EE-74217945055C}" sibTransId="{04345C90-4145-4068-9AFF-B9CFBEA77DBF}"/>
    <dgm:cxn modelId="{0AE3ACA5-142D-46BF-BC1D-31251C6B4C3D}" type="presOf" srcId="{889517A7-6441-4483-B2EC-4040F04A8583}" destId="{A058D1BA-E84F-4FDE-83D5-6EB0E59373E3}" srcOrd="0" destOrd="0" presId="urn:microsoft.com/office/officeart/2005/8/layout/arrow2"/>
    <dgm:cxn modelId="{42935CBD-D39E-48F6-BC6F-3C071ED284CA}" srcId="{EB66B2BF-1C91-4390-887D-59AFDF2F5453}" destId="{1940583F-00E0-4CC2-8478-BF25F75FB3E4}" srcOrd="5" destOrd="0" parTransId="{B0A4D07A-848B-4D04-AD20-429488B0BB7F}" sibTransId="{603DE7BA-4DDE-4496-BF41-660DA37CF6C8}"/>
    <dgm:cxn modelId="{777DDF51-BCB1-46EC-B137-0FC1F42A69A7}" srcId="{EB66B2BF-1C91-4390-887D-59AFDF2F5453}" destId="{889517A7-6441-4483-B2EC-4040F04A8583}" srcOrd="2" destOrd="0" parTransId="{FB4B70D2-484C-4686-B949-B5ED5864749D}" sibTransId="{750A1A6D-6D08-4BE7-8E67-C202BCE8BA1F}"/>
    <dgm:cxn modelId="{AD5B1E56-0A1C-445F-B43D-573704D42805}" type="presOf" srcId="{972020DB-F149-4227-9BEB-A0D49C73DC9B}" destId="{67B30F68-F664-49D0-B634-4E8BA04DBCF2}" srcOrd="0" destOrd="0" presId="urn:microsoft.com/office/officeart/2005/8/layout/arrow2"/>
    <dgm:cxn modelId="{B5A177D7-C739-4DE1-9AA5-C85B25A41B14}" srcId="{EB66B2BF-1C91-4390-887D-59AFDF2F5453}" destId="{972020DB-F149-4227-9BEB-A0D49C73DC9B}" srcOrd="0" destOrd="0" parTransId="{0100F789-35CF-4756-B3C5-E7094A782C5E}" sibTransId="{546CF1F9-314E-497D-B7BB-BBED518EC40C}"/>
    <dgm:cxn modelId="{9115437B-E454-4CFD-BC65-D0DA7E4A9531}" srcId="{EB66B2BF-1C91-4390-887D-59AFDF2F5453}" destId="{4DF7A849-7E3E-424B-AB6C-A90D1143B16A}" srcOrd="4" destOrd="0" parTransId="{1BEEF930-E46D-4E32-9AA4-C8A5B1DF4448}" sibTransId="{4708B393-328E-4305-A917-2D069D5ED2A1}"/>
    <dgm:cxn modelId="{E5EB3473-9676-4FDA-B8B5-2EC31560F7CA}" type="presOf" srcId="{3CED5FFD-AAA2-4F32-9984-2931A9343EF4}" destId="{F8BFDAFD-525F-436C-B14B-2567CFE67020}" srcOrd="0" destOrd="0" presId="urn:microsoft.com/office/officeart/2005/8/layout/arrow2"/>
    <dgm:cxn modelId="{667AF44B-87B6-4071-88A5-7057572CE568}" type="presOf" srcId="{4DF7A849-7E3E-424B-AB6C-A90D1143B16A}" destId="{79055F36-FB44-4AFE-89C6-FD47523E4240}" srcOrd="0" destOrd="0" presId="urn:microsoft.com/office/officeart/2005/8/layout/arrow2"/>
    <dgm:cxn modelId="{B85038B8-CF17-475F-A031-BDEF6942B650}" type="presOf" srcId="{2584DB9A-784B-48F5-B86D-25FAFB3039D7}" destId="{EBA3EE16-9FDD-4C0D-A8C9-B38A905D9D21}" srcOrd="0" destOrd="0" presId="urn:microsoft.com/office/officeart/2005/8/layout/arrow2"/>
    <dgm:cxn modelId="{2579ECD2-3C1F-413D-B0E4-C4BC583E2788}" type="presOf" srcId="{EB66B2BF-1C91-4390-887D-59AFDF2F5453}" destId="{EE42284D-07CC-4E60-9511-FD7FB20444B5}" srcOrd="0" destOrd="0" presId="urn:microsoft.com/office/officeart/2005/8/layout/arrow2"/>
    <dgm:cxn modelId="{D8952CE7-7B0A-4A7C-A9F6-ABD6B5D0FBEB}" type="presParOf" srcId="{EE42284D-07CC-4E60-9511-FD7FB20444B5}" destId="{AEA8F65B-9A00-43C1-A4F9-A68D41146E29}" srcOrd="0" destOrd="0" presId="urn:microsoft.com/office/officeart/2005/8/layout/arrow2"/>
    <dgm:cxn modelId="{3B8FC0CB-57CF-4BB4-BFFA-B66861028831}" type="presParOf" srcId="{EE42284D-07CC-4E60-9511-FD7FB20444B5}" destId="{8859FC13-5D8F-46C7-B2AA-092A21968C4B}" srcOrd="1" destOrd="0" presId="urn:microsoft.com/office/officeart/2005/8/layout/arrow2"/>
    <dgm:cxn modelId="{D452FBBE-6BD9-4FE2-938B-A4BE4E874649}" type="presParOf" srcId="{8859FC13-5D8F-46C7-B2AA-092A21968C4B}" destId="{DFECD051-241E-4D49-90FE-79495E84D7B0}" srcOrd="0" destOrd="0" presId="urn:microsoft.com/office/officeart/2005/8/layout/arrow2"/>
    <dgm:cxn modelId="{AEAFBE19-F5F7-4A16-B02C-6C9E80DB64EC}" type="presParOf" srcId="{8859FC13-5D8F-46C7-B2AA-092A21968C4B}" destId="{67B30F68-F664-49D0-B634-4E8BA04DBCF2}" srcOrd="1" destOrd="0" presId="urn:microsoft.com/office/officeart/2005/8/layout/arrow2"/>
    <dgm:cxn modelId="{749CD506-51C2-40D3-A759-A282F3689835}" type="presParOf" srcId="{8859FC13-5D8F-46C7-B2AA-092A21968C4B}" destId="{BBEC6CA9-E41C-4CBB-BA49-850C00ADEA47}" srcOrd="2" destOrd="0" presId="urn:microsoft.com/office/officeart/2005/8/layout/arrow2"/>
    <dgm:cxn modelId="{BC17FDE5-8D5E-4D0C-A391-B7BCB2C23DD7}" type="presParOf" srcId="{8859FC13-5D8F-46C7-B2AA-092A21968C4B}" destId="{F8BFDAFD-525F-436C-B14B-2567CFE67020}" srcOrd="3" destOrd="0" presId="urn:microsoft.com/office/officeart/2005/8/layout/arrow2"/>
    <dgm:cxn modelId="{776B7D7A-5AD3-4C0B-A8B5-D3F46DC55253}" type="presParOf" srcId="{8859FC13-5D8F-46C7-B2AA-092A21968C4B}" destId="{00B64851-C59E-4DDB-9091-7A0B9F221FC0}" srcOrd="4" destOrd="0" presId="urn:microsoft.com/office/officeart/2005/8/layout/arrow2"/>
    <dgm:cxn modelId="{F7801705-26EB-43B4-AEA1-A8B5B8CFD9B7}" type="presParOf" srcId="{8859FC13-5D8F-46C7-B2AA-092A21968C4B}" destId="{A058D1BA-E84F-4FDE-83D5-6EB0E59373E3}" srcOrd="5" destOrd="0" presId="urn:microsoft.com/office/officeart/2005/8/layout/arrow2"/>
    <dgm:cxn modelId="{35D630BA-8CFC-42D4-BCB0-498E1813A1C7}" type="presParOf" srcId="{8859FC13-5D8F-46C7-B2AA-092A21968C4B}" destId="{6A1A9D43-13BA-492F-877E-6840D854D3C9}" srcOrd="6" destOrd="0" presId="urn:microsoft.com/office/officeart/2005/8/layout/arrow2"/>
    <dgm:cxn modelId="{98109558-6BFD-461A-9A6C-83B003162AF6}" type="presParOf" srcId="{8859FC13-5D8F-46C7-B2AA-092A21968C4B}" destId="{EBA3EE16-9FDD-4C0D-A8C9-B38A905D9D21}" srcOrd="7" destOrd="0" presId="urn:microsoft.com/office/officeart/2005/8/layout/arrow2"/>
    <dgm:cxn modelId="{DFAE1AAB-ECF5-4393-BDBD-FEE3DFC96357}" type="presParOf" srcId="{8859FC13-5D8F-46C7-B2AA-092A21968C4B}" destId="{75C4CAF9-F84A-4BA7-BF8B-1C7B7B03A35E}" srcOrd="8" destOrd="0" presId="urn:microsoft.com/office/officeart/2005/8/layout/arrow2"/>
    <dgm:cxn modelId="{DAF57621-A13A-4945-A1F2-DC3FA6C3806A}" type="presParOf" srcId="{8859FC13-5D8F-46C7-B2AA-092A21968C4B}" destId="{79055F36-FB44-4AFE-89C6-FD47523E4240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B993773-6F74-4490-9E50-68D2B86467F5}" type="doc">
      <dgm:prSet loTypeId="urn:microsoft.com/office/officeart/2005/8/layout/hierarchy3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DCC690C4-8722-4DFC-B084-5A3503A091ED}">
      <dgm:prSet phldrT="[Текст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0" dirty="0" smtClean="0"/>
            <a:t>Геометричні фігури:</a:t>
          </a:r>
          <a:r>
            <a:rPr lang="uk-UA" sz="2400" i="0" dirty="0" smtClean="0"/>
            <a:t> пряма , крива та ламана лінія, відрізок, кут вивчаються за </a:t>
          </a:r>
          <a:r>
            <a:rPr lang="uk-UA" sz="2400" b="0" i="0" dirty="0" smtClean="0"/>
            <a:t>планом</a:t>
          </a:r>
          <a:r>
            <a:rPr lang="uk-UA" sz="2400" i="0" dirty="0" smtClean="0"/>
            <a:t>:     </a:t>
          </a:r>
          <a:endParaRPr lang="ru-RU" sz="2400" i="0" dirty="0"/>
        </a:p>
      </dgm:t>
    </dgm:pt>
    <dgm:pt modelId="{8FDC6E77-0345-43CC-962F-AD3C2EDA6D1B}" type="parTrans" cxnId="{7CF38E1E-E80F-4134-8B8B-E4846FFA4795}">
      <dgm:prSet/>
      <dgm:spPr/>
      <dgm:t>
        <a:bodyPr/>
        <a:lstStyle/>
        <a:p>
          <a:endParaRPr lang="ru-RU" sz="2400" i="0">
            <a:solidFill>
              <a:schemeClr val="tx1"/>
            </a:solidFill>
          </a:endParaRPr>
        </a:p>
      </dgm:t>
    </dgm:pt>
    <dgm:pt modelId="{1F41DC52-0BCE-4A1D-A5AB-AC0AD2B01C3E}" type="sibTrans" cxnId="{7CF38E1E-E80F-4134-8B8B-E4846FFA4795}">
      <dgm:prSet/>
      <dgm:spPr/>
      <dgm:t>
        <a:bodyPr/>
        <a:lstStyle/>
        <a:p>
          <a:endParaRPr lang="ru-RU" sz="2400" i="0">
            <a:solidFill>
              <a:schemeClr val="tx1"/>
            </a:solidFill>
          </a:endParaRPr>
        </a:p>
      </dgm:t>
    </dgm:pt>
    <dgm:pt modelId="{5376C174-695C-44BB-A516-03C090E0E9DD}">
      <dgm:prSet phldrT="[Текст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i="0" smtClean="0"/>
            <a:t>отримання геометричної фігури;</a:t>
          </a:r>
          <a:endParaRPr lang="ru-RU" sz="2400" i="0" dirty="0"/>
        </a:p>
      </dgm:t>
    </dgm:pt>
    <dgm:pt modelId="{6AF957C6-134E-49B7-AA37-7CB023EFF138}" type="parTrans" cxnId="{72BFE17F-C29F-4C26-87A8-6003C657F9AC}">
      <dgm:prSet/>
      <dgm:spPr/>
      <dgm:t>
        <a:bodyPr/>
        <a:lstStyle/>
        <a:p>
          <a:endParaRPr lang="ru-RU" sz="2400" i="0">
            <a:solidFill>
              <a:schemeClr val="tx1"/>
            </a:solidFill>
          </a:endParaRPr>
        </a:p>
      </dgm:t>
    </dgm:pt>
    <dgm:pt modelId="{7268C4CD-5459-491D-8DF6-F62B19C91947}" type="sibTrans" cxnId="{72BFE17F-C29F-4C26-87A8-6003C657F9AC}">
      <dgm:prSet/>
      <dgm:spPr/>
      <dgm:t>
        <a:bodyPr/>
        <a:lstStyle/>
        <a:p>
          <a:endParaRPr lang="ru-RU" sz="2400" i="0">
            <a:solidFill>
              <a:schemeClr val="tx1"/>
            </a:solidFill>
          </a:endParaRPr>
        </a:p>
      </dgm:t>
    </dgm:pt>
    <dgm:pt modelId="{189AB7BE-1B7F-480E-A17B-9441E37A27E8}">
      <dgm:prSet phldrT="[Текст]" custT="1"/>
      <dgm:spPr/>
      <dgm:t>
        <a:bodyPr/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i="0" smtClean="0"/>
            <a:t>ілюстрація;</a:t>
          </a:r>
          <a:endParaRPr lang="ru-RU" sz="2400" i="0" dirty="0"/>
        </a:p>
      </dgm:t>
    </dgm:pt>
    <dgm:pt modelId="{96EF446E-9A8C-43DB-88F7-FF855948E573}" type="parTrans" cxnId="{1E6FC60E-A3A4-44F9-BDF8-C6CAEAF81D90}">
      <dgm:prSet/>
      <dgm:spPr/>
      <dgm:t>
        <a:bodyPr/>
        <a:lstStyle/>
        <a:p>
          <a:endParaRPr lang="ru-RU" sz="2400" i="0">
            <a:solidFill>
              <a:schemeClr val="tx1"/>
            </a:solidFill>
          </a:endParaRPr>
        </a:p>
      </dgm:t>
    </dgm:pt>
    <dgm:pt modelId="{0FE6EF11-D145-4C7B-A6B4-93115CA77B6E}" type="sibTrans" cxnId="{1E6FC60E-A3A4-44F9-BDF8-C6CAEAF81D90}">
      <dgm:prSet/>
      <dgm:spPr/>
      <dgm:t>
        <a:bodyPr/>
        <a:lstStyle/>
        <a:p>
          <a:endParaRPr lang="ru-RU" sz="2400" i="0">
            <a:solidFill>
              <a:schemeClr val="tx1"/>
            </a:solidFill>
          </a:endParaRPr>
        </a:p>
      </dgm:t>
    </dgm:pt>
    <dgm:pt modelId="{F2314F65-030F-457D-A6B2-21375A565379}">
      <dgm:prSet phldrT="[Текст]" custT="1"/>
      <dgm:spPr/>
      <dgm:t>
        <a:bodyPr/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i="0" dirty="0" smtClean="0"/>
            <a:t>побудова геометричної фігури.</a:t>
          </a:r>
          <a:endParaRPr lang="ru-RU" sz="2400" i="0" dirty="0"/>
        </a:p>
      </dgm:t>
    </dgm:pt>
    <dgm:pt modelId="{AE35FD4B-29B7-433F-8989-A1536BA09137}" type="parTrans" cxnId="{152EB241-990D-490E-AECA-96B14688A8A2}">
      <dgm:prSet/>
      <dgm:spPr/>
      <dgm:t>
        <a:bodyPr/>
        <a:lstStyle/>
        <a:p>
          <a:endParaRPr lang="ru-RU" sz="2400" i="0">
            <a:solidFill>
              <a:schemeClr val="tx1"/>
            </a:solidFill>
          </a:endParaRPr>
        </a:p>
      </dgm:t>
    </dgm:pt>
    <dgm:pt modelId="{3F5B192C-7123-4F9E-94F5-26803FCB3A7A}" type="sibTrans" cxnId="{152EB241-990D-490E-AECA-96B14688A8A2}">
      <dgm:prSet/>
      <dgm:spPr/>
      <dgm:t>
        <a:bodyPr/>
        <a:lstStyle/>
        <a:p>
          <a:endParaRPr lang="ru-RU" sz="2400" i="0">
            <a:solidFill>
              <a:schemeClr val="tx1"/>
            </a:solidFill>
          </a:endParaRPr>
        </a:p>
      </dgm:t>
    </dgm:pt>
    <dgm:pt modelId="{7496B053-070B-4E11-8D56-C216F25B40ED}">
      <dgm:prSet phldrT="[Текст]" custT="1"/>
      <dgm:spPr/>
      <dgm:t>
        <a:bodyPr/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i="0" smtClean="0"/>
            <a:t>властивості;</a:t>
          </a:r>
          <a:endParaRPr lang="ru-RU" sz="2400" i="0" dirty="0"/>
        </a:p>
      </dgm:t>
    </dgm:pt>
    <dgm:pt modelId="{A0636094-D7F6-4068-8525-084B733FDC6C}" type="parTrans" cxnId="{1740436B-FF74-478A-9FD9-6C4B3F85524C}">
      <dgm:prSet/>
      <dgm:spPr/>
      <dgm:t>
        <a:bodyPr/>
        <a:lstStyle/>
        <a:p>
          <a:endParaRPr lang="ru-RU" sz="2400" i="0">
            <a:solidFill>
              <a:schemeClr val="tx1"/>
            </a:solidFill>
          </a:endParaRPr>
        </a:p>
      </dgm:t>
    </dgm:pt>
    <dgm:pt modelId="{B4EDFB70-B355-45E0-930B-406D95F26E81}" type="sibTrans" cxnId="{1740436B-FF74-478A-9FD9-6C4B3F85524C}">
      <dgm:prSet/>
      <dgm:spPr/>
      <dgm:t>
        <a:bodyPr/>
        <a:lstStyle/>
        <a:p>
          <a:endParaRPr lang="ru-RU" sz="2400" i="0">
            <a:solidFill>
              <a:schemeClr val="tx1"/>
            </a:solidFill>
          </a:endParaRPr>
        </a:p>
      </dgm:t>
    </dgm:pt>
    <dgm:pt modelId="{8D04CC0B-F502-4C47-ACEA-82BBC1A88CF0}">
      <dgm:prSet phldrT="[Текст]" custT="1"/>
      <dgm:spPr/>
      <dgm:t>
        <a:bodyPr/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i="0" smtClean="0"/>
            <a:t>виділення фігури, що вивчається із множини інших фігур;</a:t>
          </a:r>
          <a:endParaRPr lang="ru-RU" sz="2400" i="0" dirty="0"/>
        </a:p>
      </dgm:t>
    </dgm:pt>
    <dgm:pt modelId="{573FAF04-6EDC-4A18-8B23-3DCFB035B361}" type="parTrans" cxnId="{4639EB74-F566-4D57-9C23-220F8F364513}">
      <dgm:prSet/>
      <dgm:spPr/>
      <dgm:t>
        <a:bodyPr/>
        <a:lstStyle/>
        <a:p>
          <a:endParaRPr lang="ru-RU" sz="2400" i="0">
            <a:solidFill>
              <a:schemeClr val="tx1"/>
            </a:solidFill>
          </a:endParaRPr>
        </a:p>
      </dgm:t>
    </dgm:pt>
    <dgm:pt modelId="{076E72A6-48E5-4771-8569-69B62DC23D07}" type="sibTrans" cxnId="{4639EB74-F566-4D57-9C23-220F8F364513}">
      <dgm:prSet/>
      <dgm:spPr/>
      <dgm:t>
        <a:bodyPr/>
        <a:lstStyle/>
        <a:p>
          <a:endParaRPr lang="ru-RU" sz="2400" i="0">
            <a:solidFill>
              <a:schemeClr val="tx1"/>
            </a:solidFill>
          </a:endParaRPr>
        </a:p>
      </dgm:t>
    </dgm:pt>
    <dgm:pt modelId="{69F7A6A2-D89A-41FB-8729-D4F078E3B2D9}" type="pres">
      <dgm:prSet presAssocID="{6B993773-6F74-4490-9E50-68D2B86467F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6430816-3A5F-4EA5-83D5-13A37AF0814F}" type="pres">
      <dgm:prSet presAssocID="{DCC690C4-8722-4DFC-B084-5A3503A091ED}" presName="root" presStyleCnt="0"/>
      <dgm:spPr/>
    </dgm:pt>
    <dgm:pt modelId="{E642B274-B04B-4E13-B4CD-C4CD145F0D05}" type="pres">
      <dgm:prSet presAssocID="{DCC690C4-8722-4DFC-B084-5A3503A091ED}" presName="rootComposite" presStyleCnt="0"/>
      <dgm:spPr/>
    </dgm:pt>
    <dgm:pt modelId="{FBDFD375-F129-4C6F-97C4-279650F69789}" type="pres">
      <dgm:prSet presAssocID="{DCC690C4-8722-4DFC-B084-5A3503A091ED}" presName="rootText" presStyleLbl="node1" presStyleIdx="0" presStyleCnt="1" custScaleX="461261" custScaleY="162506"/>
      <dgm:spPr/>
      <dgm:t>
        <a:bodyPr/>
        <a:lstStyle/>
        <a:p>
          <a:endParaRPr lang="ru-RU"/>
        </a:p>
      </dgm:t>
    </dgm:pt>
    <dgm:pt modelId="{073267EA-727F-4CED-9B08-5E71D6C945D7}" type="pres">
      <dgm:prSet presAssocID="{DCC690C4-8722-4DFC-B084-5A3503A091ED}" presName="rootConnector" presStyleLbl="node1" presStyleIdx="0" presStyleCnt="1"/>
      <dgm:spPr/>
      <dgm:t>
        <a:bodyPr/>
        <a:lstStyle/>
        <a:p>
          <a:endParaRPr lang="ru-RU"/>
        </a:p>
      </dgm:t>
    </dgm:pt>
    <dgm:pt modelId="{2E7B4ABA-6635-410F-B999-E82165A2C28C}" type="pres">
      <dgm:prSet presAssocID="{DCC690C4-8722-4DFC-B084-5A3503A091ED}" presName="childShape" presStyleCnt="0"/>
      <dgm:spPr/>
    </dgm:pt>
    <dgm:pt modelId="{33D2E389-2D64-4F55-9872-FFCFD744C659}" type="pres">
      <dgm:prSet presAssocID="{6AF957C6-134E-49B7-AA37-7CB023EFF138}" presName="Name13" presStyleLbl="parChTrans1D2" presStyleIdx="0" presStyleCnt="5"/>
      <dgm:spPr/>
      <dgm:t>
        <a:bodyPr/>
        <a:lstStyle/>
        <a:p>
          <a:endParaRPr lang="ru-RU"/>
        </a:p>
      </dgm:t>
    </dgm:pt>
    <dgm:pt modelId="{CA7F0F71-1E10-4E82-8746-3A96C5C6FC95}" type="pres">
      <dgm:prSet presAssocID="{5376C174-695C-44BB-A516-03C090E0E9DD}" presName="childText" presStyleLbl="bgAcc1" presStyleIdx="0" presStyleCnt="5" custScaleX="5730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9CF028-520F-4262-90BB-5ADC31BF8F0A}" type="pres">
      <dgm:prSet presAssocID="{96EF446E-9A8C-43DB-88F7-FF855948E573}" presName="Name13" presStyleLbl="parChTrans1D2" presStyleIdx="1" presStyleCnt="5"/>
      <dgm:spPr/>
      <dgm:t>
        <a:bodyPr/>
        <a:lstStyle/>
        <a:p>
          <a:endParaRPr lang="ru-RU"/>
        </a:p>
      </dgm:t>
    </dgm:pt>
    <dgm:pt modelId="{125D72B8-F7EE-42A1-94F1-C22A1CF8B07A}" type="pres">
      <dgm:prSet presAssocID="{189AB7BE-1B7F-480E-A17B-9441E37A27E8}" presName="childText" presStyleLbl="bgAcc1" presStyleIdx="1" presStyleCnt="5" custScaleX="5730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05E45D-499A-4FD8-B770-7748BD9077EC}" type="pres">
      <dgm:prSet presAssocID="{A0636094-D7F6-4068-8525-084B733FDC6C}" presName="Name13" presStyleLbl="parChTrans1D2" presStyleIdx="2" presStyleCnt="5"/>
      <dgm:spPr/>
      <dgm:t>
        <a:bodyPr/>
        <a:lstStyle/>
        <a:p>
          <a:endParaRPr lang="ru-RU"/>
        </a:p>
      </dgm:t>
    </dgm:pt>
    <dgm:pt modelId="{E04D1346-C06C-4F7B-BC15-179C81C8BB04}" type="pres">
      <dgm:prSet presAssocID="{7496B053-070B-4E11-8D56-C216F25B40ED}" presName="childText" presStyleLbl="bgAcc1" presStyleIdx="2" presStyleCnt="5" custScaleX="5730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64AE05-5B04-4C2D-90C2-891971580135}" type="pres">
      <dgm:prSet presAssocID="{573FAF04-6EDC-4A18-8B23-3DCFB035B361}" presName="Name13" presStyleLbl="parChTrans1D2" presStyleIdx="3" presStyleCnt="5"/>
      <dgm:spPr/>
      <dgm:t>
        <a:bodyPr/>
        <a:lstStyle/>
        <a:p>
          <a:endParaRPr lang="ru-RU"/>
        </a:p>
      </dgm:t>
    </dgm:pt>
    <dgm:pt modelId="{4333D254-D46A-47AF-8FDE-2D4E2AC1CCB2}" type="pres">
      <dgm:prSet presAssocID="{8D04CC0B-F502-4C47-ACEA-82BBC1A88CF0}" presName="childText" presStyleLbl="bgAcc1" presStyleIdx="3" presStyleCnt="5" custScaleX="5730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1B3BA5-EB21-4C42-A0A3-658D3DF9D5AB}" type="pres">
      <dgm:prSet presAssocID="{AE35FD4B-29B7-433F-8989-A1536BA09137}" presName="Name13" presStyleLbl="parChTrans1D2" presStyleIdx="4" presStyleCnt="5"/>
      <dgm:spPr/>
      <dgm:t>
        <a:bodyPr/>
        <a:lstStyle/>
        <a:p>
          <a:endParaRPr lang="ru-RU"/>
        </a:p>
      </dgm:t>
    </dgm:pt>
    <dgm:pt modelId="{ADD7F5FD-4C70-4170-BDA0-511BF2F32112}" type="pres">
      <dgm:prSet presAssocID="{F2314F65-030F-457D-A6B2-21375A565379}" presName="childText" presStyleLbl="bgAcc1" presStyleIdx="4" presStyleCnt="5" custScaleX="5730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114DE8-0E1B-4C11-8308-FDF29C128305}" type="presOf" srcId="{573FAF04-6EDC-4A18-8B23-3DCFB035B361}" destId="{1564AE05-5B04-4C2D-90C2-891971580135}" srcOrd="0" destOrd="0" presId="urn:microsoft.com/office/officeart/2005/8/layout/hierarchy3"/>
    <dgm:cxn modelId="{1740436B-FF74-478A-9FD9-6C4B3F85524C}" srcId="{DCC690C4-8722-4DFC-B084-5A3503A091ED}" destId="{7496B053-070B-4E11-8D56-C216F25B40ED}" srcOrd="2" destOrd="0" parTransId="{A0636094-D7F6-4068-8525-084B733FDC6C}" sibTransId="{B4EDFB70-B355-45E0-930B-406D95F26E81}"/>
    <dgm:cxn modelId="{1E6FC60E-A3A4-44F9-BDF8-C6CAEAF81D90}" srcId="{DCC690C4-8722-4DFC-B084-5A3503A091ED}" destId="{189AB7BE-1B7F-480E-A17B-9441E37A27E8}" srcOrd="1" destOrd="0" parTransId="{96EF446E-9A8C-43DB-88F7-FF855948E573}" sibTransId="{0FE6EF11-D145-4C7B-A6B4-93115CA77B6E}"/>
    <dgm:cxn modelId="{8D010FA2-89B5-4F00-B702-5F14F6234B96}" type="presOf" srcId="{8D04CC0B-F502-4C47-ACEA-82BBC1A88CF0}" destId="{4333D254-D46A-47AF-8FDE-2D4E2AC1CCB2}" srcOrd="0" destOrd="0" presId="urn:microsoft.com/office/officeart/2005/8/layout/hierarchy3"/>
    <dgm:cxn modelId="{FAD415DB-6394-4397-9469-457E612CD73A}" type="presOf" srcId="{6AF957C6-134E-49B7-AA37-7CB023EFF138}" destId="{33D2E389-2D64-4F55-9872-FFCFD744C659}" srcOrd="0" destOrd="0" presId="urn:microsoft.com/office/officeart/2005/8/layout/hierarchy3"/>
    <dgm:cxn modelId="{B3238A0F-7C94-46EE-BC39-B19DCC8AE18A}" type="presOf" srcId="{DCC690C4-8722-4DFC-B084-5A3503A091ED}" destId="{073267EA-727F-4CED-9B08-5E71D6C945D7}" srcOrd="1" destOrd="0" presId="urn:microsoft.com/office/officeart/2005/8/layout/hierarchy3"/>
    <dgm:cxn modelId="{A3F863E7-46B6-49A5-A550-04254F8A2449}" type="presOf" srcId="{F2314F65-030F-457D-A6B2-21375A565379}" destId="{ADD7F5FD-4C70-4170-BDA0-511BF2F32112}" srcOrd="0" destOrd="0" presId="urn:microsoft.com/office/officeart/2005/8/layout/hierarchy3"/>
    <dgm:cxn modelId="{72BFE17F-C29F-4C26-87A8-6003C657F9AC}" srcId="{DCC690C4-8722-4DFC-B084-5A3503A091ED}" destId="{5376C174-695C-44BB-A516-03C090E0E9DD}" srcOrd="0" destOrd="0" parTransId="{6AF957C6-134E-49B7-AA37-7CB023EFF138}" sibTransId="{7268C4CD-5459-491D-8DF6-F62B19C91947}"/>
    <dgm:cxn modelId="{152EB241-990D-490E-AECA-96B14688A8A2}" srcId="{DCC690C4-8722-4DFC-B084-5A3503A091ED}" destId="{F2314F65-030F-457D-A6B2-21375A565379}" srcOrd="4" destOrd="0" parTransId="{AE35FD4B-29B7-433F-8989-A1536BA09137}" sibTransId="{3F5B192C-7123-4F9E-94F5-26803FCB3A7A}"/>
    <dgm:cxn modelId="{40EDC093-D4A8-44EB-8601-E4727298D01D}" type="presOf" srcId="{DCC690C4-8722-4DFC-B084-5A3503A091ED}" destId="{FBDFD375-F129-4C6F-97C4-279650F69789}" srcOrd="0" destOrd="0" presId="urn:microsoft.com/office/officeart/2005/8/layout/hierarchy3"/>
    <dgm:cxn modelId="{7CF38E1E-E80F-4134-8B8B-E4846FFA4795}" srcId="{6B993773-6F74-4490-9E50-68D2B86467F5}" destId="{DCC690C4-8722-4DFC-B084-5A3503A091ED}" srcOrd="0" destOrd="0" parTransId="{8FDC6E77-0345-43CC-962F-AD3C2EDA6D1B}" sibTransId="{1F41DC52-0BCE-4A1D-A5AB-AC0AD2B01C3E}"/>
    <dgm:cxn modelId="{4639EB74-F566-4D57-9C23-220F8F364513}" srcId="{DCC690C4-8722-4DFC-B084-5A3503A091ED}" destId="{8D04CC0B-F502-4C47-ACEA-82BBC1A88CF0}" srcOrd="3" destOrd="0" parTransId="{573FAF04-6EDC-4A18-8B23-3DCFB035B361}" sibTransId="{076E72A6-48E5-4771-8569-69B62DC23D07}"/>
    <dgm:cxn modelId="{B5899965-AA61-4B78-BB80-62897EB3A1BB}" type="presOf" srcId="{96EF446E-9A8C-43DB-88F7-FF855948E573}" destId="{6C9CF028-520F-4262-90BB-5ADC31BF8F0A}" srcOrd="0" destOrd="0" presId="urn:microsoft.com/office/officeart/2005/8/layout/hierarchy3"/>
    <dgm:cxn modelId="{ACEA6F6D-4655-40B8-B0E3-9A76B539E113}" type="presOf" srcId="{A0636094-D7F6-4068-8525-084B733FDC6C}" destId="{8205E45D-499A-4FD8-B770-7748BD9077EC}" srcOrd="0" destOrd="0" presId="urn:microsoft.com/office/officeart/2005/8/layout/hierarchy3"/>
    <dgm:cxn modelId="{245024A1-7893-4796-90F8-B39E22DF529A}" type="presOf" srcId="{6B993773-6F74-4490-9E50-68D2B86467F5}" destId="{69F7A6A2-D89A-41FB-8729-D4F078E3B2D9}" srcOrd="0" destOrd="0" presId="urn:microsoft.com/office/officeart/2005/8/layout/hierarchy3"/>
    <dgm:cxn modelId="{7905C93B-71D3-4CFA-9C6A-1487B34E5C73}" type="presOf" srcId="{5376C174-695C-44BB-A516-03C090E0E9DD}" destId="{CA7F0F71-1E10-4E82-8746-3A96C5C6FC95}" srcOrd="0" destOrd="0" presId="urn:microsoft.com/office/officeart/2005/8/layout/hierarchy3"/>
    <dgm:cxn modelId="{E0369FF6-6BDB-4F2E-85B8-AAE3D9A3DD33}" type="presOf" srcId="{AE35FD4B-29B7-433F-8989-A1536BA09137}" destId="{911B3BA5-EB21-4C42-A0A3-658D3DF9D5AB}" srcOrd="0" destOrd="0" presId="urn:microsoft.com/office/officeart/2005/8/layout/hierarchy3"/>
    <dgm:cxn modelId="{969D7F16-9609-4AEE-8ED7-C1538AAF225E}" type="presOf" srcId="{7496B053-070B-4E11-8D56-C216F25B40ED}" destId="{E04D1346-C06C-4F7B-BC15-179C81C8BB04}" srcOrd="0" destOrd="0" presId="urn:microsoft.com/office/officeart/2005/8/layout/hierarchy3"/>
    <dgm:cxn modelId="{6516D21C-63F5-497F-95E2-9DB542E53964}" type="presOf" srcId="{189AB7BE-1B7F-480E-A17B-9441E37A27E8}" destId="{125D72B8-F7EE-42A1-94F1-C22A1CF8B07A}" srcOrd="0" destOrd="0" presId="urn:microsoft.com/office/officeart/2005/8/layout/hierarchy3"/>
    <dgm:cxn modelId="{1FDF44A3-A25A-4F2B-8CC3-39AE07161EEB}" type="presParOf" srcId="{69F7A6A2-D89A-41FB-8729-D4F078E3B2D9}" destId="{C6430816-3A5F-4EA5-83D5-13A37AF0814F}" srcOrd="0" destOrd="0" presId="urn:microsoft.com/office/officeart/2005/8/layout/hierarchy3"/>
    <dgm:cxn modelId="{70E26325-A06C-4B05-B359-566FE7071D12}" type="presParOf" srcId="{C6430816-3A5F-4EA5-83D5-13A37AF0814F}" destId="{E642B274-B04B-4E13-B4CD-C4CD145F0D05}" srcOrd="0" destOrd="0" presId="urn:microsoft.com/office/officeart/2005/8/layout/hierarchy3"/>
    <dgm:cxn modelId="{08BF9A57-A9CA-4C22-92B3-4C8D3361A6E9}" type="presParOf" srcId="{E642B274-B04B-4E13-B4CD-C4CD145F0D05}" destId="{FBDFD375-F129-4C6F-97C4-279650F69789}" srcOrd="0" destOrd="0" presId="urn:microsoft.com/office/officeart/2005/8/layout/hierarchy3"/>
    <dgm:cxn modelId="{2735F09A-9F9D-479F-8764-48FE7182F124}" type="presParOf" srcId="{E642B274-B04B-4E13-B4CD-C4CD145F0D05}" destId="{073267EA-727F-4CED-9B08-5E71D6C945D7}" srcOrd="1" destOrd="0" presId="urn:microsoft.com/office/officeart/2005/8/layout/hierarchy3"/>
    <dgm:cxn modelId="{5B57DA34-EADD-4F47-A816-6F1065A0196D}" type="presParOf" srcId="{C6430816-3A5F-4EA5-83D5-13A37AF0814F}" destId="{2E7B4ABA-6635-410F-B999-E82165A2C28C}" srcOrd="1" destOrd="0" presId="urn:microsoft.com/office/officeart/2005/8/layout/hierarchy3"/>
    <dgm:cxn modelId="{88FC9D87-82FC-4FEF-853B-3A636ED53AB3}" type="presParOf" srcId="{2E7B4ABA-6635-410F-B999-E82165A2C28C}" destId="{33D2E389-2D64-4F55-9872-FFCFD744C659}" srcOrd="0" destOrd="0" presId="urn:microsoft.com/office/officeart/2005/8/layout/hierarchy3"/>
    <dgm:cxn modelId="{650B6314-1FAD-418B-AEEC-A93D49AC9897}" type="presParOf" srcId="{2E7B4ABA-6635-410F-B999-E82165A2C28C}" destId="{CA7F0F71-1E10-4E82-8746-3A96C5C6FC95}" srcOrd="1" destOrd="0" presId="urn:microsoft.com/office/officeart/2005/8/layout/hierarchy3"/>
    <dgm:cxn modelId="{4F73BFBD-A20F-451A-BBBC-3B9F99CD16F6}" type="presParOf" srcId="{2E7B4ABA-6635-410F-B999-E82165A2C28C}" destId="{6C9CF028-520F-4262-90BB-5ADC31BF8F0A}" srcOrd="2" destOrd="0" presId="urn:microsoft.com/office/officeart/2005/8/layout/hierarchy3"/>
    <dgm:cxn modelId="{7438274D-E4FE-4787-B302-02DFBFB03E5E}" type="presParOf" srcId="{2E7B4ABA-6635-410F-B999-E82165A2C28C}" destId="{125D72B8-F7EE-42A1-94F1-C22A1CF8B07A}" srcOrd="3" destOrd="0" presId="urn:microsoft.com/office/officeart/2005/8/layout/hierarchy3"/>
    <dgm:cxn modelId="{331342CC-871F-4E97-ABAF-D42C8A17E375}" type="presParOf" srcId="{2E7B4ABA-6635-410F-B999-E82165A2C28C}" destId="{8205E45D-499A-4FD8-B770-7748BD9077EC}" srcOrd="4" destOrd="0" presId="urn:microsoft.com/office/officeart/2005/8/layout/hierarchy3"/>
    <dgm:cxn modelId="{897A084B-7DBE-4EBA-BD72-B69929B17114}" type="presParOf" srcId="{2E7B4ABA-6635-410F-B999-E82165A2C28C}" destId="{E04D1346-C06C-4F7B-BC15-179C81C8BB04}" srcOrd="5" destOrd="0" presId="urn:microsoft.com/office/officeart/2005/8/layout/hierarchy3"/>
    <dgm:cxn modelId="{FE24889E-46D2-4250-B2D5-430B02171281}" type="presParOf" srcId="{2E7B4ABA-6635-410F-B999-E82165A2C28C}" destId="{1564AE05-5B04-4C2D-90C2-891971580135}" srcOrd="6" destOrd="0" presId="urn:microsoft.com/office/officeart/2005/8/layout/hierarchy3"/>
    <dgm:cxn modelId="{157E97D3-9103-4C54-ACE0-8801D114FDEA}" type="presParOf" srcId="{2E7B4ABA-6635-410F-B999-E82165A2C28C}" destId="{4333D254-D46A-47AF-8FDE-2D4E2AC1CCB2}" srcOrd="7" destOrd="0" presId="urn:microsoft.com/office/officeart/2005/8/layout/hierarchy3"/>
    <dgm:cxn modelId="{7A591139-A64F-4395-83D2-FBCFCB0966B6}" type="presParOf" srcId="{2E7B4ABA-6635-410F-B999-E82165A2C28C}" destId="{911B3BA5-EB21-4C42-A0A3-658D3DF9D5AB}" srcOrd="8" destOrd="0" presId="urn:microsoft.com/office/officeart/2005/8/layout/hierarchy3"/>
    <dgm:cxn modelId="{31818CB8-6798-4D03-B97F-F41AD7171D9B}" type="presParOf" srcId="{2E7B4ABA-6635-410F-B999-E82165A2C28C}" destId="{ADD7F5FD-4C70-4170-BDA0-511BF2F32112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EB1D7DA-AA32-46A5-A6D3-4F0D1EE8B610}" type="doc">
      <dgm:prSet loTypeId="urn:microsoft.com/office/officeart/2005/8/layout/vList5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8A8C5FF5-D5B1-4761-8966-360AEBA49AAA}">
      <dgm:prSet phldrT="[Текст]" custT="1"/>
      <dgm:spPr/>
      <dgm:t>
        <a:bodyPr/>
        <a:lstStyle/>
        <a:p>
          <a:r>
            <a:rPr lang="uk-UA" sz="2400" b="1" i="0" dirty="0" smtClean="0"/>
            <a:t>Отримання геометричної фігури</a:t>
          </a:r>
          <a:endParaRPr lang="ru-RU" sz="2400" b="1" i="0" dirty="0"/>
        </a:p>
      </dgm:t>
    </dgm:pt>
    <dgm:pt modelId="{AF997B07-519D-44A7-A9F7-41EFEDA043F7}" type="parTrans" cxnId="{BE2E495D-386F-4968-B860-D59166A6DA04}">
      <dgm:prSet/>
      <dgm:spPr/>
      <dgm:t>
        <a:bodyPr/>
        <a:lstStyle/>
        <a:p>
          <a:endParaRPr lang="ru-RU" sz="2400"/>
        </a:p>
      </dgm:t>
    </dgm:pt>
    <dgm:pt modelId="{395854F2-F222-4D99-A815-EDAFB1DACC84}" type="sibTrans" cxnId="{BE2E495D-386F-4968-B860-D59166A6DA04}">
      <dgm:prSet/>
      <dgm:spPr/>
      <dgm:t>
        <a:bodyPr/>
        <a:lstStyle/>
        <a:p>
          <a:endParaRPr lang="ru-RU" sz="2400"/>
        </a:p>
      </dgm:t>
    </dgm:pt>
    <dgm:pt modelId="{946D9DDD-2014-43B3-9F75-5C25E80DF563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при стиканні крейди з дошкою, олівця з аркушем паперу отримаємо образ точки:  (двоє або троє дітей йдуть до дошки й лишають слід від стикання крейди з дошкою, решта учнів – лишають слід від олівця. Вчитель запитує: Що ми отримали? (точку) Як ми отримали точку? (торкнулися олівцем до аркушу паперу).</a:t>
          </a:r>
          <a:endParaRPr lang="ru-RU" sz="2400" dirty="0"/>
        </a:p>
      </dgm:t>
    </dgm:pt>
    <dgm:pt modelId="{D2EFE973-0084-4814-8259-CD806FB78481}" type="parTrans" cxnId="{D6335E89-B797-4196-A28E-1B4DA353FE13}">
      <dgm:prSet/>
      <dgm:spPr/>
      <dgm:t>
        <a:bodyPr/>
        <a:lstStyle/>
        <a:p>
          <a:endParaRPr lang="ru-RU" sz="2400"/>
        </a:p>
      </dgm:t>
    </dgm:pt>
    <dgm:pt modelId="{15A92E38-365F-408F-BA87-00D3AF01537B}" type="sibTrans" cxnId="{D6335E89-B797-4196-A28E-1B4DA353FE13}">
      <dgm:prSet/>
      <dgm:spPr/>
      <dgm:t>
        <a:bodyPr/>
        <a:lstStyle/>
        <a:p>
          <a:endParaRPr lang="ru-RU" sz="2400"/>
        </a:p>
      </dgm:t>
    </dgm:pt>
    <dgm:pt modelId="{D7C52019-8C4B-4785-BC37-077ABBDAD4DE}">
      <dgm:prSet phldrT="[Текст]" custT="1"/>
      <dgm:spPr/>
      <dgm:t>
        <a:bodyPr/>
        <a:lstStyle/>
        <a:p>
          <a:r>
            <a:rPr lang="uk-UA" sz="2400" b="1" i="0" dirty="0" smtClean="0"/>
            <a:t>Ілюстрація </a:t>
          </a:r>
          <a:endParaRPr lang="ru-RU" sz="2400" b="1" i="0" dirty="0"/>
        </a:p>
      </dgm:t>
    </dgm:pt>
    <dgm:pt modelId="{F1ADA13C-74B8-4905-899B-CB16456106F0}" type="parTrans" cxnId="{E4EA7510-8A76-4E07-A45F-10801CD1EEE3}">
      <dgm:prSet/>
      <dgm:spPr/>
      <dgm:t>
        <a:bodyPr/>
        <a:lstStyle/>
        <a:p>
          <a:endParaRPr lang="ru-RU" sz="2400"/>
        </a:p>
      </dgm:t>
    </dgm:pt>
    <dgm:pt modelId="{8B3C2B30-BFFD-4E24-B4AD-41ADDA275C0A}" type="sibTrans" cxnId="{E4EA7510-8A76-4E07-A45F-10801CD1EEE3}">
      <dgm:prSet/>
      <dgm:spPr/>
      <dgm:t>
        <a:bodyPr/>
        <a:lstStyle/>
        <a:p>
          <a:endParaRPr lang="ru-RU" sz="2400"/>
        </a:p>
      </dgm:t>
    </dgm:pt>
    <dgm:pt modelId="{F7ECEC2C-6D23-4F5F-9592-EF4ED4F04ABC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Де ми зустрічаємо цю фігуру – точку? (літак, який летить високо в небі, птах або корабель на лінії горизонту та інше).</a:t>
          </a:r>
          <a:endParaRPr lang="ru-RU" sz="2400" dirty="0" smtClean="0"/>
        </a:p>
      </dgm:t>
    </dgm:pt>
    <dgm:pt modelId="{9DF267C9-BC9F-409B-8046-D84AE8A895D4}" type="parTrans" cxnId="{A3CC6F14-26D6-4FDB-A362-80DF0F92FD0C}">
      <dgm:prSet/>
      <dgm:spPr/>
      <dgm:t>
        <a:bodyPr/>
        <a:lstStyle/>
        <a:p>
          <a:endParaRPr lang="ru-RU" sz="2400"/>
        </a:p>
      </dgm:t>
    </dgm:pt>
    <dgm:pt modelId="{D7F60F2D-C797-475C-BC3C-937A92C02831}" type="sibTrans" cxnId="{A3CC6F14-26D6-4FDB-A362-80DF0F92FD0C}">
      <dgm:prSet/>
      <dgm:spPr/>
      <dgm:t>
        <a:bodyPr/>
        <a:lstStyle/>
        <a:p>
          <a:endParaRPr lang="ru-RU" sz="2400"/>
        </a:p>
      </dgm:t>
    </dgm:pt>
    <dgm:pt modelId="{2FCFFF0B-6095-40CE-9121-9316A6772FB9}" type="pres">
      <dgm:prSet presAssocID="{AEB1D7DA-AA32-46A5-A6D3-4F0D1EE8B61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87BA9A-822E-4D98-A523-2B98C1A5376F}" type="pres">
      <dgm:prSet presAssocID="{8A8C5FF5-D5B1-4761-8966-360AEBA49AAA}" presName="linNode" presStyleCnt="0"/>
      <dgm:spPr/>
    </dgm:pt>
    <dgm:pt modelId="{5A2127AA-C319-4AE6-93EB-86B041C29E92}" type="pres">
      <dgm:prSet presAssocID="{8A8C5FF5-D5B1-4761-8966-360AEBA49AAA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EEDFCA-20D3-44E5-90A9-274F9B40B833}" type="pres">
      <dgm:prSet presAssocID="{8A8C5FF5-D5B1-4761-8966-360AEBA49AAA}" presName="descendantText" presStyleLbl="alignAccFollowNode1" presStyleIdx="0" presStyleCnt="2" custScaleX="1722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BB5E7D-4BC7-4C5D-9854-9C7CC4B89076}" type="pres">
      <dgm:prSet presAssocID="{395854F2-F222-4D99-A815-EDAFB1DACC84}" presName="sp" presStyleCnt="0"/>
      <dgm:spPr/>
    </dgm:pt>
    <dgm:pt modelId="{618D9709-8391-42AD-A3F6-95D438030B64}" type="pres">
      <dgm:prSet presAssocID="{D7C52019-8C4B-4785-BC37-077ABBDAD4DE}" presName="linNode" presStyleCnt="0"/>
      <dgm:spPr/>
    </dgm:pt>
    <dgm:pt modelId="{5D585B6B-3CCD-4B02-AABF-9B553CA43554}" type="pres">
      <dgm:prSet presAssocID="{D7C52019-8C4B-4785-BC37-077ABBDAD4DE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0F0A87-3A28-4C37-86B4-FFFEC01DF3F0}" type="pres">
      <dgm:prSet presAssocID="{D7C52019-8C4B-4785-BC37-077ABBDAD4DE}" presName="descendantText" presStyleLbl="alignAccFollowNode1" presStyleIdx="1" presStyleCnt="2" custScaleX="1722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BE82E8-ECB0-4F38-B0CE-D5CF25CAD9B5}" type="presOf" srcId="{F7ECEC2C-6D23-4F5F-9592-EF4ED4F04ABC}" destId="{1A0F0A87-3A28-4C37-86B4-FFFEC01DF3F0}" srcOrd="0" destOrd="0" presId="urn:microsoft.com/office/officeart/2005/8/layout/vList5"/>
    <dgm:cxn modelId="{E4EA7510-8A76-4E07-A45F-10801CD1EEE3}" srcId="{AEB1D7DA-AA32-46A5-A6D3-4F0D1EE8B610}" destId="{D7C52019-8C4B-4785-BC37-077ABBDAD4DE}" srcOrd="1" destOrd="0" parTransId="{F1ADA13C-74B8-4905-899B-CB16456106F0}" sibTransId="{8B3C2B30-BFFD-4E24-B4AD-41ADDA275C0A}"/>
    <dgm:cxn modelId="{E2F82BBF-E195-4124-8347-F03D602BD8A0}" type="presOf" srcId="{946D9DDD-2014-43B3-9F75-5C25E80DF563}" destId="{20EEDFCA-20D3-44E5-90A9-274F9B40B833}" srcOrd="0" destOrd="0" presId="urn:microsoft.com/office/officeart/2005/8/layout/vList5"/>
    <dgm:cxn modelId="{D6335E89-B797-4196-A28E-1B4DA353FE13}" srcId="{8A8C5FF5-D5B1-4761-8966-360AEBA49AAA}" destId="{946D9DDD-2014-43B3-9F75-5C25E80DF563}" srcOrd="0" destOrd="0" parTransId="{D2EFE973-0084-4814-8259-CD806FB78481}" sibTransId="{15A92E38-365F-408F-BA87-00D3AF01537B}"/>
    <dgm:cxn modelId="{DB659117-1868-4959-88BF-B72A30B0349D}" type="presOf" srcId="{D7C52019-8C4B-4785-BC37-077ABBDAD4DE}" destId="{5D585B6B-3CCD-4B02-AABF-9B553CA43554}" srcOrd="0" destOrd="0" presId="urn:microsoft.com/office/officeart/2005/8/layout/vList5"/>
    <dgm:cxn modelId="{A3CC6F14-26D6-4FDB-A362-80DF0F92FD0C}" srcId="{D7C52019-8C4B-4785-BC37-077ABBDAD4DE}" destId="{F7ECEC2C-6D23-4F5F-9592-EF4ED4F04ABC}" srcOrd="0" destOrd="0" parTransId="{9DF267C9-BC9F-409B-8046-D84AE8A895D4}" sibTransId="{D7F60F2D-C797-475C-BC3C-937A92C02831}"/>
    <dgm:cxn modelId="{B955A08F-755C-40F0-ABBD-0EF3A4C93BDA}" type="presOf" srcId="{AEB1D7DA-AA32-46A5-A6D3-4F0D1EE8B610}" destId="{2FCFFF0B-6095-40CE-9121-9316A6772FB9}" srcOrd="0" destOrd="0" presId="urn:microsoft.com/office/officeart/2005/8/layout/vList5"/>
    <dgm:cxn modelId="{BE2E495D-386F-4968-B860-D59166A6DA04}" srcId="{AEB1D7DA-AA32-46A5-A6D3-4F0D1EE8B610}" destId="{8A8C5FF5-D5B1-4761-8966-360AEBA49AAA}" srcOrd="0" destOrd="0" parTransId="{AF997B07-519D-44A7-A9F7-41EFEDA043F7}" sibTransId="{395854F2-F222-4D99-A815-EDAFB1DACC84}"/>
    <dgm:cxn modelId="{39286920-A18E-4087-80BE-C56D4ACA413C}" type="presOf" srcId="{8A8C5FF5-D5B1-4761-8966-360AEBA49AAA}" destId="{5A2127AA-C319-4AE6-93EB-86B041C29E92}" srcOrd="0" destOrd="0" presId="urn:microsoft.com/office/officeart/2005/8/layout/vList5"/>
    <dgm:cxn modelId="{7D66F8BE-AD1F-40D0-93FC-2B860EE262EE}" type="presParOf" srcId="{2FCFFF0B-6095-40CE-9121-9316A6772FB9}" destId="{7E87BA9A-822E-4D98-A523-2B98C1A5376F}" srcOrd="0" destOrd="0" presId="urn:microsoft.com/office/officeart/2005/8/layout/vList5"/>
    <dgm:cxn modelId="{980C94C7-A157-462D-B746-BFB6944C3929}" type="presParOf" srcId="{7E87BA9A-822E-4D98-A523-2B98C1A5376F}" destId="{5A2127AA-C319-4AE6-93EB-86B041C29E92}" srcOrd="0" destOrd="0" presId="urn:microsoft.com/office/officeart/2005/8/layout/vList5"/>
    <dgm:cxn modelId="{E3AAF089-DB5C-4345-9140-026C83D7FDED}" type="presParOf" srcId="{7E87BA9A-822E-4D98-A523-2B98C1A5376F}" destId="{20EEDFCA-20D3-44E5-90A9-274F9B40B833}" srcOrd="1" destOrd="0" presId="urn:microsoft.com/office/officeart/2005/8/layout/vList5"/>
    <dgm:cxn modelId="{AD459A76-4B53-4587-B821-650E41597BC2}" type="presParOf" srcId="{2FCFFF0B-6095-40CE-9121-9316A6772FB9}" destId="{CABB5E7D-4BC7-4C5D-9854-9C7CC4B89076}" srcOrd="1" destOrd="0" presId="urn:microsoft.com/office/officeart/2005/8/layout/vList5"/>
    <dgm:cxn modelId="{14726F02-83E4-4EC7-BAAA-90D986F83FD9}" type="presParOf" srcId="{2FCFFF0B-6095-40CE-9121-9316A6772FB9}" destId="{618D9709-8391-42AD-A3F6-95D438030B64}" srcOrd="2" destOrd="0" presId="urn:microsoft.com/office/officeart/2005/8/layout/vList5"/>
    <dgm:cxn modelId="{7D04F028-6A01-42B7-BA2D-DB7192DC02D4}" type="presParOf" srcId="{618D9709-8391-42AD-A3F6-95D438030B64}" destId="{5D585B6B-3CCD-4B02-AABF-9B553CA43554}" srcOrd="0" destOrd="0" presId="urn:microsoft.com/office/officeart/2005/8/layout/vList5"/>
    <dgm:cxn modelId="{EBBBC882-ACEF-4E0F-A759-830DE73D86B8}" type="presParOf" srcId="{618D9709-8391-42AD-A3F6-95D438030B64}" destId="{1A0F0A87-3A28-4C37-86B4-FFFEC01DF3F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1655A2B-17F1-47EC-A335-A7A3B37A116A}" type="doc">
      <dgm:prSet loTypeId="urn:microsoft.com/office/officeart/2005/8/layout/vList5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FAD808C-914B-47CA-A146-B38B0B15F6FF}">
      <dgm:prSet phldrT="[Текст]" custT="1"/>
      <dgm:spPr/>
      <dgm:t>
        <a:bodyPr/>
        <a:lstStyle/>
        <a:p>
          <a:r>
            <a:rPr lang="uk-UA" sz="2400" b="1" i="0" smtClean="0"/>
            <a:t>Отримання геометричної фігури </a:t>
          </a:r>
          <a:endParaRPr lang="ru-RU" sz="2400" b="1" i="0" dirty="0"/>
        </a:p>
      </dgm:t>
    </dgm:pt>
    <dgm:pt modelId="{C3BD4496-6934-475B-978E-772DBC1C66C9}" type="parTrans" cxnId="{E0BF4ECC-6CD5-4E42-BF05-0349951C6FDB}">
      <dgm:prSet/>
      <dgm:spPr/>
      <dgm:t>
        <a:bodyPr/>
        <a:lstStyle/>
        <a:p>
          <a:endParaRPr lang="ru-RU" sz="2400" i="0"/>
        </a:p>
      </dgm:t>
    </dgm:pt>
    <dgm:pt modelId="{21312A44-49E4-40F2-BB05-B0F357828D98}" type="sibTrans" cxnId="{E0BF4ECC-6CD5-4E42-BF05-0349951C6FDB}">
      <dgm:prSet/>
      <dgm:spPr/>
      <dgm:t>
        <a:bodyPr/>
        <a:lstStyle/>
        <a:p>
          <a:endParaRPr lang="ru-RU" sz="2400" i="0"/>
        </a:p>
      </dgm:t>
    </dgm:pt>
    <dgm:pt modelId="{1A4CF3E7-37F3-44D8-874D-D34058639703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i="0" dirty="0" smtClean="0"/>
            <a:t>шпагат натираємо крейдою та натягуємо на рівні дошки, а потім відбиваємо пряму лінію.</a:t>
          </a:r>
          <a:endParaRPr lang="ru-RU" sz="2400" i="0" dirty="0"/>
        </a:p>
      </dgm:t>
    </dgm:pt>
    <dgm:pt modelId="{4ABDC9E6-4005-4FDB-BF1E-9688C033FC32}" type="parTrans" cxnId="{203F30F8-851A-4C43-A8F1-E6DC360C9BCC}">
      <dgm:prSet/>
      <dgm:spPr/>
      <dgm:t>
        <a:bodyPr/>
        <a:lstStyle/>
        <a:p>
          <a:endParaRPr lang="ru-RU" sz="2400" i="0"/>
        </a:p>
      </dgm:t>
    </dgm:pt>
    <dgm:pt modelId="{AA1E3D7D-C8F5-447C-BA9C-2A304C72AD6B}" type="sibTrans" cxnId="{203F30F8-851A-4C43-A8F1-E6DC360C9BCC}">
      <dgm:prSet/>
      <dgm:spPr/>
      <dgm:t>
        <a:bodyPr/>
        <a:lstStyle/>
        <a:p>
          <a:endParaRPr lang="ru-RU" sz="2400" i="0"/>
        </a:p>
      </dgm:t>
    </dgm:pt>
    <dgm:pt modelId="{C92D0CF1-EAA4-4C79-87FC-E82D6ABF40AB}">
      <dgm:prSet phldrT="[Текст]" custT="1"/>
      <dgm:spPr/>
      <dgm:t>
        <a:bodyPr/>
        <a:lstStyle/>
        <a:p>
          <a:r>
            <a:rPr lang="uk-UA" sz="2400" b="1" i="0" dirty="0" smtClean="0"/>
            <a:t>Ілюстрація </a:t>
          </a:r>
          <a:endParaRPr lang="ru-RU" sz="2400" b="1" i="0" dirty="0"/>
        </a:p>
      </dgm:t>
    </dgm:pt>
    <dgm:pt modelId="{28347A40-94E5-47C6-80C3-B47FF3199A4B}" type="parTrans" cxnId="{D8F8142F-A296-46A5-B9FC-8EBD18F01A17}">
      <dgm:prSet/>
      <dgm:spPr/>
      <dgm:t>
        <a:bodyPr/>
        <a:lstStyle/>
        <a:p>
          <a:endParaRPr lang="ru-RU" sz="2400" i="0"/>
        </a:p>
      </dgm:t>
    </dgm:pt>
    <dgm:pt modelId="{4CA5AEC9-FFE1-4C06-BAA6-8B0C18A3456A}" type="sibTrans" cxnId="{D8F8142F-A296-46A5-B9FC-8EBD18F01A17}">
      <dgm:prSet/>
      <dgm:spPr/>
      <dgm:t>
        <a:bodyPr/>
        <a:lstStyle/>
        <a:p>
          <a:endParaRPr lang="ru-RU" sz="2400" i="0"/>
        </a:p>
      </dgm:t>
    </dgm:pt>
    <dgm:pt modelId="{D7509017-BDB1-4104-B72A-70FA3E0D5C2F}">
      <dgm:prSet phldrT="[Текст]" custT="1"/>
      <dgm:spPr/>
      <dgm:t>
        <a:bodyPr/>
        <a:lstStyle/>
        <a:p>
          <a:pPr marL="0" indent="0" algn="just">
            <a:lnSpc>
              <a:spcPct val="80000"/>
            </a:lnSpc>
            <a:buNone/>
          </a:pPr>
          <a:r>
            <a:rPr lang="uk-UA" sz="2400" i="0" dirty="0" smtClean="0"/>
            <a:t>Який слід ми отримали? </a:t>
          </a:r>
          <a:endParaRPr lang="ru-RU" sz="2400" i="0" dirty="0"/>
        </a:p>
      </dgm:t>
    </dgm:pt>
    <dgm:pt modelId="{6B97AE6E-01A9-4898-A15B-79C8A4DF4C39}" type="parTrans" cxnId="{093F4EEC-EFBD-4259-9C21-0859498FF0AF}">
      <dgm:prSet/>
      <dgm:spPr/>
      <dgm:t>
        <a:bodyPr/>
        <a:lstStyle/>
        <a:p>
          <a:endParaRPr lang="ru-RU" sz="2400" i="0"/>
        </a:p>
      </dgm:t>
    </dgm:pt>
    <dgm:pt modelId="{C648189B-2431-4EB4-9DD5-6EE6C56690C6}" type="sibTrans" cxnId="{093F4EEC-EFBD-4259-9C21-0859498FF0AF}">
      <dgm:prSet/>
      <dgm:spPr/>
      <dgm:t>
        <a:bodyPr/>
        <a:lstStyle/>
        <a:p>
          <a:endParaRPr lang="ru-RU" sz="2400" i="0"/>
        </a:p>
      </dgm:t>
    </dgm:pt>
    <dgm:pt modelId="{6A011D4E-DF17-44F1-87E0-950232D56B4A}">
      <dgm:prSet phldrT="[Текст]" custT="1"/>
      <dgm:spPr/>
      <dgm:t>
        <a:bodyPr/>
        <a:lstStyle/>
        <a:p>
          <a:pPr marL="0" indent="0" algn="just">
            <a:lnSpc>
              <a:spcPct val="80000"/>
            </a:lnSpc>
            <a:buNone/>
          </a:pPr>
          <a:r>
            <a:rPr lang="uk-UA" sz="2400" i="0" dirty="0" smtClean="0"/>
            <a:t>Що він вам нагадує? (лінію горизонту, натягнену скакалку, дорогу, залізничні шляхи, слід від реактивного літака).</a:t>
          </a:r>
          <a:endParaRPr lang="ru-RU" sz="2400" i="0" dirty="0"/>
        </a:p>
      </dgm:t>
    </dgm:pt>
    <dgm:pt modelId="{58408453-7F04-4191-A075-EB5E77A3D27F}" type="parTrans" cxnId="{F9040339-D369-44D7-B79C-50C93C694A9A}">
      <dgm:prSet/>
      <dgm:spPr/>
      <dgm:t>
        <a:bodyPr/>
        <a:lstStyle/>
        <a:p>
          <a:endParaRPr lang="ru-RU" i="0"/>
        </a:p>
      </dgm:t>
    </dgm:pt>
    <dgm:pt modelId="{842BE20F-4532-4FF1-97A6-72B71BFCE2A7}" type="sibTrans" cxnId="{F9040339-D369-44D7-B79C-50C93C694A9A}">
      <dgm:prSet/>
      <dgm:spPr/>
      <dgm:t>
        <a:bodyPr/>
        <a:lstStyle/>
        <a:p>
          <a:endParaRPr lang="ru-RU" i="0"/>
        </a:p>
      </dgm:t>
    </dgm:pt>
    <dgm:pt modelId="{5EC86E37-D1F3-4816-8980-F5E6F2A6B8AC}" type="pres">
      <dgm:prSet presAssocID="{C1655A2B-17F1-47EC-A335-A7A3B37A116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CBE5AD0-B546-4CD3-BA37-DA9ECB3355FC}" type="pres">
      <dgm:prSet presAssocID="{9FAD808C-914B-47CA-A146-B38B0B15F6FF}" presName="linNode" presStyleCnt="0"/>
      <dgm:spPr/>
    </dgm:pt>
    <dgm:pt modelId="{8E6B8926-06B7-4EB7-A704-3A6021E2689B}" type="pres">
      <dgm:prSet presAssocID="{9FAD808C-914B-47CA-A146-B38B0B15F6FF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C234C1-AF5C-4DCC-9F4D-E29FA07C1769}" type="pres">
      <dgm:prSet presAssocID="{9FAD808C-914B-47CA-A146-B38B0B15F6FF}" presName="descendantText" presStyleLbl="alignAccFollowNode1" presStyleIdx="0" presStyleCnt="2" custScaleX="1584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B724DD-C491-4410-9340-D4C1C6AE9CD8}" type="pres">
      <dgm:prSet presAssocID="{21312A44-49E4-40F2-BB05-B0F357828D98}" presName="sp" presStyleCnt="0"/>
      <dgm:spPr/>
    </dgm:pt>
    <dgm:pt modelId="{CE632127-1316-4D1A-8891-B55518860679}" type="pres">
      <dgm:prSet presAssocID="{C92D0CF1-EAA4-4C79-87FC-E82D6ABF40AB}" presName="linNode" presStyleCnt="0"/>
      <dgm:spPr/>
    </dgm:pt>
    <dgm:pt modelId="{33F75501-4D15-4273-B27B-DDD136D2EB92}" type="pres">
      <dgm:prSet presAssocID="{C92D0CF1-EAA4-4C79-87FC-E82D6ABF40AB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D54E78-B6FC-429F-94D0-518E46BEA2D0}" type="pres">
      <dgm:prSet presAssocID="{C92D0CF1-EAA4-4C79-87FC-E82D6ABF40AB}" presName="descendantText" presStyleLbl="alignAccFollowNode1" presStyleIdx="1" presStyleCnt="2" custScaleX="1584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42C0E6-0289-4ABD-B921-E7239AE134F2}" type="presOf" srcId="{1A4CF3E7-37F3-44D8-874D-D34058639703}" destId="{CDC234C1-AF5C-4DCC-9F4D-E29FA07C1769}" srcOrd="0" destOrd="0" presId="urn:microsoft.com/office/officeart/2005/8/layout/vList5"/>
    <dgm:cxn modelId="{203F30F8-851A-4C43-A8F1-E6DC360C9BCC}" srcId="{9FAD808C-914B-47CA-A146-B38B0B15F6FF}" destId="{1A4CF3E7-37F3-44D8-874D-D34058639703}" srcOrd="0" destOrd="0" parTransId="{4ABDC9E6-4005-4FDB-BF1E-9688C033FC32}" sibTransId="{AA1E3D7D-C8F5-447C-BA9C-2A304C72AD6B}"/>
    <dgm:cxn modelId="{D8F8142F-A296-46A5-B9FC-8EBD18F01A17}" srcId="{C1655A2B-17F1-47EC-A335-A7A3B37A116A}" destId="{C92D0CF1-EAA4-4C79-87FC-E82D6ABF40AB}" srcOrd="1" destOrd="0" parTransId="{28347A40-94E5-47C6-80C3-B47FF3199A4B}" sibTransId="{4CA5AEC9-FFE1-4C06-BAA6-8B0C18A3456A}"/>
    <dgm:cxn modelId="{049C05FD-EE2C-4CCA-9C0A-340647FD6303}" type="presOf" srcId="{9FAD808C-914B-47CA-A146-B38B0B15F6FF}" destId="{8E6B8926-06B7-4EB7-A704-3A6021E2689B}" srcOrd="0" destOrd="0" presId="urn:microsoft.com/office/officeart/2005/8/layout/vList5"/>
    <dgm:cxn modelId="{BA3BFEB4-BF86-4BAA-A1D6-AEAD986D51BB}" type="presOf" srcId="{D7509017-BDB1-4104-B72A-70FA3E0D5C2F}" destId="{9FD54E78-B6FC-429F-94D0-518E46BEA2D0}" srcOrd="0" destOrd="0" presId="urn:microsoft.com/office/officeart/2005/8/layout/vList5"/>
    <dgm:cxn modelId="{B0F52324-5E6F-481D-84C9-64DDF3147EFF}" type="presOf" srcId="{C92D0CF1-EAA4-4C79-87FC-E82D6ABF40AB}" destId="{33F75501-4D15-4273-B27B-DDD136D2EB92}" srcOrd="0" destOrd="0" presId="urn:microsoft.com/office/officeart/2005/8/layout/vList5"/>
    <dgm:cxn modelId="{CCD4E0B7-8745-49BC-BE2A-F8877BF66D2F}" type="presOf" srcId="{C1655A2B-17F1-47EC-A335-A7A3B37A116A}" destId="{5EC86E37-D1F3-4816-8980-F5E6F2A6B8AC}" srcOrd="0" destOrd="0" presId="urn:microsoft.com/office/officeart/2005/8/layout/vList5"/>
    <dgm:cxn modelId="{093F4EEC-EFBD-4259-9C21-0859498FF0AF}" srcId="{C92D0CF1-EAA4-4C79-87FC-E82D6ABF40AB}" destId="{D7509017-BDB1-4104-B72A-70FA3E0D5C2F}" srcOrd="0" destOrd="0" parTransId="{6B97AE6E-01A9-4898-A15B-79C8A4DF4C39}" sibTransId="{C648189B-2431-4EB4-9DD5-6EE6C56690C6}"/>
    <dgm:cxn modelId="{0FB4AC1C-5CBC-420A-83D5-786CA43A08D5}" type="presOf" srcId="{6A011D4E-DF17-44F1-87E0-950232D56B4A}" destId="{9FD54E78-B6FC-429F-94D0-518E46BEA2D0}" srcOrd="0" destOrd="1" presId="urn:microsoft.com/office/officeart/2005/8/layout/vList5"/>
    <dgm:cxn modelId="{F9040339-D369-44D7-B79C-50C93C694A9A}" srcId="{C92D0CF1-EAA4-4C79-87FC-E82D6ABF40AB}" destId="{6A011D4E-DF17-44F1-87E0-950232D56B4A}" srcOrd="1" destOrd="0" parTransId="{58408453-7F04-4191-A075-EB5E77A3D27F}" sibTransId="{842BE20F-4532-4FF1-97A6-72B71BFCE2A7}"/>
    <dgm:cxn modelId="{E0BF4ECC-6CD5-4E42-BF05-0349951C6FDB}" srcId="{C1655A2B-17F1-47EC-A335-A7A3B37A116A}" destId="{9FAD808C-914B-47CA-A146-B38B0B15F6FF}" srcOrd="0" destOrd="0" parTransId="{C3BD4496-6934-475B-978E-772DBC1C66C9}" sibTransId="{21312A44-49E4-40F2-BB05-B0F357828D98}"/>
    <dgm:cxn modelId="{9BF48E47-3583-44A1-B37D-2DD7CDDEB992}" type="presParOf" srcId="{5EC86E37-D1F3-4816-8980-F5E6F2A6B8AC}" destId="{3CBE5AD0-B546-4CD3-BA37-DA9ECB3355FC}" srcOrd="0" destOrd="0" presId="urn:microsoft.com/office/officeart/2005/8/layout/vList5"/>
    <dgm:cxn modelId="{26BF6E84-7DAE-4049-B588-E57CFD6E6BC8}" type="presParOf" srcId="{3CBE5AD0-B546-4CD3-BA37-DA9ECB3355FC}" destId="{8E6B8926-06B7-4EB7-A704-3A6021E2689B}" srcOrd="0" destOrd="0" presId="urn:microsoft.com/office/officeart/2005/8/layout/vList5"/>
    <dgm:cxn modelId="{A3738CC5-9CA6-446E-B475-B01955495744}" type="presParOf" srcId="{3CBE5AD0-B546-4CD3-BA37-DA9ECB3355FC}" destId="{CDC234C1-AF5C-4DCC-9F4D-E29FA07C1769}" srcOrd="1" destOrd="0" presId="urn:microsoft.com/office/officeart/2005/8/layout/vList5"/>
    <dgm:cxn modelId="{61342347-CE20-4C52-90F4-E1F7C1724247}" type="presParOf" srcId="{5EC86E37-D1F3-4816-8980-F5E6F2A6B8AC}" destId="{DBB724DD-C491-4410-9340-D4C1C6AE9CD8}" srcOrd="1" destOrd="0" presId="urn:microsoft.com/office/officeart/2005/8/layout/vList5"/>
    <dgm:cxn modelId="{6DA73CE2-7746-462E-A391-3E5818D848D7}" type="presParOf" srcId="{5EC86E37-D1F3-4816-8980-F5E6F2A6B8AC}" destId="{CE632127-1316-4D1A-8891-B55518860679}" srcOrd="2" destOrd="0" presId="urn:microsoft.com/office/officeart/2005/8/layout/vList5"/>
    <dgm:cxn modelId="{6B6FD630-7DAE-4738-9FC1-C19E0DC6FD25}" type="presParOf" srcId="{CE632127-1316-4D1A-8891-B55518860679}" destId="{33F75501-4D15-4273-B27B-DDD136D2EB92}" srcOrd="0" destOrd="0" presId="urn:microsoft.com/office/officeart/2005/8/layout/vList5"/>
    <dgm:cxn modelId="{33A7820A-C5CD-42DF-8B1D-587776DF629C}" type="presParOf" srcId="{CE632127-1316-4D1A-8891-B55518860679}" destId="{9FD54E78-B6FC-429F-94D0-518E46BEA2D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0DCF5DC-69A2-42EA-8C2F-BB1C1D492CE5}" type="doc">
      <dgm:prSet loTypeId="urn:microsoft.com/office/officeart/2005/8/layout/hProcess9" loCatId="process" qsTypeId="urn:microsoft.com/office/officeart/2005/8/quickstyle/3d1" qsCatId="3D" csTypeId="urn:microsoft.com/office/officeart/2005/8/colors/colorful3" csCatId="colorful" phldr="1"/>
      <dgm:spPr/>
    </dgm:pt>
    <dgm:pt modelId="{92FBFE1A-699E-4883-8B1B-D327B9DA9153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Для </a:t>
          </a:r>
          <a:r>
            <a:rPr lang="uk-UA" sz="2400" b="1" i="1" dirty="0" smtClean="0"/>
            <a:t>ознайомлення</a:t>
          </a:r>
          <a:r>
            <a:rPr lang="uk-UA" sz="2400" dirty="0" smtClean="0"/>
            <a:t> з прямими лініями </a:t>
          </a:r>
          <a:r>
            <a:rPr lang="uk-UA" sz="2400" dirty="0" err="1" smtClean="0"/>
            <a:t>використо-вуються</a:t>
          </a:r>
          <a:r>
            <a:rPr lang="uk-UA" sz="2400" dirty="0" smtClean="0"/>
            <a:t> шкільні зошити. </a:t>
          </a:r>
        </a:p>
        <a:p>
          <a:pPr marL="0" defTabSz="160020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 dirty="0"/>
        </a:p>
      </dgm:t>
    </dgm:pt>
    <dgm:pt modelId="{4F329BD5-3195-4666-A053-002CB6110AD2}" type="parTrans" cxnId="{013E38DC-A308-4A43-A5C4-05247F2C075B}">
      <dgm:prSet/>
      <dgm:spPr/>
      <dgm:t>
        <a:bodyPr/>
        <a:lstStyle/>
        <a:p>
          <a:pPr marL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>
            <a:solidFill>
              <a:schemeClr val="tx1"/>
            </a:solidFill>
          </a:endParaRPr>
        </a:p>
      </dgm:t>
    </dgm:pt>
    <dgm:pt modelId="{9E3D5AB8-7776-4ABB-8471-17A2051EAE0C}" type="sibTrans" cxnId="{013E38DC-A308-4A43-A5C4-05247F2C075B}">
      <dgm:prSet/>
      <dgm:spPr/>
      <dgm:t>
        <a:bodyPr/>
        <a:lstStyle/>
        <a:p>
          <a:pPr marL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>
            <a:solidFill>
              <a:schemeClr val="tx1"/>
            </a:solidFill>
          </a:endParaRPr>
        </a:p>
      </dgm:t>
    </dgm:pt>
    <dgm:pt modelId="{5CBC6226-52C2-4723-B554-7A0BFBA519BF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Вже на першому уроці учні дізнаються, що їх зошити розліновані  – покриті прямими лінями. </a:t>
          </a:r>
        </a:p>
        <a:p>
          <a:pPr marL="0" defTabSz="160020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 dirty="0"/>
        </a:p>
      </dgm:t>
    </dgm:pt>
    <dgm:pt modelId="{B749446E-9C6C-4112-91AF-3B5162EE3CED}" type="parTrans" cxnId="{7DE0A5F1-9467-4168-BD2E-7A51B429EF13}">
      <dgm:prSet/>
      <dgm:spPr/>
      <dgm:t>
        <a:bodyPr/>
        <a:lstStyle/>
        <a:p>
          <a:pPr marL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>
            <a:solidFill>
              <a:schemeClr val="tx1"/>
            </a:solidFill>
          </a:endParaRPr>
        </a:p>
      </dgm:t>
    </dgm:pt>
    <dgm:pt modelId="{4FA75B85-AB38-4571-A4FF-38F6725F005E}" type="sibTrans" cxnId="{7DE0A5F1-9467-4168-BD2E-7A51B429EF13}">
      <dgm:prSet/>
      <dgm:spPr/>
      <dgm:t>
        <a:bodyPr/>
        <a:lstStyle/>
        <a:p>
          <a:pPr marL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>
            <a:solidFill>
              <a:schemeClr val="tx1"/>
            </a:solidFill>
          </a:endParaRPr>
        </a:p>
      </dgm:t>
    </dgm:pt>
    <dgm:pt modelId="{614A86CF-739A-47E7-B40A-DAF2EB9B5761}">
      <dgm:prSet phldrT="[Текст]" custT="1"/>
      <dgm:spPr/>
      <dgm:t>
        <a:bodyPr/>
        <a:lstStyle/>
        <a:p>
          <a:pPr marL="0" indent="432000"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dirty="0" smtClean="0"/>
            <a:t>Кожен учень повинен </a:t>
          </a:r>
          <a:r>
            <a:rPr lang="uk-UA" sz="2400" b="1" i="1" dirty="0" smtClean="0"/>
            <a:t>вміти показати</a:t>
          </a:r>
          <a:r>
            <a:rPr lang="uk-UA" sz="2400" dirty="0" smtClean="0"/>
            <a:t>:</a:t>
          </a:r>
        </a:p>
        <a:p>
          <a:pPr marL="0" indent="176213" algn="just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Font typeface="Arial" pitchFamily="34" charset="0"/>
            <a:buChar char="•"/>
          </a:pPr>
          <a:r>
            <a:rPr lang="uk-UA" sz="2400" dirty="0" smtClean="0"/>
            <a:t>пряму лінію, </a:t>
          </a:r>
        </a:p>
        <a:p>
          <a:pPr marL="0" indent="176213" algn="just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Font typeface="Arial" pitchFamily="34" charset="0"/>
            <a:buChar char="•"/>
          </a:pPr>
          <a:r>
            <a:rPr lang="uk-UA" sz="2400" dirty="0" smtClean="0"/>
            <a:t>перетин прямих ліній аркуша зошиту, </a:t>
          </a:r>
        </a:p>
        <a:p>
          <a:pPr marL="0" indent="176213" algn="just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Font typeface="Arial" pitchFamily="34" charset="0"/>
            <a:buChar char="•"/>
          </a:pPr>
          <a:r>
            <a:rPr lang="uk-UA" sz="2400" dirty="0" smtClean="0"/>
            <a:t>прямі лінії, які не перетинаються, </a:t>
          </a:r>
        </a:p>
        <a:p>
          <a:pPr marL="0" indent="176213" algn="just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Font typeface="Arial" pitchFamily="34" charset="0"/>
            <a:buChar char="•"/>
          </a:pPr>
          <a:r>
            <a:rPr lang="uk-UA" sz="2400" dirty="0" smtClean="0"/>
            <a:t>точку перетину прямих, </a:t>
          </a:r>
        </a:p>
        <a:p>
          <a:pPr marL="0" indent="176213" algn="just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Font typeface="Arial" pitchFamily="34" charset="0"/>
            <a:buChar char="•"/>
          </a:pPr>
          <a:r>
            <a:rPr lang="uk-UA" sz="2400" dirty="0" smtClean="0"/>
            <a:t>відмітити точку на прямій (яка лежить на прямій) та поза нею (яка не лежить на прямій). </a:t>
          </a:r>
          <a:endParaRPr lang="ru-RU" sz="2400" dirty="0"/>
        </a:p>
      </dgm:t>
    </dgm:pt>
    <dgm:pt modelId="{D1FBC7ED-01C0-40FE-9FAB-63AFFF69F534}" type="parTrans" cxnId="{EA65E348-306D-4A62-89E9-4DFAE92CBAD1}">
      <dgm:prSet/>
      <dgm:spPr/>
      <dgm:t>
        <a:bodyPr/>
        <a:lstStyle/>
        <a:p>
          <a:pPr marL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>
            <a:solidFill>
              <a:schemeClr val="tx1"/>
            </a:solidFill>
          </a:endParaRPr>
        </a:p>
      </dgm:t>
    </dgm:pt>
    <dgm:pt modelId="{7AF8387E-1252-4EC0-88A9-E9908C62C7B6}" type="sibTrans" cxnId="{EA65E348-306D-4A62-89E9-4DFAE92CBAD1}">
      <dgm:prSet/>
      <dgm:spPr/>
      <dgm:t>
        <a:bodyPr/>
        <a:lstStyle/>
        <a:p>
          <a:pPr marL="0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 sz="2400">
            <a:solidFill>
              <a:schemeClr val="tx1"/>
            </a:solidFill>
          </a:endParaRPr>
        </a:p>
      </dgm:t>
    </dgm:pt>
    <dgm:pt modelId="{39D19BC9-103C-45EA-84E6-C8371CFF2CC6}" type="pres">
      <dgm:prSet presAssocID="{20DCF5DC-69A2-42EA-8C2F-BB1C1D492CE5}" presName="CompostProcess" presStyleCnt="0">
        <dgm:presLayoutVars>
          <dgm:dir/>
          <dgm:resizeHandles val="exact"/>
        </dgm:presLayoutVars>
      </dgm:prSet>
      <dgm:spPr/>
    </dgm:pt>
    <dgm:pt modelId="{DD8289FD-0E90-41EB-B9E1-79B30A827A21}" type="pres">
      <dgm:prSet presAssocID="{20DCF5DC-69A2-42EA-8C2F-BB1C1D492CE5}" presName="arrow" presStyleLbl="bgShp" presStyleIdx="0" presStyleCnt="1"/>
      <dgm:spPr/>
    </dgm:pt>
    <dgm:pt modelId="{E4AA9CCB-1B69-4F37-9FE6-F035DAE31AD8}" type="pres">
      <dgm:prSet presAssocID="{20DCF5DC-69A2-42EA-8C2F-BB1C1D492CE5}" presName="linearProcess" presStyleCnt="0"/>
      <dgm:spPr/>
    </dgm:pt>
    <dgm:pt modelId="{F6342DDD-DAC9-4F93-8B70-22CE93C7E2B6}" type="pres">
      <dgm:prSet presAssocID="{92FBFE1A-699E-4883-8B1B-D327B9DA9153}" presName="textNode" presStyleLbl="node1" presStyleIdx="0" presStyleCnt="3" custScaleX="69023" custScaleY="1470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5ED015-14BE-4616-837F-16B196FCC42D}" type="pres">
      <dgm:prSet presAssocID="{9E3D5AB8-7776-4ABB-8471-17A2051EAE0C}" presName="sibTrans" presStyleCnt="0"/>
      <dgm:spPr/>
    </dgm:pt>
    <dgm:pt modelId="{B190B583-5151-45EF-95CF-8E1FD5D047D8}" type="pres">
      <dgm:prSet presAssocID="{5CBC6226-52C2-4723-B554-7A0BFBA519BF}" presName="textNode" presStyleLbl="node1" presStyleIdx="1" presStyleCnt="3" custScaleX="60695" custScaleY="147020" custLinFactNeighborX="95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B18980-0C63-458D-B05C-6FF2F2D607DF}" type="pres">
      <dgm:prSet presAssocID="{4FA75B85-AB38-4571-A4FF-38F6725F005E}" presName="sibTrans" presStyleCnt="0"/>
      <dgm:spPr/>
    </dgm:pt>
    <dgm:pt modelId="{880369AF-E3E1-4482-9216-99453F670F5C}" type="pres">
      <dgm:prSet presAssocID="{614A86CF-739A-47E7-B40A-DAF2EB9B5761}" presName="textNode" presStyleLbl="node1" presStyleIdx="2" presStyleCnt="3" custScaleX="126755" custScaleY="1470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3ED6B9-34DB-4EE7-9BEB-D4D8486DA676}" type="presOf" srcId="{5CBC6226-52C2-4723-B554-7A0BFBA519BF}" destId="{B190B583-5151-45EF-95CF-8E1FD5D047D8}" srcOrd="0" destOrd="0" presId="urn:microsoft.com/office/officeart/2005/8/layout/hProcess9"/>
    <dgm:cxn modelId="{013E38DC-A308-4A43-A5C4-05247F2C075B}" srcId="{20DCF5DC-69A2-42EA-8C2F-BB1C1D492CE5}" destId="{92FBFE1A-699E-4883-8B1B-D327B9DA9153}" srcOrd="0" destOrd="0" parTransId="{4F329BD5-3195-4666-A053-002CB6110AD2}" sibTransId="{9E3D5AB8-7776-4ABB-8471-17A2051EAE0C}"/>
    <dgm:cxn modelId="{ED05ABCD-6096-4CCF-8641-DD1E4F2C4DA0}" type="presOf" srcId="{614A86CF-739A-47E7-B40A-DAF2EB9B5761}" destId="{880369AF-E3E1-4482-9216-99453F670F5C}" srcOrd="0" destOrd="0" presId="urn:microsoft.com/office/officeart/2005/8/layout/hProcess9"/>
    <dgm:cxn modelId="{7DE0A5F1-9467-4168-BD2E-7A51B429EF13}" srcId="{20DCF5DC-69A2-42EA-8C2F-BB1C1D492CE5}" destId="{5CBC6226-52C2-4723-B554-7A0BFBA519BF}" srcOrd="1" destOrd="0" parTransId="{B749446E-9C6C-4112-91AF-3B5162EE3CED}" sibTransId="{4FA75B85-AB38-4571-A4FF-38F6725F005E}"/>
    <dgm:cxn modelId="{DE60135A-E5D9-4899-BA6F-11D550E3B291}" type="presOf" srcId="{20DCF5DC-69A2-42EA-8C2F-BB1C1D492CE5}" destId="{39D19BC9-103C-45EA-84E6-C8371CFF2CC6}" srcOrd="0" destOrd="0" presId="urn:microsoft.com/office/officeart/2005/8/layout/hProcess9"/>
    <dgm:cxn modelId="{9C95D15B-AD72-4847-8601-4CA93F392D20}" type="presOf" srcId="{92FBFE1A-699E-4883-8B1B-D327B9DA9153}" destId="{F6342DDD-DAC9-4F93-8B70-22CE93C7E2B6}" srcOrd="0" destOrd="0" presId="urn:microsoft.com/office/officeart/2005/8/layout/hProcess9"/>
    <dgm:cxn modelId="{EA65E348-306D-4A62-89E9-4DFAE92CBAD1}" srcId="{20DCF5DC-69A2-42EA-8C2F-BB1C1D492CE5}" destId="{614A86CF-739A-47E7-B40A-DAF2EB9B5761}" srcOrd="2" destOrd="0" parTransId="{D1FBC7ED-01C0-40FE-9FAB-63AFFF69F534}" sibTransId="{7AF8387E-1252-4EC0-88A9-E9908C62C7B6}"/>
    <dgm:cxn modelId="{39F1B38F-DD04-4D83-BFD8-6711A3303957}" type="presParOf" srcId="{39D19BC9-103C-45EA-84E6-C8371CFF2CC6}" destId="{DD8289FD-0E90-41EB-B9E1-79B30A827A21}" srcOrd="0" destOrd="0" presId="urn:microsoft.com/office/officeart/2005/8/layout/hProcess9"/>
    <dgm:cxn modelId="{98C76250-12D6-4245-85C4-3CA2A833AE7B}" type="presParOf" srcId="{39D19BC9-103C-45EA-84E6-C8371CFF2CC6}" destId="{E4AA9CCB-1B69-4F37-9FE6-F035DAE31AD8}" srcOrd="1" destOrd="0" presId="urn:microsoft.com/office/officeart/2005/8/layout/hProcess9"/>
    <dgm:cxn modelId="{90513701-697F-4340-BA5E-37E69D6B0D08}" type="presParOf" srcId="{E4AA9CCB-1B69-4F37-9FE6-F035DAE31AD8}" destId="{F6342DDD-DAC9-4F93-8B70-22CE93C7E2B6}" srcOrd="0" destOrd="0" presId="urn:microsoft.com/office/officeart/2005/8/layout/hProcess9"/>
    <dgm:cxn modelId="{7468FC95-B81C-448B-9014-C26BA99E5145}" type="presParOf" srcId="{E4AA9CCB-1B69-4F37-9FE6-F035DAE31AD8}" destId="{345ED015-14BE-4616-837F-16B196FCC42D}" srcOrd="1" destOrd="0" presId="urn:microsoft.com/office/officeart/2005/8/layout/hProcess9"/>
    <dgm:cxn modelId="{79621AAF-91CB-49C5-8D41-1A76D7452F39}" type="presParOf" srcId="{E4AA9CCB-1B69-4F37-9FE6-F035DAE31AD8}" destId="{B190B583-5151-45EF-95CF-8E1FD5D047D8}" srcOrd="2" destOrd="0" presId="urn:microsoft.com/office/officeart/2005/8/layout/hProcess9"/>
    <dgm:cxn modelId="{FEDF03C5-2FC8-49EC-AD16-25DB97634C2C}" type="presParOf" srcId="{E4AA9CCB-1B69-4F37-9FE6-F035DAE31AD8}" destId="{D8B18980-0C63-458D-B05C-6FF2F2D607DF}" srcOrd="3" destOrd="0" presId="urn:microsoft.com/office/officeart/2005/8/layout/hProcess9"/>
    <dgm:cxn modelId="{05EC2AC6-5478-4542-8263-52156F888AC3}" type="presParOf" srcId="{E4AA9CCB-1B69-4F37-9FE6-F035DAE31AD8}" destId="{880369AF-E3E1-4482-9216-99453F670F5C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3969EB9-9E41-4915-892C-2D9801BAFEB6}" type="doc">
      <dgm:prSet loTypeId="urn:microsoft.com/office/officeart/2005/8/layout/hierarchy2" loCatId="hierarchy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0121CB0-7506-49A2-AAE6-E792278AD5DB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k-UA" sz="2400" b="1" dirty="0" smtClean="0"/>
            <a:t>Пряма лінія</a:t>
          </a:r>
          <a:endParaRPr lang="ru-RU" sz="2400" b="1" dirty="0"/>
        </a:p>
      </dgm:t>
    </dgm:pt>
    <dgm:pt modelId="{440452D9-AF0F-4B1C-9D87-5A17E9A8A5FE}" type="parTrans" cxnId="{06C807E9-8887-4BF3-BD52-E1185389E841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59BCD1BA-E61F-4911-934C-493DE6D4327C}" type="sibTrans" cxnId="{06C807E9-8887-4BF3-BD52-E1185389E841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84155737-A5B7-41FC-9686-78B94EF88142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Учні повинні дізнатися, що </a:t>
          </a:r>
          <a:r>
            <a:rPr lang="uk-UA" sz="2400" b="1" i="1" dirty="0" smtClean="0"/>
            <a:t>пряма лінія</a:t>
          </a:r>
          <a:r>
            <a:rPr lang="uk-UA" sz="2400" dirty="0" smtClean="0"/>
            <a:t> це:</a:t>
          </a:r>
          <a:endParaRPr lang="ru-RU" sz="2400" dirty="0"/>
        </a:p>
      </dgm:t>
    </dgm:pt>
    <dgm:pt modelId="{A997D3B2-4C73-4245-9B8F-F7238A345C2B}" type="parTrans" cxnId="{348EEE69-0140-43A3-A2D0-3B715412B974}">
      <dgm:prSet custT="1"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011BE99C-02FB-4061-9B71-9AD9B52D0E22}" type="sibTrans" cxnId="{348EEE69-0140-43A3-A2D0-3B715412B974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63AEFFAA-6829-4AB2-BED5-161F5E4D2E32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слід точки, що рухається (кінця  олівця, крейди, пера по лінійці),</a:t>
          </a:r>
          <a:endParaRPr lang="ru-RU" sz="2400" dirty="0"/>
        </a:p>
      </dgm:t>
    </dgm:pt>
    <dgm:pt modelId="{2B46A15E-177C-42EB-960C-A580E7D866DC}" type="parTrans" cxnId="{681915D2-E698-45ED-A5BE-63B0565D414C}">
      <dgm:prSet custT="1"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460F8C0C-F0D1-4C43-B419-8744ABDFB2FE}" type="sibTrans" cxnId="{681915D2-E698-45ED-A5BE-63B0565D414C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5BEB83DE-F622-4B92-99F3-AC261F28D720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край (саме ребро лінійки, край кришки стола, класної дошки тощо), </a:t>
          </a:r>
          <a:endParaRPr lang="ru-RU" sz="2400" dirty="0"/>
        </a:p>
      </dgm:t>
    </dgm:pt>
    <dgm:pt modelId="{5F2D87BF-FF33-463D-BBE9-9D024540C437}" type="parTrans" cxnId="{B947B0E8-2864-4C38-B588-97F4EAECC784}">
      <dgm:prSet custT="1"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B8FB45B7-E240-4A2F-A2EE-C13E080A5978}" type="sibTrans" cxnId="{B947B0E8-2864-4C38-B588-97F4EAECC784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77CC61D6-7194-4281-82A4-97012E4AA1F3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Учні вчаться ставити точки на прямій, та поза прямою лінією.</a:t>
          </a:r>
          <a:endParaRPr lang="ru-RU" sz="2400" dirty="0"/>
        </a:p>
      </dgm:t>
    </dgm:pt>
    <dgm:pt modelId="{42DF820A-F41B-4569-84F9-947F60683F28}" type="parTrans" cxnId="{FC28E0C6-C345-43E8-A8E3-96FDD41A9D99}">
      <dgm:prSet custT="1"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9FE10C9C-0215-414F-B4D0-080538361484}" type="sibTrans" cxnId="{FC28E0C6-C345-43E8-A8E3-96FDD41A9D99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92EEAB9C-9BF7-48D6-9355-206CDA777CF8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лінія перетину стелі і стіни та інше.</a:t>
          </a:r>
          <a:endParaRPr lang="ru-RU" sz="2400" dirty="0"/>
        </a:p>
      </dgm:t>
    </dgm:pt>
    <dgm:pt modelId="{44E7A73B-4592-4359-BD79-CAEC0522983F}" type="parTrans" cxnId="{1E997A63-FF01-41BB-AE8B-2A839927D52E}">
      <dgm:prSet custT="1"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ACF6B9F6-C9EC-4F5A-B9B6-534CB0BE5445}" type="sibTrans" cxnId="{1E997A63-FF01-41BB-AE8B-2A839927D52E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8126D3B7-97E2-401C-AAC7-290437E7AC7D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dirty="0" smtClean="0"/>
            <a:t>натягнена нитка,</a:t>
          </a:r>
          <a:endParaRPr lang="ru-RU" sz="2400" dirty="0"/>
        </a:p>
      </dgm:t>
    </dgm:pt>
    <dgm:pt modelId="{A46BA5F6-D35D-4A4E-9CE7-545BE93C23DB}" type="parTrans" cxnId="{E82D2363-3FA2-4DF8-90C0-ED160C82B1B3}">
      <dgm:prSet custT="1"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3CA7FA61-E880-40E7-9E6D-3DB36CFB09B2}" type="sibTrans" cxnId="{E82D2363-3FA2-4DF8-90C0-ED160C82B1B3}">
      <dgm:prSet/>
      <dgm:spPr/>
      <dgm:t>
        <a:bodyPr/>
        <a:lstStyle/>
        <a:p>
          <a:pPr>
            <a:lnSpc>
              <a:spcPct val="80000"/>
            </a:lnSpc>
          </a:pPr>
          <a:endParaRPr lang="ru-RU" sz="2400"/>
        </a:p>
      </dgm:t>
    </dgm:pt>
    <dgm:pt modelId="{C240AB2C-7C84-44B1-B973-3F9630597516}" type="pres">
      <dgm:prSet presAssocID="{93969EB9-9E41-4915-892C-2D9801BAFEB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925934-08CF-4BFC-8665-0668CEF348CC}" type="pres">
      <dgm:prSet presAssocID="{B0121CB0-7506-49A2-AAE6-E792278AD5DB}" presName="root1" presStyleCnt="0"/>
      <dgm:spPr/>
    </dgm:pt>
    <dgm:pt modelId="{1CABC251-AAC7-41EC-9292-E6AF3413A902}" type="pres">
      <dgm:prSet presAssocID="{B0121CB0-7506-49A2-AAE6-E792278AD5DB}" presName="LevelOneTextNode" presStyleLbl="node0" presStyleIdx="0" presStyleCnt="1" custScaleX="62076" custScaleY="1778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C70C6C4-111D-4E07-9FD1-C22CA305A069}" type="pres">
      <dgm:prSet presAssocID="{B0121CB0-7506-49A2-AAE6-E792278AD5DB}" presName="level2hierChild" presStyleCnt="0"/>
      <dgm:spPr/>
    </dgm:pt>
    <dgm:pt modelId="{161F09DA-79FD-4846-B3F2-78A7D3E0F6D3}" type="pres">
      <dgm:prSet presAssocID="{A997D3B2-4C73-4245-9B8F-F7238A345C2B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DE6C0F3C-9327-4E4D-BFBC-4D23D6D6834E}" type="pres">
      <dgm:prSet presAssocID="{A997D3B2-4C73-4245-9B8F-F7238A345C2B}" presName="connTx" presStyleLbl="parChTrans1D2" presStyleIdx="0" presStyleCnt="2"/>
      <dgm:spPr/>
      <dgm:t>
        <a:bodyPr/>
        <a:lstStyle/>
        <a:p>
          <a:endParaRPr lang="ru-RU"/>
        </a:p>
      </dgm:t>
    </dgm:pt>
    <dgm:pt modelId="{95555D2C-E7B1-4BBB-99F7-111746E0EC13}" type="pres">
      <dgm:prSet presAssocID="{84155737-A5B7-41FC-9686-78B94EF88142}" presName="root2" presStyleCnt="0"/>
      <dgm:spPr/>
    </dgm:pt>
    <dgm:pt modelId="{1A892F50-EC4A-4A01-9B27-E62C13B766A5}" type="pres">
      <dgm:prSet presAssocID="{84155737-A5B7-41FC-9686-78B94EF88142}" presName="LevelTwoTextNode" presStyleLbl="node2" presStyleIdx="0" presStyleCnt="2" custScaleX="87816" custScaleY="1471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3E799A-3EAA-4290-B15E-49F15DB53230}" type="pres">
      <dgm:prSet presAssocID="{84155737-A5B7-41FC-9686-78B94EF88142}" presName="level3hierChild" presStyleCnt="0"/>
      <dgm:spPr/>
    </dgm:pt>
    <dgm:pt modelId="{93F0D916-EE71-4728-8751-F1D5EAAE0B88}" type="pres">
      <dgm:prSet presAssocID="{2B46A15E-177C-42EB-960C-A580E7D866DC}" presName="conn2-1" presStyleLbl="parChTrans1D3" presStyleIdx="0" presStyleCnt="4"/>
      <dgm:spPr/>
      <dgm:t>
        <a:bodyPr/>
        <a:lstStyle/>
        <a:p>
          <a:endParaRPr lang="ru-RU"/>
        </a:p>
      </dgm:t>
    </dgm:pt>
    <dgm:pt modelId="{F94F8C8C-D503-46F4-95EC-D8BBBFB48BA6}" type="pres">
      <dgm:prSet presAssocID="{2B46A15E-177C-42EB-960C-A580E7D866DC}" presName="connTx" presStyleLbl="parChTrans1D3" presStyleIdx="0" presStyleCnt="4"/>
      <dgm:spPr/>
      <dgm:t>
        <a:bodyPr/>
        <a:lstStyle/>
        <a:p>
          <a:endParaRPr lang="ru-RU"/>
        </a:p>
      </dgm:t>
    </dgm:pt>
    <dgm:pt modelId="{EC45146C-65D3-4A53-8730-84891218AF8F}" type="pres">
      <dgm:prSet presAssocID="{63AEFFAA-6829-4AB2-BED5-161F5E4D2E32}" presName="root2" presStyleCnt="0"/>
      <dgm:spPr/>
    </dgm:pt>
    <dgm:pt modelId="{CCDF0741-41D1-4C54-B304-A7B4269F6C04}" type="pres">
      <dgm:prSet presAssocID="{63AEFFAA-6829-4AB2-BED5-161F5E4D2E32}" presName="LevelTwoTextNode" presStyleLbl="node3" presStyleIdx="0" presStyleCnt="4" custScaleX="1662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24BE773-4642-4EE1-8E29-3CA59B0BB4AD}" type="pres">
      <dgm:prSet presAssocID="{63AEFFAA-6829-4AB2-BED5-161F5E4D2E32}" presName="level3hierChild" presStyleCnt="0"/>
      <dgm:spPr/>
    </dgm:pt>
    <dgm:pt modelId="{44E49FC3-6AC6-4318-81A1-2514712490A0}" type="pres">
      <dgm:prSet presAssocID="{5F2D87BF-FF33-463D-BBE9-9D024540C437}" presName="conn2-1" presStyleLbl="parChTrans1D3" presStyleIdx="1" presStyleCnt="4"/>
      <dgm:spPr/>
      <dgm:t>
        <a:bodyPr/>
        <a:lstStyle/>
        <a:p>
          <a:endParaRPr lang="ru-RU"/>
        </a:p>
      </dgm:t>
    </dgm:pt>
    <dgm:pt modelId="{E418A650-DD22-4E33-974B-84AB18E219F3}" type="pres">
      <dgm:prSet presAssocID="{5F2D87BF-FF33-463D-BBE9-9D024540C437}" presName="connTx" presStyleLbl="parChTrans1D3" presStyleIdx="1" presStyleCnt="4"/>
      <dgm:spPr/>
      <dgm:t>
        <a:bodyPr/>
        <a:lstStyle/>
        <a:p>
          <a:endParaRPr lang="ru-RU"/>
        </a:p>
      </dgm:t>
    </dgm:pt>
    <dgm:pt modelId="{7F414A62-85CF-499F-890C-27FF8108C700}" type="pres">
      <dgm:prSet presAssocID="{5BEB83DE-F622-4B92-99F3-AC261F28D720}" presName="root2" presStyleCnt="0"/>
      <dgm:spPr/>
    </dgm:pt>
    <dgm:pt modelId="{E07FAA97-2706-43FF-967B-32D65913F65B}" type="pres">
      <dgm:prSet presAssocID="{5BEB83DE-F622-4B92-99F3-AC261F28D720}" presName="LevelTwoTextNode" presStyleLbl="node3" presStyleIdx="1" presStyleCnt="4" custScaleX="1662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9383F08-84A6-40D6-9125-D490EE4C2756}" type="pres">
      <dgm:prSet presAssocID="{5BEB83DE-F622-4B92-99F3-AC261F28D720}" presName="level3hierChild" presStyleCnt="0"/>
      <dgm:spPr/>
    </dgm:pt>
    <dgm:pt modelId="{1B59B787-4E00-451E-8333-3A78B1043F15}" type="pres">
      <dgm:prSet presAssocID="{A46BA5F6-D35D-4A4E-9CE7-545BE93C23DB}" presName="conn2-1" presStyleLbl="parChTrans1D3" presStyleIdx="2" presStyleCnt="4"/>
      <dgm:spPr/>
      <dgm:t>
        <a:bodyPr/>
        <a:lstStyle/>
        <a:p>
          <a:endParaRPr lang="ru-RU"/>
        </a:p>
      </dgm:t>
    </dgm:pt>
    <dgm:pt modelId="{42F4211E-1FB1-4A1F-A055-5E0F249AB44E}" type="pres">
      <dgm:prSet presAssocID="{A46BA5F6-D35D-4A4E-9CE7-545BE93C23DB}" presName="connTx" presStyleLbl="parChTrans1D3" presStyleIdx="2" presStyleCnt="4"/>
      <dgm:spPr/>
      <dgm:t>
        <a:bodyPr/>
        <a:lstStyle/>
        <a:p>
          <a:endParaRPr lang="ru-RU"/>
        </a:p>
      </dgm:t>
    </dgm:pt>
    <dgm:pt modelId="{6509BB5C-57FB-4394-B618-BF824A2DA888}" type="pres">
      <dgm:prSet presAssocID="{8126D3B7-97E2-401C-AAC7-290437E7AC7D}" presName="root2" presStyleCnt="0"/>
      <dgm:spPr/>
    </dgm:pt>
    <dgm:pt modelId="{7C1A60D5-247E-4F45-A81E-41831DEE730C}" type="pres">
      <dgm:prSet presAssocID="{8126D3B7-97E2-401C-AAC7-290437E7AC7D}" presName="LevelTwoTextNode" presStyleLbl="node3" presStyleIdx="2" presStyleCnt="4" custScaleX="1662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E16180-D2D9-4FCA-9517-A41E25F98252}" type="pres">
      <dgm:prSet presAssocID="{8126D3B7-97E2-401C-AAC7-290437E7AC7D}" presName="level3hierChild" presStyleCnt="0"/>
      <dgm:spPr/>
    </dgm:pt>
    <dgm:pt modelId="{F1965831-CBE1-4EEA-9ECD-00ADAA2DA24A}" type="pres">
      <dgm:prSet presAssocID="{44E7A73B-4592-4359-BD79-CAEC0522983F}" presName="conn2-1" presStyleLbl="parChTrans1D3" presStyleIdx="3" presStyleCnt="4"/>
      <dgm:spPr/>
      <dgm:t>
        <a:bodyPr/>
        <a:lstStyle/>
        <a:p>
          <a:endParaRPr lang="ru-RU"/>
        </a:p>
      </dgm:t>
    </dgm:pt>
    <dgm:pt modelId="{9638D620-C0C4-4F9E-968E-A090B0226611}" type="pres">
      <dgm:prSet presAssocID="{44E7A73B-4592-4359-BD79-CAEC0522983F}" presName="connTx" presStyleLbl="parChTrans1D3" presStyleIdx="3" presStyleCnt="4"/>
      <dgm:spPr/>
      <dgm:t>
        <a:bodyPr/>
        <a:lstStyle/>
        <a:p>
          <a:endParaRPr lang="ru-RU"/>
        </a:p>
      </dgm:t>
    </dgm:pt>
    <dgm:pt modelId="{01FD4BDA-0E50-45D6-803F-2B4D52142D37}" type="pres">
      <dgm:prSet presAssocID="{92EEAB9C-9BF7-48D6-9355-206CDA777CF8}" presName="root2" presStyleCnt="0"/>
      <dgm:spPr/>
    </dgm:pt>
    <dgm:pt modelId="{CAE4A34C-7F04-493A-847F-085EB543049A}" type="pres">
      <dgm:prSet presAssocID="{92EEAB9C-9BF7-48D6-9355-206CDA777CF8}" presName="LevelTwoTextNode" presStyleLbl="node3" presStyleIdx="3" presStyleCnt="4" custScaleX="1662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E099BF1-5705-48BC-B0A5-4972BA51098A}" type="pres">
      <dgm:prSet presAssocID="{92EEAB9C-9BF7-48D6-9355-206CDA777CF8}" presName="level3hierChild" presStyleCnt="0"/>
      <dgm:spPr/>
    </dgm:pt>
    <dgm:pt modelId="{61EBCF4B-15CF-47F5-B04B-4A86CED74D43}" type="pres">
      <dgm:prSet presAssocID="{42DF820A-F41B-4569-84F9-947F60683F28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37553CEE-647D-4BE3-BDEF-02AB3CBCAF75}" type="pres">
      <dgm:prSet presAssocID="{42DF820A-F41B-4569-84F9-947F60683F28}" presName="connTx" presStyleLbl="parChTrans1D2" presStyleIdx="1" presStyleCnt="2"/>
      <dgm:spPr/>
      <dgm:t>
        <a:bodyPr/>
        <a:lstStyle/>
        <a:p>
          <a:endParaRPr lang="ru-RU"/>
        </a:p>
      </dgm:t>
    </dgm:pt>
    <dgm:pt modelId="{7EE9B29F-7EFE-4256-9BC7-2EC18B537598}" type="pres">
      <dgm:prSet presAssocID="{77CC61D6-7194-4281-82A4-97012E4AA1F3}" presName="root2" presStyleCnt="0"/>
      <dgm:spPr/>
    </dgm:pt>
    <dgm:pt modelId="{0EFABE0D-853E-44FB-BD8D-58FB502B0388}" type="pres">
      <dgm:prSet presAssocID="{77CC61D6-7194-4281-82A4-97012E4AA1F3}" presName="LevelTwoTextNode" presStyleLbl="node2" presStyleIdx="1" presStyleCnt="2" custScaleX="87816" custScaleY="1471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5AD151-79E1-4728-9AEE-BAE73C4A21D2}" type="pres">
      <dgm:prSet presAssocID="{77CC61D6-7194-4281-82A4-97012E4AA1F3}" presName="level3hierChild" presStyleCnt="0"/>
      <dgm:spPr/>
    </dgm:pt>
  </dgm:ptLst>
  <dgm:cxnLst>
    <dgm:cxn modelId="{CD867B48-6267-437C-BA68-50DD4D7E67A4}" type="presOf" srcId="{5F2D87BF-FF33-463D-BBE9-9D024540C437}" destId="{44E49FC3-6AC6-4318-81A1-2514712490A0}" srcOrd="0" destOrd="0" presId="urn:microsoft.com/office/officeart/2005/8/layout/hierarchy2"/>
    <dgm:cxn modelId="{348EEE69-0140-43A3-A2D0-3B715412B974}" srcId="{B0121CB0-7506-49A2-AAE6-E792278AD5DB}" destId="{84155737-A5B7-41FC-9686-78B94EF88142}" srcOrd="0" destOrd="0" parTransId="{A997D3B2-4C73-4245-9B8F-F7238A345C2B}" sibTransId="{011BE99C-02FB-4061-9B71-9AD9B52D0E22}"/>
    <dgm:cxn modelId="{DF436211-3AE2-4043-B23C-332092DE081F}" type="presOf" srcId="{A46BA5F6-D35D-4A4E-9CE7-545BE93C23DB}" destId="{1B59B787-4E00-451E-8333-3A78B1043F15}" srcOrd="0" destOrd="0" presId="urn:microsoft.com/office/officeart/2005/8/layout/hierarchy2"/>
    <dgm:cxn modelId="{8B6DDBCA-573C-48C1-8C63-E24CEE9A5AB2}" type="presOf" srcId="{A997D3B2-4C73-4245-9B8F-F7238A345C2B}" destId="{161F09DA-79FD-4846-B3F2-78A7D3E0F6D3}" srcOrd="0" destOrd="0" presId="urn:microsoft.com/office/officeart/2005/8/layout/hierarchy2"/>
    <dgm:cxn modelId="{1E997A63-FF01-41BB-AE8B-2A839927D52E}" srcId="{84155737-A5B7-41FC-9686-78B94EF88142}" destId="{92EEAB9C-9BF7-48D6-9355-206CDA777CF8}" srcOrd="3" destOrd="0" parTransId="{44E7A73B-4592-4359-BD79-CAEC0522983F}" sibTransId="{ACF6B9F6-C9EC-4F5A-B9B6-534CB0BE5445}"/>
    <dgm:cxn modelId="{E82D2363-3FA2-4DF8-90C0-ED160C82B1B3}" srcId="{84155737-A5B7-41FC-9686-78B94EF88142}" destId="{8126D3B7-97E2-401C-AAC7-290437E7AC7D}" srcOrd="2" destOrd="0" parTransId="{A46BA5F6-D35D-4A4E-9CE7-545BE93C23DB}" sibTransId="{3CA7FA61-E880-40E7-9E6D-3DB36CFB09B2}"/>
    <dgm:cxn modelId="{E9269E32-CCE2-4B09-B702-3911D063CB5E}" type="presOf" srcId="{5BEB83DE-F622-4B92-99F3-AC261F28D720}" destId="{E07FAA97-2706-43FF-967B-32D65913F65B}" srcOrd="0" destOrd="0" presId="urn:microsoft.com/office/officeart/2005/8/layout/hierarchy2"/>
    <dgm:cxn modelId="{A1DB2D6D-FBAD-4CFB-85DE-CC8C8935AF65}" type="presOf" srcId="{2B46A15E-177C-42EB-960C-A580E7D866DC}" destId="{F94F8C8C-D503-46F4-95EC-D8BBBFB48BA6}" srcOrd="1" destOrd="0" presId="urn:microsoft.com/office/officeart/2005/8/layout/hierarchy2"/>
    <dgm:cxn modelId="{3519E357-FCFB-493F-8E6E-FAAFEEEE3754}" type="presOf" srcId="{63AEFFAA-6829-4AB2-BED5-161F5E4D2E32}" destId="{CCDF0741-41D1-4C54-B304-A7B4269F6C04}" srcOrd="0" destOrd="0" presId="urn:microsoft.com/office/officeart/2005/8/layout/hierarchy2"/>
    <dgm:cxn modelId="{13D91ABC-CD37-4302-ABEE-A6495ABC6CDB}" type="presOf" srcId="{42DF820A-F41B-4569-84F9-947F60683F28}" destId="{61EBCF4B-15CF-47F5-B04B-4A86CED74D43}" srcOrd="0" destOrd="0" presId="urn:microsoft.com/office/officeart/2005/8/layout/hierarchy2"/>
    <dgm:cxn modelId="{5FFEDDF7-9947-42F1-BE33-D97405024568}" type="presOf" srcId="{42DF820A-F41B-4569-84F9-947F60683F28}" destId="{37553CEE-647D-4BE3-BDEF-02AB3CBCAF75}" srcOrd="1" destOrd="0" presId="urn:microsoft.com/office/officeart/2005/8/layout/hierarchy2"/>
    <dgm:cxn modelId="{BABC8E93-B700-4FD6-884E-02BC08411A1B}" type="presOf" srcId="{A997D3B2-4C73-4245-9B8F-F7238A345C2B}" destId="{DE6C0F3C-9327-4E4D-BFBC-4D23D6D6834E}" srcOrd="1" destOrd="0" presId="urn:microsoft.com/office/officeart/2005/8/layout/hierarchy2"/>
    <dgm:cxn modelId="{90F6DBF2-95ED-401F-B18A-6E342D98DBF2}" type="presOf" srcId="{93969EB9-9E41-4915-892C-2D9801BAFEB6}" destId="{C240AB2C-7C84-44B1-B973-3F9630597516}" srcOrd="0" destOrd="0" presId="urn:microsoft.com/office/officeart/2005/8/layout/hierarchy2"/>
    <dgm:cxn modelId="{E899980B-2520-46E6-8B3F-EE42A1A21D99}" type="presOf" srcId="{8126D3B7-97E2-401C-AAC7-290437E7AC7D}" destId="{7C1A60D5-247E-4F45-A81E-41831DEE730C}" srcOrd="0" destOrd="0" presId="urn:microsoft.com/office/officeart/2005/8/layout/hierarchy2"/>
    <dgm:cxn modelId="{516B7347-9010-41FC-890D-94996ABC7955}" type="presOf" srcId="{B0121CB0-7506-49A2-AAE6-E792278AD5DB}" destId="{1CABC251-AAC7-41EC-9292-E6AF3413A902}" srcOrd="0" destOrd="0" presId="urn:microsoft.com/office/officeart/2005/8/layout/hierarchy2"/>
    <dgm:cxn modelId="{2FE81742-BD56-4FBD-B115-EB5C96F7CE53}" type="presOf" srcId="{77CC61D6-7194-4281-82A4-97012E4AA1F3}" destId="{0EFABE0D-853E-44FB-BD8D-58FB502B0388}" srcOrd="0" destOrd="0" presId="urn:microsoft.com/office/officeart/2005/8/layout/hierarchy2"/>
    <dgm:cxn modelId="{B947B0E8-2864-4C38-B588-97F4EAECC784}" srcId="{84155737-A5B7-41FC-9686-78B94EF88142}" destId="{5BEB83DE-F622-4B92-99F3-AC261F28D720}" srcOrd="1" destOrd="0" parTransId="{5F2D87BF-FF33-463D-BBE9-9D024540C437}" sibTransId="{B8FB45B7-E240-4A2F-A2EE-C13E080A5978}"/>
    <dgm:cxn modelId="{4A420C88-EF8A-48CA-8AC5-FD122CD6EDAA}" type="presOf" srcId="{84155737-A5B7-41FC-9686-78B94EF88142}" destId="{1A892F50-EC4A-4A01-9B27-E62C13B766A5}" srcOrd="0" destOrd="0" presId="urn:microsoft.com/office/officeart/2005/8/layout/hierarchy2"/>
    <dgm:cxn modelId="{5D9E91FB-F721-4740-A8A5-3213CF5F20D7}" type="presOf" srcId="{44E7A73B-4592-4359-BD79-CAEC0522983F}" destId="{9638D620-C0C4-4F9E-968E-A090B0226611}" srcOrd="1" destOrd="0" presId="urn:microsoft.com/office/officeart/2005/8/layout/hierarchy2"/>
    <dgm:cxn modelId="{06C807E9-8887-4BF3-BD52-E1185389E841}" srcId="{93969EB9-9E41-4915-892C-2D9801BAFEB6}" destId="{B0121CB0-7506-49A2-AAE6-E792278AD5DB}" srcOrd="0" destOrd="0" parTransId="{440452D9-AF0F-4B1C-9D87-5A17E9A8A5FE}" sibTransId="{59BCD1BA-E61F-4911-934C-493DE6D4327C}"/>
    <dgm:cxn modelId="{06A66D70-F554-45E4-A7C3-29B77AB7601A}" type="presOf" srcId="{A46BA5F6-D35D-4A4E-9CE7-545BE93C23DB}" destId="{42F4211E-1FB1-4A1F-A055-5E0F249AB44E}" srcOrd="1" destOrd="0" presId="urn:microsoft.com/office/officeart/2005/8/layout/hierarchy2"/>
    <dgm:cxn modelId="{F2233664-D62A-4CDB-AC50-D6E290EB5363}" type="presOf" srcId="{92EEAB9C-9BF7-48D6-9355-206CDA777CF8}" destId="{CAE4A34C-7F04-493A-847F-085EB543049A}" srcOrd="0" destOrd="0" presId="urn:microsoft.com/office/officeart/2005/8/layout/hierarchy2"/>
    <dgm:cxn modelId="{B62A609A-0A49-43C6-8C9C-CE518E2A7F6F}" type="presOf" srcId="{2B46A15E-177C-42EB-960C-A580E7D866DC}" destId="{93F0D916-EE71-4728-8751-F1D5EAAE0B88}" srcOrd="0" destOrd="0" presId="urn:microsoft.com/office/officeart/2005/8/layout/hierarchy2"/>
    <dgm:cxn modelId="{681915D2-E698-45ED-A5BE-63B0565D414C}" srcId="{84155737-A5B7-41FC-9686-78B94EF88142}" destId="{63AEFFAA-6829-4AB2-BED5-161F5E4D2E32}" srcOrd="0" destOrd="0" parTransId="{2B46A15E-177C-42EB-960C-A580E7D866DC}" sibTransId="{460F8C0C-F0D1-4C43-B419-8744ABDFB2FE}"/>
    <dgm:cxn modelId="{1EF669A3-099F-4080-8349-A5FB02602FA2}" type="presOf" srcId="{5F2D87BF-FF33-463D-BBE9-9D024540C437}" destId="{E418A650-DD22-4E33-974B-84AB18E219F3}" srcOrd="1" destOrd="0" presId="urn:microsoft.com/office/officeart/2005/8/layout/hierarchy2"/>
    <dgm:cxn modelId="{FC28E0C6-C345-43E8-A8E3-96FDD41A9D99}" srcId="{B0121CB0-7506-49A2-AAE6-E792278AD5DB}" destId="{77CC61D6-7194-4281-82A4-97012E4AA1F3}" srcOrd="1" destOrd="0" parTransId="{42DF820A-F41B-4569-84F9-947F60683F28}" sibTransId="{9FE10C9C-0215-414F-B4D0-080538361484}"/>
    <dgm:cxn modelId="{88227B06-8923-40EF-BAAC-1BFF4A64E7B1}" type="presOf" srcId="{44E7A73B-4592-4359-BD79-CAEC0522983F}" destId="{F1965831-CBE1-4EEA-9ECD-00ADAA2DA24A}" srcOrd="0" destOrd="0" presId="urn:microsoft.com/office/officeart/2005/8/layout/hierarchy2"/>
    <dgm:cxn modelId="{E213E3C4-FABA-4280-8304-64F22986F910}" type="presParOf" srcId="{C240AB2C-7C84-44B1-B973-3F9630597516}" destId="{71925934-08CF-4BFC-8665-0668CEF348CC}" srcOrd="0" destOrd="0" presId="urn:microsoft.com/office/officeart/2005/8/layout/hierarchy2"/>
    <dgm:cxn modelId="{C919DA19-3568-4FB1-84F8-5B4C9B3BA0E6}" type="presParOf" srcId="{71925934-08CF-4BFC-8665-0668CEF348CC}" destId="{1CABC251-AAC7-41EC-9292-E6AF3413A902}" srcOrd="0" destOrd="0" presId="urn:microsoft.com/office/officeart/2005/8/layout/hierarchy2"/>
    <dgm:cxn modelId="{0C73094A-584B-4CEE-8218-26C270DCDCDC}" type="presParOf" srcId="{71925934-08CF-4BFC-8665-0668CEF348CC}" destId="{9C70C6C4-111D-4E07-9FD1-C22CA305A069}" srcOrd="1" destOrd="0" presId="urn:microsoft.com/office/officeart/2005/8/layout/hierarchy2"/>
    <dgm:cxn modelId="{B56E72D5-09F8-43C9-83EC-64C83F00E10A}" type="presParOf" srcId="{9C70C6C4-111D-4E07-9FD1-C22CA305A069}" destId="{161F09DA-79FD-4846-B3F2-78A7D3E0F6D3}" srcOrd="0" destOrd="0" presId="urn:microsoft.com/office/officeart/2005/8/layout/hierarchy2"/>
    <dgm:cxn modelId="{F48BD319-C2F6-454F-83D9-77072FB2C904}" type="presParOf" srcId="{161F09DA-79FD-4846-B3F2-78A7D3E0F6D3}" destId="{DE6C0F3C-9327-4E4D-BFBC-4D23D6D6834E}" srcOrd="0" destOrd="0" presId="urn:microsoft.com/office/officeart/2005/8/layout/hierarchy2"/>
    <dgm:cxn modelId="{78396C4C-C634-4085-9CE9-1ED58CB50D6E}" type="presParOf" srcId="{9C70C6C4-111D-4E07-9FD1-C22CA305A069}" destId="{95555D2C-E7B1-4BBB-99F7-111746E0EC13}" srcOrd="1" destOrd="0" presId="urn:microsoft.com/office/officeart/2005/8/layout/hierarchy2"/>
    <dgm:cxn modelId="{F4263443-4AB3-4275-9159-9F3BE42822DD}" type="presParOf" srcId="{95555D2C-E7B1-4BBB-99F7-111746E0EC13}" destId="{1A892F50-EC4A-4A01-9B27-E62C13B766A5}" srcOrd="0" destOrd="0" presId="urn:microsoft.com/office/officeart/2005/8/layout/hierarchy2"/>
    <dgm:cxn modelId="{5F08063C-2D2F-441C-ADFE-4EA514154FDC}" type="presParOf" srcId="{95555D2C-E7B1-4BBB-99F7-111746E0EC13}" destId="{963E799A-3EAA-4290-B15E-49F15DB53230}" srcOrd="1" destOrd="0" presId="urn:microsoft.com/office/officeart/2005/8/layout/hierarchy2"/>
    <dgm:cxn modelId="{F7B2364B-1F73-45A7-B68B-BA668F70297F}" type="presParOf" srcId="{963E799A-3EAA-4290-B15E-49F15DB53230}" destId="{93F0D916-EE71-4728-8751-F1D5EAAE0B88}" srcOrd="0" destOrd="0" presId="urn:microsoft.com/office/officeart/2005/8/layout/hierarchy2"/>
    <dgm:cxn modelId="{67E92378-D880-4869-8263-8FD65099BD47}" type="presParOf" srcId="{93F0D916-EE71-4728-8751-F1D5EAAE0B88}" destId="{F94F8C8C-D503-46F4-95EC-D8BBBFB48BA6}" srcOrd="0" destOrd="0" presId="urn:microsoft.com/office/officeart/2005/8/layout/hierarchy2"/>
    <dgm:cxn modelId="{E47D4F2B-74FD-4AF1-93A1-7502832ABB81}" type="presParOf" srcId="{963E799A-3EAA-4290-B15E-49F15DB53230}" destId="{EC45146C-65D3-4A53-8730-84891218AF8F}" srcOrd="1" destOrd="0" presId="urn:microsoft.com/office/officeart/2005/8/layout/hierarchy2"/>
    <dgm:cxn modelId="{8D16F594-94FD-4C62-A9F6-DC98643516C6}" type="presParOf" srcId="{EC45146C-65D3-4A53-8730-84891218AF8F}" destId="{CCDF0741-41D1-4C54-B304-A7B4269F6C04}" srcOrd="0" destOrd="0" presId="urn:microsoft.com/office/officeart/2005/8/layout/hierarchy2"/>
    <dgm:cxn modelId="{8D382684-AEDF-4716-ACEF-69DFDCAC5039}" type="presParOf" srcId="{EC45146C-65D3-4A53-8730-84891218AF8F}" destId="{824BE773-4642-4EE1-8E29-3CA59B0BB4AD}" srcOrd="1" destOrd="0" presId="urn:microsoft.com/office/officeart/2005/8/layout/hierarchy2"/>
    <dgm:cxn modelId="{11BF80CF-E0F0-4134-A5A9-B623017219C1}" type="presParOf" srcId="{963E799A-3EAA-4290-B15E-49F15DB53230}" destId="{44E49FC3-6AC6-4318-81A1-2514712490A0}" srcOrd="2" destOrd="0" presId="urn:microsoft.com/office/officeart/2005/8/layout/hierarchy2"/>
    <dgm:cxn modelId="{0886FF27-8DA3-4314-9D61-9D66A58C13D2}" type="presParOf" srcId="{44E49FC3-6AC6-4318-81A1-2514712490A0}" destId="{E418A650-DD22-4E33-974B-84AB18E219F3}" srcOrd="0" destOrd="0" presId="urn:microsoft.com/office/officeart/2005/8/layout/hierarchy2"/>
    <dgm:cxn modelId="{A890C6EB-953E-43B8-AC70-F24D9908DECF}" type="presParOf" srcId="{963E799A-3EAA-4290-B15E-49F15DB53230}" destId="{7F414A62-85CF-499F-890C-27FF8108C700}" srcOrd="3" destOrd="0" presId="urn:microsoft.com/office/officeart/2005/8/layout/hierarchy2"/>
    <dgm:cxn modelId="{6BB2081D-B168-4D60-B51E-15B43847BE69}" type="presParOf" srcId="{7F414A62-85CF-499F-890C-27FF8108C700}" destId="{E07FAA97-2706-43FF-967B-32D65913F65B}" srcOrd="0" destOrd="0" presId="urn:microsoft.com/office/officeart/2005/8/layout/hierarchy2"/>
    <dgm:cxn modelId="{483B15D2-4144-4634-99E1-C46EDEBFECEB}" type="presParOf" srcId="{7F414A62-85CF-499F-890C-27FF8108C700}" destId="{29383F08-84A6-40D6-9125-D490EE4C2756}" srcOrd="1" destOrd="0" presId="urn:microsoft.com/office/officeart/2005/8/layout/hierarchy2"/>
    <dgm:cxn modelId="{2E51471E-5F93-4961-933B-9D26BDC6C1DF}" type="presParOf" srcId="{963E799A-3EAA-4290-B15E-49F15DB53230}" destId="{1B59B787-4E00-451E-8333-3A78B1043F15}" srcOrd="4" destOrd="0" presId="urn:microsoft.com/office/officeart/2005/8/layout/hierarchy2"/>
    <dgm:cxn modelId="{9135E3E7-6AF1-4D32-9623-C338003F5FE9}" type="presParOf" srcId="{1B59B787-4E00-451E-8333-3A78B1043F15}" destId="{42F4211E-1FB1-4A1F-A055-5E0F249AB44E}" srcOrd="0" destOrd="0" presId="urn:microsoft.com/office/officeart/2005/8/layout/hierarchy2"/>
    <dgm:cxn modelId="{3C371429-1D5F-4684-A416-DE0F02B0E355}" type="presParOf" srcId="{963E799A-3EAA-4290-B15E-49F15DB53230}" destId="{6509BB5C-57FB-4394-B618-BF824A2DA888}" srcOrd="5" destOrd="0" presId="urn:microsoft.com/office/officeart/2005/8/layout/hierarchy2"/>
    <dgm:cxn modelId="{757F06F0-D180-442C-A64D-62067D207CBD}" type="presParOf" srcId="{6509BB5C-57FB-4394-B618-BF824A2DA888}" destId="{7C1A60D5-247E-4F45-A81E-41831DEE730C}" srcOrd="0" destOrd="0" presId="urn:microsoft.com/office/officeart/2005/8/layout/hierarchy2"/>
    <dgm:cxn modelId="{7979CF25-4136-412B-8356-8CE1D26C99BC}" type="presParOf" srcId="{6509BB5C-57FB-4394-B618-BF824A2DA888}" destId="{32E16180-D2D9-4FCA-9517-A41E25F98252}" srcOrd="1" destOrd="0" presId="urn:microsoft.com/office/officeart/2005/8/layout/hierarchy2"/>
    <dgm:cxn modelId="{28BFB8E0-3A67-44B6-9D61-2B75EC4A7848}" type="presParOf" srcId="{963E799A-3EAA-4290-B15E-49F15DB53230}" destId="{F1965831-CBE1-4EEA-9ECD-00ADAA2DA24A}" srcOrd="6" destOrd="0" presId="urn:microsoft.com/office/officeart/2005/8/layout/hierarchy2"/>
    <dgm:cxn modelId="{D3F79E63-1F1A-4250-A4AB-02FC7ACE9AD4}" type="presParOf" srcId="{F1965831-CBE1-4EEA-9ECD-00ADAA2DA24A}" destId="{9638D620-C0C4-4F9E-968E-A090B0226611}" srcOrd="0" destOrd="0" presId="urn:microsoft.com/office/officeart/2005/8/layout/hierarchy2"/>
    <dgm:cxn modelId="{8CF12D65-4632-42A0-919E-54925F2437E0}" type="presParOf" srcId="{963E799A-3EAA-4290-B15E-49F15DB53230}" destId="{01FD4BDA-0E50-45D6-803F-2B4D52142D37}" srcOrd="7" destOrd="0" presId="urn:microsoft.com/office/officeart/2005/8/layout/hierarchy2"/>
    <dgm:cxn modelId="{3D85DAEB-BE1F-4A7B-9DD9-B0DD7CDF95AF}" type="presParOf" srcId="{01FD4BDA-0E50-45D6-803F-2B4D52142D37}" destId="{CAE4A34C-7F04-493A-847F-085EB543049A}" srcOrd="0" destOrd="0" presId="urn:microsoft.com/office/officeart/2005/8/layout/hierarchy2"/>
    <dgm:cxn modelId="{FC7DCB71-EA34-434C-84AB-B9C060A74CE3}" type="presParOf" srcId="{01FD4BDA-0E50-45D6-803F-2B4D52142D37}" destId="{FE099BF1-5705-48BC-B0A5-4972BA51098A}" srcOrd="1" destOrd="0" presId="urn:microsoft.com/office/officeart/2005/8/layout/hierarchy2"/>
    <dgm:cxn modelId="{5CC85FAD-8BD9-4BB4-BD59-3587ED920C29}" type="presParOf" srcId="{9C70C6C4-111D-4E07-9FD1-C22CA305A069}" destId="{61EBCF4B-15CF-47F5-B04B-4A86CED74D43}" srcOrd="2" destOrd="0" presId="urn:microsoft.com/office/officeart/2005/8/layout/hierarchy2"/>
    <dgm:cxn modelId="{DC752B64-848D-45F5-A53A-6E18991CF3C3}" type="presParOf" srcId="{61EBCF4B-15CF-47F5-B04B-4A86CED74D43}" destId="{37553CEE-647D-4BE3-BDEF-02AB3CBCAF75}" srcOrd="0" destOrd="0" presId="urn:microsoft.com/office/officeart/2005/8/layout/hierarchy2"/>
    <dgm:cxn modelId="{68EE82E6-9817-4851-8D0B-E5469162DBF6}" type="presParOf" srcId="{9C70C6C4-111D-4E07-9FD1-C22CA305A069}" destId="{7EE9B29F-7EFE-4256-9BC7-2EC18B537598}" srcOrd="3" destOrd="0" presId="urn:microsoft.com/office/officeart/2005/8/layout/hierarchy2"/>
    <dgm:cxn modelId="{D5D10218-5602-40F6-B422-9AF4064ACC4B}" type="presParOf" srcId="{7EE9B29F-7EFE-4256-9BC7-2EC18B537598}" destId="{0EFABE0D-853E-44FB-BD8D-58FB502B0388}" srcOrd="0" destOrd="0" presId="urn:microsoft.com/office/officeart/2005/8/layout/hierarchy2"/>
    <dgm:cxn modelId="{30804B86-260F-411A-99DF-D2E2DFFFBEB5}" type="presParOf" srcId="{7EE9B29F-7EFE-4256-9BC7-2EC18B537598}" destId="{5A5AD151-79E1-4728-9AEE-BAE73C4A21D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40F1082-E3D3-411A-98BC-9124AFB2B592}" type="doc">
      <dgm:prSet loTypeId="urn:microsoft.com/office/officeart/2005/8/layout/vList5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FA9EB84-5141-44DB-947C-6E13C2FD44B4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k-UA" sz="2400" b="1" i="0" smtClean="0"/>
            <a:t>Властивості</a:t>
          </a:r>
          <a:endParaRPr lang="ru-RU" sz="2400" b="1" i="0" dirty="0"/>
        </a:p>
      </dgm:t>
    </dgm:pt>
    <dgm:pt modelId="{DE362D5D-A72E-461E-8897-22E7748CCC67}" type="parTrans" cxnId="{4C6E9D3C-FA91-4264-964D-7A3B83D3FB3E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BB5E98E1-CE5D-4834-B1F3-1F5E72FD90D9}" type="sibTrans" cxnId="{4C6E9D3C-FA91-4264-964D-7A3B83D3FB3E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119DDBF5-173F-4A43-86EF-DFD93E90AC97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i="0" dirty="0" smtClean="0"/>
            <a:t>Чи можна на дошці продовжити пряму лінію ліворуч? Праворуч? А на стіні? Пряму лінію можна продовжити нескінченно, праворуч або ліворуч, тому у прямої лінії немає ні початку ні кінця:</a:t>
          </a:r>
          <a:endParaRPr lang="ru-RU" sz="2400" i="0" dirty="0" smtClean="0"/>
        </a:p>
      </dgm:t>
    </dgm:pt>
    <dgm:pt modelId="{6E32BAB4-2BD0-4788-A41C-185479BEFF7F}" type="parTrans" cxnId="{FDE32D5C-F2BD-4F98-813A-95262A966F86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6CAC6C1A-3A79-4939-BB12-030E9878020A}" type="sibTrans" cxnId="{FDE32D5C-F2BD-4F98-813A-95262A966F86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6040378F-2518-4FC9-B0B1-D733C4FB47CC}">
      <dgm:prSet phldrT="[Текст]" custT="1"/>
      <dgm:spPr/>
      <dgm:t>
        <a:bodyPr/>
        <a:lstStyle/>
        <a:p>
          <a:pPr>
            <a:lnSpc>
              <a:spcPct val="80000"/>
            </a:lnSpc>
          </a:pPr>
          <a:r>
            <a:rPr lang="uk-UA" sz="2400" b="1" i="0" dirty="0" smtClean="0"/>
            <a:t>Виділення фігури, що вивчається  із множини інших фігур: </a:t>
          </a:r>
          <a:endParaRPr lang="ru-RU" sz="2400" b="1" i="0" dirty="0"/>
        </a:p>
      </dgm:t>
    </dgm:pt>
    <dgm:pt modelId="{A1305CDA-2E2F-49A4-AFE2-D6B3E0FFDFCD}" type="parTrans" cxnId="{718A4CBC-1A3F-47B0-BF72-655A2ABB6432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066CC78E-26FB-41DA-9CDD-B95B72F7EEA6}" type="sibTrans" cxnId="{718A4CBC-1A3F-47B0-BF72-655A2ABB6432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76A2A8C4-5E31-45DA-8163-925E867772E1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i="0" smtClean="0"/>
            <a:t>Покажіть серед ліній, які накреслені на дошці прямі лінії:</a:t>
          </a:r>
          <a:endParaRPr lang="uk-UA" sz="2400" i="0" dirty="0" smtClean="0"/>
        </a:p>
      </dgm:t>
    </dgm:pt>
    <dgm:pt modelId="{96947459-0E0E-4BA0-9EEF-EB39B6802A6D}" type="parTrans" cxnId="{FF81FDD0-4526-47D6-94E6-D2E801C43A7B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098846A0-E1A2-4218-B61A-1BE2B2656FF6}" type="sibTrans" cxnId="{FF81FDD0-4526-47D6-94E6-D2E801C43A7B}">
      <dgm:prSet/>
      <dgm:spPr/>
      <dgm:t>
        <a:bodyPr/>
        <a:lstStyle/>
        <a:p>
          <a:pPr>
            <a:lnSpc>
              <a:spcPct val="80000"/>
            </a:lnSpc>
          </a:pPr>
          <a:endParaRPr lang="ru-RU" sz="2400" i="0">
            <a:solidFill>
              <a:schemeClr val="tx1"/>
            </a:solidFill>
          </a:endParaRPr>
        </a:p>
      </dgm:t>
    </dgm:pt>
    <dgm:pt modelId="{47E3EC7C-810B-4135-8C24-BF3DE61D29D1}" type="pres">
      <dgm:prSet presAssocID="{A40F1082-E3D3-411A-98BC-9124AFB2B59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E855D8-CBF1-4982-8329-F91B2B957C9B}" type="pres">
      <dgm:prSet presAssocID="{8FA9EB84-5141-44DB-947C-6E13C2FD44B4}" presName="linNode" presStyleCnt="0"/>
      <dgm:spPr/>
    </dgm:pt>
    <dgm:pt modelId="{7045B07A-15A7-479C-9E1F-6D3D10B73CC8}" type="pres">
      <dgm:prSet presAssocID="{8FA9EB84-5141-44DB-947C-6E13C2FD44B4}" presName="parentText" presStyleLbl="node1" presStyleIdx="0" presStyleCnt="2" custScaleX="9902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BFA5B8-7D4C-4E77-965B-42B5C560796A}" type="pres">
      <dgm:prSet presAssocID="{8FA9EB84-5141-44DB-947C-6E13C2FD44B4}" presName="descendantText" presStyleLbl="alignAccFollowNode1" presStyleIdx="0" presStyleCnt="2" custScaleX="164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9B5CB7-8634-4367-84D1-2DF3277B544C}" type="pres">
      <dgm:prSet presAssocID="{BB5E98E1-CE5D-4834-B1F3-1F5E72FD90D9}" presName="sp" presStyleCnt="0"/>
      <dgm:spPr/>
    </dgm:pt>
    <dgm:pt modelId="{585FF600-4928-425B-8DDF-1AA48A516571}" type="pres">
      <dgm:prSet presAssocID="{6040378F-2518-4FC9-B0B1-D733C4FB47CC}" presName="linNode" presStyleCnt="0"/>
      <dgm:spPr/>
    </dgm:pt>
    <dgm:pt modelId="{5402BF9D-646A-412C-9B6F-5DAB6314B1FF}" type="pres">
      <dgm:prSet presAssocID="{6040378F-2518-4FC9-B0B1-D733C4FB47CC}" presName="parentText" presStyleLbl="node1" presStyleIdx="1" presStyleCnt="2" custScaleX="7715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170A23-61CD-44D6-B9AD-289D044437EF}" type="pres">
      <dgm:prSet presAssocID="{6040378F-2518-4FC9-B0B1-D733C4FB47CC}" presName="descendantText" presStyleLbl="alignAccFollowNode1" presStyleIdx="1" presStyleCnt="2" custScaleX="1297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4E8E15D-9BA8-4C65-94A9-CA9479FD9A48}" type="presOf" srcId="{6040378F-2518-4FC9-B0B1-D733C4FB47CC}" destId="{5402BF9D-646A-412C-9B6F-5DAB6314B1FF}" srcOrd="0" destOrd="0" presId="urn:microsoft.com/office/officeart/2005/8/layout/vList5"/>
    <dgm:cxn modelId="{4C6E9D3C-FA91-4264-964D-7A3B83D3FB3E}" srcId="{A40F1082-E3D3-411A-98BC-9124AFB2B592}" destId="{8FA9EB84-5141-44DB-947C-6E13C2FD44B4}" srcOrd="0" destOrd="0" parTransId="{DE362D5D-A72E-461E-8897-22E7748CCC67}" sibTransId="{BB5E98E1-CE5D-4834-B1F3-1F5E72FD90D9}"/>
    <dgm:cxn modelId="{A12D23A8-9AF8-4A0E-ADF2-0B772BB51CC2}" type="presOf" srcId="{76A2A8C4-5E31-45DA-8163-925E867772E1}" destId="{10170A23-61CD-44D6-B9AD-289D044437EF}" srcOrd="0" destOrd="0" presId="urn:microsoft.com/office/officeart/2005/8/layout/vList5"/>
    <dgm:cxn modelId="{6757BC8F-07E9-4B5C-A7C7-3F11E5BC879F}" type="presOf" srcId="{119DDBF5-173F-4A43-86EF-DFD93E90AC97}" destId="{C5BFA5B8-7D4C-4E77-965B-42B5C560796A}" srcOrd="0" destOrd="0" presId="urn:microsoft.com/office/officeart/2005/8/layout/vList5"/>
    <dgm:cxn modelId="{FDE32D5C-F2BD-4F98-813A-95262A966F86}" srcId="{8FA9EB84-5141-44DB-947C-6E13C2FD44B4}" destId="{119DDBF5-173F-4A43-86EF-DFD93E90AC97}" srcOrd="0" destOrd="0" parTransId="{6E32BAB4-2BD0-4788-A41C-185479BEFF7F}" sibTransId="{6CAC6C1A-3A79-4939-BB12-030E9878020A}"/>
    <dgm:cxn modelId="{718A4CBC-1A3F-47B0-BF72-655A2ABB6432}" srcId="{A40F1082-E3D3-411A-98BC-9124AFB2B592}" destId="{6040378F-2518-4FC9-B0B1-D733C4FB47CC}" srcOrd="1" destOrd="0" parTransId="{A1305CDA-2E2F-49A4-AFE2-D6B3E0FFDFCD}" sibTransId="{066CC78E-26FB-41DA-9CDD-B95B72F7EEA6}"/>
    <dgm:cxn modelId="{835489EC-0AC6-4489-B141-2656FE6BAC81}" type="presOf" srcId="{8FA9EB84-5141-44DB-947C-6E13C2FD44B4}" destId="{7045B07A-15A7-479C-9E1F-6D3D10B73CC8}" srcOrd="0" destOrd="0" presId="urn:microsoft.com/office/officeart/2005/8/layout/vList5"/>
    <dgm:cxn modelId="{FF81FDD0-4526-47D6-94E6-D2E801C43A7B}" srcId="{6040378F-2518-4FC9-B0B1-D733C4FB47CC}" destId="{76A2A8C4-5E31-45DA-8163-925E867772E1}" srcOrd="0" destOrd="0" parTransId="{96947459-0E0E-4BA0-9EEF-EB39B6802A6D}" sibTransId="{098846A0-E1A2-4218-B61A-1BE2B2656FF6}"/>
    <dgm:cxn modelId="{7DB8BF79-C4AD-4A4A-A8D3-7E12B4BC5DB5}" type="presOf" srcId="{A40F1082-E3D3-411A-98BC-9124AFB2B592}" destId="{47E3EC7C-810B-4135-8C24-BF3DE61D29D1}" srcOrd="0" destOrd="0" presId="urn:microsoft.com/office/officeart/2005/8/layout/vList5"/>
    <dgm:cxn modelId="{DA4D9BED-82C0-4857-A243-DE7E9F85BED2}" type="presParOf" srcId="{47E3EC7C-810B-4135-8C24-BF3DE61D29D1}" destId="{59E855D8-CBF1-4982-8329-F91B2B957C9B}" srcOrd="0" destOrd="0" presId="urn:microsoft.com/office/officeart/2005/8/layout/vList5"/>
    <dgm:cxn modelId="{91DED6FC-B352-48CA-88F8-18B06071F579}" type="presParOf" srcId="{59E855D8-CBF1-4982-8329-F91B2B957C9B}" destId="{7045B07A-15A7-479C-9E1F-6D3D10B73CC8}" srcOrd="0" destOrd="0" presId="urn:microsoft.com/office/officeart/2005/8/layout/vList5"/>
    <dgm:cxn modelId="{B48412A0-BCD4-4D63-888A-1883DF5B6BD5}" type="presParOf" srcId="{59E855D8-CBF1-4982-8329-F91B2B957C9B}" destId="{C5BFA5B8-7D4C-4E77-965B-42B5C560796A}" srcOrd="1" destOrd="0" presId="urn:microsoft.com/office/officeart/2005/8/layout/vList5"/>
    <dgm:cxn modelId="{18A38B7C-E3CB-48E0-BA5B-05449842E1AE}" type="presParOf" srcId="{47E3EC7C-810B-4135-8C24-BF3DE61D29D1}" destId="{D69B5CB7-8634-4367-84D1-2DF3277B544C}" srcOrd="1" destOrd="0" presId="urn:microsoft.com/office/officeart/2005/8/layout/vList5"/>
    <dgm:cxn modelId="{A6888B9D-9DE0-4C76-9F4E-775FD9558C28}" type="presParOf" srcId="{47E3EC7C-810B-4135-8C24-BF3DE61D29D1}" destId="{585FF600-4928-425B-8DDF-1AA48A516571}" srcOrd="2" destOrd="0" presId="urn:microsoft.com/office/officeart/2005/8/layout/vList5"/>
    <dgm:cxn modelId="{5981BE43-7F3C-4B48-B58D-6A951A1A0EA0}" type="presParOf" srcId="{585FF600-4928-425B-8DDF-1AA48A516571}" destId="{5402BF9D-646A-412C-9B6F-5DAB6314B1FF}" srcOrd="0" destOrd="0" presId="urn:microsoft.com/office/officeart/2005/8/layout/vList5"/>
    <dgm:cxn modelId="{B566973A-B0CE-46F3-8E84-39D7B8400307}" type="presParOf" srcId="{585FF600-4928-425B-8DDF-1AA48A516571}" destId="{10170A23-61CD-44D6-B9AD-289D044437E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94EE1D4-D5A0-4711-BBAC-1E9C01BF728D}">
      <dsp:nvSpPr>
        <dsp:cNvPr id="0" name=""/>
        <dsp:cNvSpPr/>
      </dsp:nvSpPr>
      <dsp:spPr>
        <a:xfrm rot="5400000">
          <a:off x="4757592" y="-3733715"/>
          <a:ext cx="438606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Зміст геометричного матеріалу початкового курсу математики.</a:t>
          </a:r>
          <a:endParaRPr lang="ru-RU" sz="2400" kern="1200" dirty="0"/>
        </a:p>
      </dsp:txBody>
      <dsp:txXfrm rot="5400000">
        <a:off x="4757592" y="-3733715"/>
        <a:ext cx="438606" cy="8039285"/>
      </dsp:txXfrm>
    </dsp:sp>
    <dsp:sp modelId="{6C2BB375-6319-4214-89A9-B3927C2E39A5}">
      <dsp:nvSpPr>
        <dsp:cNvPr id="0" name=""/>
        <dsp:cNvSpPr/>
      </dsp:nvSpPr>
      <dsp:spPr>
        <a:xfrm>
          <a:off x="0" y="551"/>
          <a:ext cx="956765" cy="57075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1.</a:t>
          </a:r>
          <a:endParaRPr lang="ru-RU" sz="2400" b="1" kern="1200" dirty="0"/>
        </a:p>
      </dsp:txBody>
      <dsp:txXfrm>
        <a:off x="0" y="551"/>
        <a:ext cx="956765" cy="570751"/>
      </dsp:txXfrm>
    </dsp:sp>
    <dsp:sp modelId="{7FEF13FF-D5A8-4E07-B48F-B928D054DB5E}">
      <dsp:nvSpPr>
        <dsp:cNvPr id="0" name=""/>
        <dsp:cNvSpPr/>
      </dsp:nvSpPr>
      <dsp:spPr>
        <a:xfrm rot="5400000">
          <a:off x="4684268" y="-3102924"/>
          <a:ext cx="586079" cy="7991609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Порядок вивчення елементів геометрії в початковій школі.</a:t>
          </a:r>
          <a:endParaRPr lang="ru-RU" sz="2400" kern="1200" dirty="0"/>
        </a:p>
      </dsp:txBody>
      <dsp:txXfrm rot="5400000">
        <a:off x="4684268" y="-3102924"/>
        <a:ext cx="586079" cy="7991609"/>
      </dsp:txXfrm>
    </dsp:sp>
    <dsp:sp modelId="{192A2AE8-BBDA-4C81-BCB8-9C08B1E69721}">
      <dsp:nvSpPr>
        <dsp:cNvPr id="0" name=""/>
        <dsp:cNvSpPr/>
      </dsp:nvSpPr>
      <dsp:spPr>
        <a:xfrm>
          <a:off x="487" y="607504"/>
          <a:ext cx="947511" cy="57075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2.</a:t>
          </a:r>
          <a:endParaRPr lang="ru-RU" sz="2400" b="1" kern="1200" dirty="0"/>
        </a:p>
      </dsp:txBody>
      <dsp:txXfrm>
        <a:off x="487" y="607504"/>
        <a:ext cx="947511" cy="570751"/>
      </dsp:txXfrm>
    </dsp:sp>
    <dsp:sp modelId="{4D911F85-0A28-4509-8A5F-C41B4F08211B}">
      <dsp:nvSpPr>
        <dsp:cNvPr id="0" name=""/>
        <dsp:cNvSpPr/>
      </dsp:nvSpPr>
      <dsp:spPr>
        <a:xfrm rot="5400000">
          <a:off x="4696106" y="-2445625"/>
          <a:ext cx="551857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Методика формування геометричних уявлень і понять.</a:t>
          </a:r>
          <a:endParaRPr lang="ru-RU" sz="2400" kern="1200" dirty="0"/>
        </a:p>
      </dsp:txBody>
      <dsp:txXfrm rot="5400000">
        <a:off x="4696106" y="-2445625"/>
        <a:ext cx="551857" cy="8031434"/>
      </dsp:txXfrm>
    </dsp:sp>
    <dsp:sp modelId="{3C94D313-2FA7-4078-BBC5-95F9E5421374}">
      <dsp:nvSpPr>
        <dsp:cNvPr id="0" name=""/>
        <dsp:cNvSpPr/>
      </dsp:nvSpPr>
      <dsp:spPr>
        <a:xfrm>
          <a:off x="0" y="1254689"/>
          <a:ext cx="955830" cy="63080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3.</a:t>
          </a:r>
          <a:endParaRPr lang="ru-RU" sz="2400" b="1" kern="1200" dirty="0"/>
        </a:p>
      </dsp:txBody>
      <dsp:txXfrm>
        <a:off x="0" y="1254689"/>
        <a:ext cx="955830" cy="630806"/>
      </dsp:txXfrm>
    </dsp:sp>
    <dsp:sp modelId="{58027FF2-3CA3-4746-AA39-77C4E2F36E4D}">
      <dsp:nvSpPr>
        <dsp:cNvPr id="0" name=""/>
        <dsp:cNvSpPr/>
      </dsp:nvSpPr>
      <dsp:spPr>
        <a:xfrm rot="5400000">
          <a:off x="4747590" y="-1823357"/>
          <a:ext cx="458610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Формування уявлень про точку, пряму, криву лінії, відрізок та ламану.</a:t>
          </a:r>
          <a:endParaRPr lang="ru-RU" sz="2400" kern="1200" dirty="0"/>
        </a:p>
      </dsp:txBody>
      <dsp:txXfrm rot="5400000">
        <a:off x="4747590" y="-1823357"/>
        <a:ext cx="458610" cy="8039285"/>
      </dsp:txXfrm>
    </dsp:sp>
    <dsp:sp modelId="{75B573CE-C075-413A-8674-BBB152F3F85B}">
      <dsp:nvSpPr>
        <dsp:cNvPr id="0" name=""/>
        <dsp:cNvSpPr/>
      </dsp:nvSpPr>
      <dsp:spPr>
        <a:xfrm>
          <a:off x="0" y="1910917"/>
          <a:ext cx="956765" cy="57075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  <a:endParaRPr lang="ru-RU" sz="2400" b="1" kern="1200" dirty="0"/>
        </a:p>
      </dsp:txBody>
      <dsp:txXfrm>
        <a:off x="0" y="1910917"/>
        <a:ext cx="956765" cy="570751"/>
      </dsp:txXfrm>
    </dsp:sp>
    <dsp:sp modelId="{8BC24923-25DE-4B1F-9EC6-FAEB41D5E090}">
      <dsp:nvSpPr>
        <dsp:cNvPr id="0" name=""/>
        <dsp:cNvSpPr/>
      </dsp:nvSpPr>
      <dsp:spPr>
        <a:xfrm rot="5400000">
          <a:off x="4712850" y="-1181156"/>
          <a:ext cx="518370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Формування уявлень про многокутники та їх елементи.</a:t>
          </a:r>
        </a:p>
      </dsp:txBody>
      <dsp:txXfrm rot="5400000">
        <a:off x="4712850" y="-1181156"/>
        <a:ext cx="518370" cy="8031434"/>
      </dsp:txXfrm>
    </dsp:sp>
    <dsp:sp modelId="{7C08314F-2955-4195-9CB9-FD09367BF161}">
      <dsp:nvSpPr>
        <dsp:cNvPr id="0" name=""/>
        <dsp:cNvSpPr/>
      </dsp:nvSpPr>
      <dsp:spPr>
        <a:xfrm>
          <a:off x="0" y="2497752"/>
          <a:ext cx="955830" cy="62990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0" y="2497752"/>
        <a:ext cx="955830" cy="629904"/>
      </dsp:txXfrm>
    </dsp:sp>
    <dsp:sp modelId="{648D01BE-B0DF-46FC-9022-FF15CC146620}">
      <dsp:nvSpPr>
        <dsp:cNvPr id="0" name=""/>
        <dsp:cNvSpPr/>
      </dsp:nvSpPr>
      <dsp:spPr>
        <a:xfrm rot="5400000">
          <a:off x="4740618" y="-614841"/>
          <a:ext cx="456601" cy="8063498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Формування уявлень про кут, види кутів.</a:t>
          </a:r>
        </a:p>
      </dsp:txBody>
      <dsp:txXfrm rot="5400000">
        <a:off x="4740618" y="-614841"/>
        <a:ext cx="456601" cy="8063498"/>
      </dsp:txXfrm>
    </dsp:sp>
    <dsp:sp modelId="{FDD5AD5B-16FB-4081-8984-3156B81D8246}">
      <dsp:nvSpPr>
        <dsp:cNvPr id="0" name=""/>
        <dsp:cNvSpPr/>
      </dsp:nvSpPr>
      <dsp:spPr>
        <a:xfrm>
          <a:off x="487" y="3131531"/>
          <a:ext cx="936682" cy="57075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400" kern="1200" dirty="0" smtClean="0"/>
        </a:p>
      </dsp:txBody>
      <dsp:txXfrm>
        <a:off x="487" y="3131531"/>
        <a:ext cx="936682" cy="570751"/>
      </dsp:txXfrm>
    </dsp:sp>
    <dsp:sp modelId="{CF523CFC-19B6-4BA6-A603-BA543460D0F5}">
      <dsp:nvSpPr>
        <dsp:cNvPr id="0" name=""/>
        <dsp:cNvSpPr/>
      </dsp:nvSpPr>
      <dsp:spPr>
        <a:xfrm rot="5400000">
          <a:off x="4776215" y="20051"/>
          <a:ext cx="456601" cy="7992290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Формування поняття про прямокутник і квадрат.</a:t>
          </a:r>
        </a:p>
      </dsp:txBody>
      <dsp:txXfrm rot="5400000">
        <a:off x="4776215" y="20051"/>
        <a:ext cx="456601" cy="7992290"/>
      </dsp:txXfrm>
    </dsp:sp>
    <dsp:sp modelId="{DF0DAECD-3029-4003-90D0-F8A9885BD2B1}">
      <dsp:nvSpPr>
        <dsp:cNvPr id="0" name=""/>
        <dsp:cNvSpPr/>
      </dsp:nvSpPr>
      <dsp:spPr>
        <a:xfrm>
          <a:off x="487" y="3730821"/>
          <a:ext cx="1007883" cy="57075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smtClean="0"/>
            <a:t>-</a:t>
          </a:r>
          <a:endParaRPr lang="uk-UA" sz="2400" b="1" kern="1200" dirty="0" smtClean="0"/>
        </a:p>
      </dsp:txBody>
      <dsp:txXfrm>
        <a:off x="487" y="3730821"/>
        <a:ext cx="1007883" cy="570751"/>
      </dsp:txXfrm>
    </dsp:sp>
    <dsp:sp modelId="{7E48BC1A-6A30-4A27-BAE7-60D28222FDB5}">
      <dsp:nvSpPr>
        <dsp:cNvPr id="0" name=""/>
        <dsp:cNvSpPr/>
      </dsp:nvSpPr>
      <dsp:spPr>
        <a:xfrm rot="5400000">
          <a:off x="4775408" y="618565"/>
          <a:ext cx="456601" cy="7993841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Формування уявлення про коло і круг та їх елементи.</a:t>
          </a:r>
        </a:p>
      </dsp:txBody>
      <dsp:txXfrm rot="5400000">
        <a:off x="4775408" y="618565"/>
        <a:ext cx="456601" cy="7993841"/>
      </dsp:txXfrm>
    </dsp:sp>
    <dsp:sp modelId="{00E2ECE9-F394-4857-A7E0-7F3972B3F433}">
      <dsp:nvSpPr>
        <dsp:cNvPr id="0" name=""/>
        <dsp:cNvSpPr/>
      </dsp:nvSpPr>
      <dsp:spPr>
        <a:xfrm>
          <a:off x="487" y="4330110"/>
          <a:ext cx="1006301" cy="57075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487" y="4330110"/>
        <a:ext cx="1006301" cy="570751"/>
      </dsp:txXfrm>
    </dsp:sp>
    <dsp:sp modelId="{5ADDD948-17B5-452A-847E-AD7E789D624C}">
      <dsp:nvSpPr>
        <dsp:cNvPr id="0" name=""/>
        <dsp:cNvSpPr/>
      </dsp:nvSpPr>
      <dsp:spPr>
        <a:xfrm rot="5400000">
          <a:off x="4775390" y="1217872"/>
          <a:ext cx="456601" cy="799380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Формування уявлень про геометричні </a:t>
          </a:r>
          <a:r>
            <a:rPr lang="uk-UA" sz="2400" kern="1200" dirty="0" smtClean="0"/>
            <a:t>фігури у просторі.</a:t>
          </a:r>
        </a:p>
      </dsp:txBody>
      <dsp:txXfrm rot="5400000">
        <a:off x="4775390" y="1217872"/>
        <a:ext cx="456601" cy="7993805"/>
      </dsp:txXfrm>
    </dsp:sp>
    <dsp:sp modelId="{C68EBB75-7A46-421A-A2F8-839980F5BB1C}">
      <dsp:nvSpPr>
        <dsp:cNvPr id="0" name=""/>
        <dsp:cNvSpPr/>
      </dsp:nvSpPr>
      <dsp:spPr>
        <a:xfrm>
          <a:off x="487" y="4929399"/>
          <a:ext cx="1006301" cy="57075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487" y="4929399"/>
        <a:ext cx="1006301" cy="570751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618A57B-B557-4E04-8F6A-3B809A3042FF}">
      <dsp:nvSpPr>
        <dsp:cNvPr id="0" name=""/>
        <dsp:cNvSpPr/>
      </dsp:nvSpPr>
      <dsp:spPr>
        <a:xfrm rot="5400000">
          <a:off x="2966644" y="-715610"/>
          <a:ext cx="5460991" cy="689222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1" indent="432000" algn="just" defTabSz="1066800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Спробуємо разом (ви у зошитах, я на дошці) провести від руки прямі лінії. Хто отримав пряму лінію? Безумовно, від руки провести пряму лінію дуже важко, тому будемо використовувати лінійку.</a:t>
          </a:r>
          <a:endParaRPr lang="ru-RU" sz="2400" kern="1200" dirty="0"/>
        </a:p>
        <a:p>
          <a:pPr marL="0" lvl="1" indent="432000" algn="just" defTabSz="1066800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 Прикладаємо лінійку до аркушу паперу (вчитель прикладає лінійку до дошки) й по верхній межі проводимо олівцем лінію. Що ми отримали? Чи вона схожа на лінію, що ми малювали від руки?</a:t>
          </a:r>
        </a:p>
        <a:p>
          <a:pPr marL="0" lvl="1" indent="432000" algn="just" defTabSz="1066800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Все ж таки від руки можливо навчитися креслити прямі лінії, але для цього треба багато тренуватися.</a:t>
          </a:r>
          <a:endParaRPr lang="ru-RU" sz="2400" kern="1200" dirty="0"/>
        </a:p>
        <a:p>
          <a:pPr marL="0" lvl="1" indent="432000" algn="just" defTabSz="1066800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 При вивченні прямої лінії крім спостереження й отримання її зображення за допомогою лінійки, слід, наприклад, простежити її отримання в результаті перегинання аркуша паперу.</a:t>
          </a:r>
          <a:endParaRPr lang="ru-RU" sz="2400" kern="1200" dirty="0"/>
        </a:p>
      </dsp:txBody>
      <dsp:txXfrm rot="5400000">
        <a:off x="2966644" y="-715610"/>
        <a:ext cx="5460991" cy="6892221"/>
      </dsp:txXfrm>
    </dsp:sp>
    <dsp:sp modelId="{00AC3E1F-8AD6-411A-92D0-5E02446A2446}">
      <dsp:nvSpPr>
        <dsp:cNvPr id="0" name=""/>
        <dsp:cNvSpPr/>
      </dsp:nvSpPr>
      <dsp:spPr>
        <a:xfrm>
          <a:off x="748" y="2666"/>
          <a:ext cx="2250281" cy="5455666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alpha val="90000"/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0" kern="1200" smtClean="0"/>
            <a:t> Побудова геометричної фігури</a:t>
          </a:r>
        </a:p>
        <a:p>
          <a:pPr lvl="0" algn="ctr" defTabSz="191135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endParaRPr lang="ru-RU" sz="2400" b="1" i="0" kern="1200" dirty="0"/>
        </a:p>
      </dsp:txBody>
      <dsp:txXfrm>
        <a:off x="748" y="2666"/>
        <a:ext cx="2250281" cy="5455666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43212F-8E3D-41C5-A213-769A151E09E7}">
      <dsp:nvSpPr>
        <dsp:cNvPr id="0" name=""/>
        <dsp:cNvSpPr/>
      </dsp:nvSpPr>
      <dsp:spPr>
        <a:xfrm rot="5400000">
          <a:off x="4649286" y="-2096763"/>
          <a:ext cx="2131069" cy="6857497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b="0" i="0" kern="1200" smtClean="0"/>
            <a:t> ростягнувши шпагат учні підходять назустріч один одному. Вчитель запитує: “Що ми отримали?” (криву).</a:t>
          </a:r>
          <a:endParaRPr lang="ru-RU" sz="2400" b="0" i="0" kern="1200" dirty="0"/>
        </a:p>
      </dsp:txBody>
      <dsp:txXfrm rot="5400000">
        <a:off x="4649286" y="-2096763"/>
        <a:ext cx="2131069" cy="6857497"/>
      </dsp:txXfrm>
    </dsp:sp>
    <dsp:sp modelId="{8B068E2D-E2F3-4D14-9A3C-71909BF628F7}">
      <dsp:nvSpPr>
        <dsp:cNvPr id="0" name=""/>
        <dsp:cNvSpPr/>
      </dsp:nvSpPr>
      <dsp:spPr>
        <a:xfrm>
          <a:off x="429" y="66"/>
          <a:ext cx="2285642" cy="2663837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smtClean="0"/>
            <a:t>Отримання геометричної фігури</a:t>
          </a:r>
          <a:endParaRPr lang="ru-RU" sz="2400" b="1" i="0" kern="1200" dirty="0"/>
        </a:p>
      </dsp:txBody>
      <dsp:txXfrm>
        <a:off x="429" y="66"/>
        <a:ext cx="2285642" cy="2663837"/>
      </dsp:txXfrm>
    </dsp:sp>
    <dsp:sp modelId="{D9AFC699-D4FD-4460-984A-F48569DF3B7A}">
      <dsp:nvSpPr>
        <dsp:cNvPr id="0" name=""/>
        <dsp:cNvSpPr/>
      </dsp:nvSpPr>
      <dsp:spPr>
        <a:xfrm rot="5400000">
          <a:off x="4649286" y="700265"/>
          <a:ext cx="2131069" cy="6857497"/>
        </a:xfrm>
        <a:prstGeom prst="round2SameRect">
          <a:avLst/>
        </a:prstGeom>
        <a:solidFill>
          <a:schemeClr val="accent4">
            <a:tint val="40000"/>
            <a:alpha val="90000"/>
            <a:hueOff val="-6422399"/>
            <a:satOff val="42147"/>
            <a:lumOff val="2478"/>
            <a:alphaOff val="0"/>
          </a:schemeClr>
        </a:solidFill>
        <a:ln w="6350" cap="rnd" cmpd="sng" algn="ctr">
          <a:solidFill>
            <a:schemeClr val="accent4">
              <a:tint val="40000"/>
              <a:alpha val="90000"/>
              <a:hueOff val="-6422399"/>
              <a:satOff val="42147"/>
              <a:lumOff val="2478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b="0" i="0" kern="1200" smtClean="0"/>
            <a:t> “Де у навколишньому світі зустрічаються криві лінії?” (дорога, риски у веселці (якого кольори риски у веселці?), дівчатка грають із скакалкою – скакалка  тощо).</a:t>
          </a:r>
          <a:endParaRPr lang="ru-RU" sz="2400" b="0" i="0" kern="1200" dirty="0"/>
        </a:p>
      </dsp:txBody>
      <dsp:txXfrm rot="5400000">
        <a:off x="4649286" y="700265"/>
        <a:ext cx="2131069" cy="6857497"/>
      </dsp:txXfrm>
    </dsp:sp>
    <dsp:sp modelId="{E774E70D-08BE-4911-8E53-D6051B859BD7}">
      <dsp:nvSpPr>
        <dsp:cNvPr id="0" name=""/>
        <dsp:cNvSpPr/>
      </dsp:nvSpPr>
      <dsp:spPr>
        <a:xfrm>
          <a:off x="429" y="2797095"/>
          <a:ext cx="2285642" cy="2663837"/>
        </a:xfrm>
        <a:prstGeom prst="roundRect">
          <a:avLst/>
        </a:prstGeom>
        <a:gradFill rotWithShape="0">
          <a:gsLst>
            <a:gs pos="0">
              <a:schemeClr val="accent4">
                <a:hueOff val="-6031141"/>
                <a:satOff val="42105"/>
                <a:lumOff val="4509"/>
                <a:alphaOff val="0"/>
                <a:shade val="47500"/>
                <a:satMod val="137000"/>
              </a:schemeClr>
            </a:gs>
            <a:gs pos="55000">
              <a:schemeClr val="accent4">
                <a:hueOff val="-6031141"/>
                <a:satOff val="42105"/>
                <a:lumOff val="4509"/>
                <a:alphaOff val="0"/>
                <a:shade val="69000"/>
                <a:satMod val="137000"/>
              </a:schemeClr>
            </a:gs>
            <a:gs pos="100000">
              <a:schemeClr val="accent4">
                <a:hueOff val="-6031141"/>
                <a:satOff val="42105"/>
                <a:lumOff val="4509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smtClean="0"/>
            <a:t>Ілюстрація</a:t>
          </a:r>
          <a:endParaRPr lang="ru-RU" sz="2400" b="1" i="0" kern="1200" dirty="0"/>
        </a:p>
      </dsp:txBody>
      <dsp:txXfrm>
        <a:off x="429" y="2797095"/>
        <a:ext cx="2285642" cy="2663837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49D90DA-5551-4B1E-AAD3-AEA511DBC294}">
      <dsp:nvSpPr>
        <dsp:cNvPr id="0" name=""/>
        <dsp:cNvSpPr/>
      </dsp:nvSpPr>
      <dsp:spPr>
        <a:xfrm rot="5400000">
          <a:off x="4353798" y="-1405617"/>
          <a:ext cx="3008153" cy="6571427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i="0" kern="1200" smtClean="0"/>
            <a:t>Серед ліній, які накреслені на дошці виділити криві лінії:</a:t>
          </a:r>
          <a:endParaRPr lang="ru-RU" sz="2400" i="0" kern="1200" dirty="0"/>
        </a:p>
      </dsp:txBody>
      <dsp:txXfrm rot="5400000">
        <a:off x="4353798" y="-1405617"/>
        <a:ext cx="3008153" cy="6571427"/>
      </dsp:txXfrm>
    </dsp:sp>
    <dsp:sp modelId="{BDAE5E53-F069-4114-A6C5-6C78B7A84961}">
      <dsp:nvSpPr>
        <dsp:cNvPr id="0" name=""/>
        <dsp:cNvSpPr/>
      </dsp:nvSpPr>
      <dsp:spPr>
        <a:xfrm>
          <a:off x="411" y="0"/>
          <a:ext cx="2571750" cy="376019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smtClean="0"/>
            <a:t>Виділення фігури, яка вивчається  з множини інших фігур</a:t>
          </a:r>
          <a:endParaRPr lang="ru-RU" sz="2400" b="1" i="0" kern="1200" dirty="0"/>
        </a:p>
      </dsp:txBody>
      <dsp:txXfrm>
        <a:off x="411" y="0"/>
        <a:ext cx="2571750" cy="3760192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94D53A3-11FA-4EFE-9B68-54064D5E54AF}">
      <dsp:nvSpPr>
        <dsp:cNvPr id="0" name=""/>
        <dsp:cNvSpPr/>
      </dsp:nvSpPr>
      <dsp:spPr>
        <a:xfrm rot="5400000">
          <a:off x="4915138" y="-2269378"/>
          <a:ext cx="1740812" cy="671477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b="0" kern="1200" smtClean="0">
              <a:latin typeface="+mn-lt"/>
            </a:rPr>
            <a:t>Накреслимо криву лінію від руки.</a:t>
          </a:r>
          <a:br>
            <a:rPr lang="uk-UA" sz="2400" b="0" kern="1200" smtClean="0">
              <a:latin typeface="+mn-lt"/>
            </a:rPr>
          </a:br>
          <a:r>
            <a:rPr lang="uk-UA" sz="2400" b="0" kern="1200" smtClean="0">
              <a:latin typeface="+mn-lt"/>
            </a:rPr>
            <a:t>Чи завжди можна провести криву лінію через три точки? Перевір.</a:t>
          </a:r>
          <a:endParaRPr lang="ru-RU" sz="2400" kern="1200" dirty="0"/>
        </a:p>
      </dsp:txBody>
      <dsp:txXfrm rot="5400000">
        <a:off x="4915138" y="-2269378"/>
        <a:ext cx="1740812" cy="6714773"/>
      </dsp:txXfrm>
    </dsp:sp>
    <dsp:sp modelId="{A4003FF0-164B-4D55-86FE-6F8C0B9FD141}">
      <dsp:nvSpPr>
        <dsp:cNvPr id="0" name=""/>
        <dsp:cNvSpPr/>
      </dsp:nvSpPr>
      <dsp:spPr>
        <a:xfrm>
          <a:off x="1068" y="0"/>
          <a:ext cx="2427089" cy="217601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smtClean="0">
              <a:latin typeface="+mn-lt"/>
            </a:rPr>
            <a:t>Побудова геометричної фігури</a:t>
          </a:r>
          <a:br>
            <a:rPr lang="uk-UA" sz="2400" b="1" i="0" kern="1200" smtClean="0">
              <a:latin typeface="+mn-lt"/>
            </a:rPr>
          </a:br>
          <a:endParaRPr lang="ru-RU" sz="2400" b="1" i="0" kern="1200" dirty="0"/>
        </a:p>
      </dsp:txBody>
      <dsp:txXfrm>
        <a:off x="1068" y="0"/>
        <a:ext cx="2427089" cy="2176016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AF0689A-7A36-4F0B-BE43-E5AFC66A70A9}">
      <dsp:nvSpPr>
        <dsp:cNvPr id="0" name=""/>
        <dsp:cNvSpPr/>
      </dsp:nvSpPr>
      <dsp:spPr>
        <a:xfrm rot="5400000">
          <a:off x="4812655" y="-2178102"/>
          <a:ext cx="1913632" cy="6748244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i="0" kern="1200" dirty="0" smtClean="0"/>
            <a:t>вчитель пропонує учням накреслити пряму лінію і поставити на ній точку. Учні показують частини  прямої, на які розбито пряму лінію цією точкою. Вчитель повідомляє, що точка розбиває пряму лінію на два </a:t>
          </a:r>
          <a:r>
            <a:rPr lang="uk-UA" sz="2400" b="1" i="0" kern="1200" dirty="0" smtClean="0"/>
            <a:t>промені</a:t>
          </a:r>
          <a:r>
            <a:rPr lang="uk-UA" sz="2400" i="0" kern="1200" dirty="0" smtClean="0"/>
            <a:t>.</a:t>
          </a:r>
          <a:endParaRPr lang="ru-RU" sz="2400" i="0" kern="1200" dirty="0" smtClean="0"/>
        </a:p>
      </dsp:txBody>
      <dsp:txXfrm rot="5400000">
        <a:off x="4812655" y="-2178102"/>
        <a:ext cx="1913632" cy="6748244"/>
      </dsp:txXfrm>
    </dsp:sp>
    <dsp:sp modelId="{44C8006F-F72E-402A-9491-588DADA47C5E}">
      <dsp:nvSpPr>
        <dsp:cNvPr id="0" name=""/>
        <dsp:cNvSpPr/>
      </dsp:nvSpPr>
      <dsp:spPr>
        <a:xfrm>
          <a:off x="406" y="0"/>
          <a:ext cx="2394942" cy="239204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smtClean="0"/>
            <a:t>Отримання геометричної фігури</a:t>
          </a:r>
          <a:endParaRPr lang="ru-RU" sz="2400" b="1" i="0" kern="1200" dirty="0"/>
        </a:p>
      </dsp:txBody>
      <dsp:txXfrm>
        <a:off x="406" y="0"/>
        <a:ext cx="2394942" cy="2392040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3860501-0CC0-4FAF-B14E-57F5B9DD8BE6}">
      <dsp:nvSpPr>
        <dsp:cNvPr id="0" name=""/>
        <dsp:cNvSpPr/>
      </dsp:nvSpPr>
      <dsp:spPr>
        <a:xfrm rot="5400000">
          <a:off x="4857531" y="-2197370"/>
          <a:ext cx="1856025" cy="6714773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0" kern="1200" smtClean="0"/>
            <a:t>Діти наводять приклади, де у навколишньому світи вони зустрічаються з променем: реактивний літак, що залишає в небі слід; промінь сонця....</a:t>
          </a:r>
          <a:endParaRPr lang="ru-RU" sz="2400" b="0" kern="1200" dirty="0"/>
        </a:p>
      </dsp:txBody>
      <dsp:txXfrm rot="5400000">
        <a:off x="4857531" y="-2197370"/>
        <a:ext cx="1856025" cy="6714773"/>
      </dsp:txXfrm>
    </dsp:sp>
    <dsp:sp modelId="{16DA39EC-7656-4E8D-B8B6-5D07E15B4E41}">
      <dsp:nvSpPr>
        <dsp:cNvPr id="0" name=""/>
        <dsp:cNvSpPr/>
      </dsp:nvSpPr>
      <dsp:spPr>
        <a:xfrm>
          <a:off x="1068" y="0"/>
          <a:ext cx="2427089" cy="2320032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smtClean="0"/>
            <a:t>Ілюстрація</a:t>
          </a:r>
          <a:endParaRPr lang="ru-RU" sz="2400" b="1" i="0" kern="1200" dirty="0"/>
        </a:p>
      </dsp:txBody>
      <dsp:txXfrm>
        <a:off x="1068" y="0"/>
        <a:ext cx="2427089" cy="2320032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F04FD26-0F8E-413B-98A3-DC87705E5ED8}">
      <dsp:nvSpPr>
        <dsp:cNvPr id="0" name=""/>
        <dsp:cNvSpPr/>
      </dsp:nvSpPr>
      <dsp:spPr>
        <a:xfrm rot="5400000">
          <a:off x="4703936" y="-2042115"/>
          <a:ext cx="2131069" cy="6748201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1" indent="432000" algn="just" defTabSz="1066800">
            <a:lnSpc>
              <a:spcPct val="8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uk-UA" sz="2400" i="0" kern="1200" smtClean="0"/>
            <a:t>Для встановлення властивостей променя вчитель пропонує учням  згадати властивості прямої лінії і порівняти пряму лінію з променем. </a:t>
          </a:r>
          <a:endParaRPr lang="ru-RU" sz="2400" i="0" kern="1200" dirty="0"/>
        </a:p>
        <a:p>
          <a:pPr marL="0" lvl="1" indent="432000" algn="just" defTabSz="1066800">
            <a:lnSpc>
              <a:spcPct val="8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uk-UA" sz="2400" i="0" kern="1200" dirty="0" smtClean="0"/>
            <a:t>Учні встановлюють, що у прямої лінії немає ні початку, ні кінця, а у променя – є початок, і ,так само немає кінця. </a:t>
          </a:r>
          <a:endParaRPr lang="ru-RU" sz="2400" i="0" kern="1200" dirty="0"/>
        </a:p>
      </dsp:txBody>
      <dsp:txXfrm rot="5400000">
        <a:off x="4703936" y="-2042115"/>
        <a:ext cx="2131069" cy="6748201"/>
      </dsp:txXfrm>
    </dsp:sp>
    <dsp:sp modelId="{21EA11E9-345D-4E21-9897-B2DED22A5870}">
      <dsp:nvSpPr>
        <dsp:cNvPr id="0" name=""/>
        <dsp:cNvSpPr/>
      </dsp:nvSpPr>
      <dsp:spPr>
        <a:xfrm>
          <a:off x="427" y="66"/>
          <a:ext cx="2394942" cy="2663837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0" kern="1200" smtClean="0"/>
            <a:t>Властивості</a:t>
          </a:r>
        </a:p>
        <a:p>
          <a:pPr lvl="0" algn="ctr" defTabSz="1911350">
            <a:lnSpc>
              <a:spcPct val="80000"/>
            </a:lnSpc>
            <a:spcBef>
              <a:spcPct val="0"/>
            </a:spcBef>
          </a:pPr>
          <a:endParaRPr lang="ru-RU" sz="2400" b="1" i="0" kern="1200" dirty="0"/>
        </a:p>
      </dsp:txBody>
      <dsp:txXfrm>
        <a:off x="427" y="66"/>
        <a:ext cx="2394942" cy="2663837"/>
      </dsp:txXfrm>
    </dsp:sp>
    <dsp:sp modelId="{B346FC6D-B7F1-4EA8-ABD6-794D68168485}">
      <dsp:nvSpPr>
        <dsp:cNvPr id="0" name=""/>
        <dsp:cNvSpPr/>
      </dsp:nvSpPr>
      <dsp:spPr>
        <a:xfrm rot="5400000">
          <a:off x="4703936" y="754913"/>
          <a:ext cx="2131069" cy="6748201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i="0" kern="1200" smtClean="0"/>
            <a:t>Вчитель на дошці креслить геометричні фігури і учні повинні показати промені.</a:t>
          </a:r>
          <a:endParaRPr lang="uk-UA" sz="2400" i="0" kern="1200" dirty="0" smtClean="0"/>
        </a:p>
      </dsp:txBody>
      <dsp:txXfrm rot="5400000">
        <a:off x="4703936" y="754913"/>
        <a:ext cx="2131069" cy="6748201"/>
      </dsp:txXfrm>
    </dsp:sp>
    <dsp:sp modelId="{35671964-5A11-439F-AC99-4174C270DDA1}">
      <dsp:nvSpPr>
        <dsp:cNvPr id="0" name=""/>
        <dsp:cNvSpPr/>
      </dsp:nvSpPr>
      <dsp:spPr>
        <a:xfrm>
          <a:off x="427" y="2797095"/>
          <a:ext cx="2394942" cy="2663837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0" kern="1200" smtClean="0"/>
            <a:t>Виділення фігури, що вивчається з множини  інших фігур</a:t>
          </a:r>
        </a:p>
        <a:p>
          <a:pPr lvl="0" algn="ctr" defTabSz="1911350">
            <a:lnSpc>
              <a:spcPct val="80000"/>
            </a:lnSpc>
            <a:spcBef>
              <a:spcPct val="0"/>
            </a:spcBef>
          </a:pPr>
          <a:endParaRPr lang="ru-RU" sz="2400" b="1" i="0" kern="1200" dirty="0"/>
        </a:p>
      </dsp:txBody>
      <dsp:txXfrm>
        <a:off x="427" y="2797095"/>
        <a:ext cx="2394942" cy="2663837"/>
      </dsp:txXfrm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ADB70F1-1F6F-4167-A212-9EEFAAA9F1E1}">
      <dsp:nvSpPr>
        <dsp:cNvPr id="0" name=""/>
        <dsp:cNvSpPr/>
      </dsp:nvSpPr>
      <dsp:spPr>
        <a:xfrm rot="5400000">
          <a:off x="4035653" y="-195580"/>
          <a:ext cx="4364533" cy="585216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1" indent="432000" algn="just" defTabSz="1066800">
            <a:lnSpc>
              <a:spcPct val="8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uk-UA" sz="2400" kern="1200" dirty="0" smtClean="0"/>
            <a:t>Виходячи з того, що промінь – це частина прямою лінії, а пряму лінію ми креслимо під лінійку, то промінь так само будемо креслити під лінійку. </a:t>
          </a:r>
        </a:p>
        <a:p>
          <a:pPr marL="0" lvl="1" indent="432000" algn="just" defTabSz="1066800">
            <a:lnSpc>
              <a:spcPct val="8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uk-UA" sz="2400" kern="1200" dirty="0" smtClean="0"/>
            <a:t>Згадуємо </a:t>
          </a:r>
          <a:r>
            <a:rPr lang="uk-UA" sz="2400" b="1" kern="1200" dirty="0" smtClean="0"/>
            <a:t>відмінності прямої лінії та променя</a:t>
          </a:r>
          <a:r>
            <a:rPr lang="uk-UA" sz="2400" kern="1200" dirty="0" smtClean="0"/>
            <a:t>: пряма не має початку, а промінь має початок, тому ставимо точку – це початок променю, і від неї проводимо пряму лінію. </a:t>
          </a:r>
        </a:p>
        <a:p>
          <a:pPr marL="0" lvl="1" indent="432000" algn="just" defTabSz="1066800">
            <a:lnSpc>
              <a:spcPct val="8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uk-UA" sz="2400" kern="1200" dirty="0" smtClean="0"/>
            <a:t>Згадуємо </a:t>
          </a:r>
          <a:r>
            <a:rPr lang="uk-UA" sz="2400" b="1" kern="1200" dirty="0" smtClean="0"/>
            <a:t>спільні властивості прямої і променя</a:t>
          </a:r>
          <a:r>
            <a:rPr lang="uk-UA" sz="2400" kern="1200" dirty="0" smtClean="0"/>
            <a:t>: не мають  кінця, тому цю лінію можна продовжити довільно.</a:t>
          </a:r>
          <a:endParaRPr lang="ru-RU" sz="2400" kern="1200" dirty="0"/>
        </a:p>
      </dsp:txBody>
      <dsp:txXfrm rot="5400000">
        <a:off x="4035653" y="-195580"/>
        <a:ext cx="4364533" cy="5852160"/>
      </dsp:txXfrm>
    </dsp:sp>
    <dsp:sp modelId="{028AF0BF-A9AC-4498-9324-EF0A8BBE49C5}">
      <dsp:nvSpPr>
        <dsp:cNvPr id="0" name=""/>
        <dsp:cNvSpPr/>
      </dsp:nvSpPr>
      <dsp:spPr>
        <a:xfrm>
          <a:off x="0" y="2666"/>
          <a:ext cx="3291840" cy="545566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0" kern="1200" smtClean="0"/>
            <a:t> Побудова геометричної фігури</a:t>
          </a:r>
        </a:p>
        <a:p>
          <a:pPr lvl="0" algn="ctr" defTabSz="1911350">
            <a:lnSpc>
              <a:spcPct val="80000"/>
            </a:lnSpc>
            <a:spcBef>
              <a:spcPct val="0"/>
            </a:spcBef>
          </a:pPr>
          <a:endParaRPr lang="ru-RU" sz="2400" b="1" i="0" kern="1200" dirty="0"/>
        </a:p>
      </dsp:txBody>
      <dsp:txXfrm>
        <a:off x="0" y="2666"/>
        <a:ext cx="3291840" cy="5455666"/>
      </dsp:txXfrm>
    </dsp:sp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6AB741C-FFDB-42B3-8B5D-4E339CF2A097}">
      <dsp:nvSpPr>
        <dsp:cNvPr id="0" name=""/>
        <dsp:cNvSpPr/>
      </dsp:nvSpPr>
      <dsp:spPr>
        <a:xfrm rot="5400000">
          <a:off x="3996424" y="-1097980"/>
          <a:ext cx="3832200" cy="6460208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kern="1200" dirty="0" smtClean="0"/>
            <a:t> накреслимо пряму лінію, відмітимо на прямій дві точки.</a:t>
          </a:r>
          <a:endParaRPr lang="ru-RU" sz="2400" kern="1200" dirty="0" smtClean="0"/>
        </a:p>
        <a:p>
          <a:pPr marL="0" marR="0" lvl="1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kern="1200" dirty="0" smtClean="0"/>
            <a:t> Вчитель запитує: </a:t>
          </a:r>
          <a:r>
            <a:rPr lang="uk-UA" sz="2400" kern="1200" dirty="0" err="1" smtClean="0"/>
            <a:t>“На</a:t>
          </a:r>
          <a:r>
            <a:rPr lang="uk-UA" sz="2400" kern="1200" dirty="0" smtClean="0"/>
            <a:t> скільки частин ми розбили пряму лінію двома точками? Покажіть всі частини. Покажіть частину прямої, що розташовується між двома </a:t>
          </a:r>
          <a:r>
            <a:rPr lang="uk-UA" sz="2400" kern="1200" dirty="0" err="1" smtClean="0"/>
            <a:t>точками.”</a:t>
          </a:r>
          <a:endParaRPr lang="ru-RU" sz="2400" kern="1200" dirty="0" smtClean="0"/>
        </a:p>
        <a:p>
          <a:pPr marL="0" marR="0" lvl="1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kern="1200" dirty="0" smtClean="0"/>
            <a:t> Частина прямої, межами якої є ці дві точки називається </a:t>
          </a:r>
          <a:r>
            <a:rPr lang="uk-UA" sz="2400" b="1" i="1" kern="1200" dirty="0" smtClean="0"/>
            <a:t>відрізком прямої</a:t>
          </a:r>
          <a:r>
            <a:rPr lang="uk-UA" sz="2400" kern="1200" dirty="0" smtClean="0"/>
            <a:t>, або скорочено – </a:t>
          </a:r>
          <a:r>
            <a:rPr lang="uk-UA" sz="2400" b="1" i="1" kern="1200" dirty="0" smtClean="0"/>
            <a:t>відрізком</a:t>
          </a:r>
          <a:r>
            <a:rPr lang="uk-UA" sz="2400" kern="1200" dirty="0" smtClean="0"/>
            <a:t>. Ці точки називаються </a:t>
          </a:r>
          <a:r>
            <a:rPr lang="uk-UA" sz="2400" b="1" i="1" kern="1200" dirty="0" smtClean="0"/>
            <a:t>кінцями відрізка</a:t>
          </a:r>
          <a:r>
            <a:rPr lang="uk-UA" sz="2400" kern="1200" dirty="0" smtClean="0"/>
            <a:t>.</a:t>
          </a:r>
          <a:endParaRPr lang="ru-RU" sz="2400" kern="1200" dirty="0" smtClean="0"/>
        </a:p>
      </dsp:txBody>
      <dsp:txXfrm rot="5400000">
        <a:off x="3996424" y="-1097980"/>
        <a:ext cx="3832200" cy="6460208"/>
      </dsp:txXfrm>
    </dsp:sp>
    <dsp:sp modelId="{6D2B3B8E-552F-42E9-8205-4432171480B3}">
      <dsp:nvSpPr>
        <dsp:cNvPr id="0" name=""/>
        <dsp:cNvSpPr/>
      </dsp:nvSpPr>
      <dsp:spPr>
        <a:xfrm>
          <a:off x="1370" y="2082"/>
          <a:ext cx="2681049" cy="4260083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smtClean="0"/>
            <a:t>Отримання геометричної фігури</a:t>
          </a:r>
          <a:endParaRPr lang="ru-RU" sz="2400" b="1" i="0" kern="1200" dirty="0"/>
        </a:p>
      </dsp:txBody>
      <dsp:txXfrm>
        <a:off x="1370" y="2082"/>
        <a:ext cx="2681049" cy="4260083"/>
      </dsp:txXfrm>
    </dsp:sp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C6A0335-64E8-4CF3-85D4-A5F022076A97}">
      <dsp:nvSpPr>
        <dsp:cNvPr id="0" name=""/>
        <dsp:cNvSpPr/>
      </dsp:nvSpPr>
      <dsp:spPr>
        <a:xfrm rot="5400000">
          <a:off x="5029001" y="-2286093"/>
          <a:ext cx="1625600" cy="6604187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i="0" kern="1200" smtClean="0"/>
            <a:t>палички, лінійка  тощо.</a:t>
          </a:r>
          <a:endParaRPr lang="ru-RU" sz="2400" i="0" kern="1200" dirty="0" smtClean="0"/>
        </a:p>
      </dsp:txBody>
      <dsp:txXfrm rot="5400000">
        <a:off x="5029001" y="-2286093"/>
        <a:ext cx="1625600" cy="6604187"/>
      </dsp:txXfrm>
    </dsp:sp>
    <dsp:sp modelId="{507F6C8A-BD7F-4CC9-AF7C-8DF633826592}">
      <dsp:nvSpPr>
        <dsp:cNvPr id="0" name=""/>
        <dsp:cNvSpPr/>
      </dsp:nvSpPr>
      <dsp:spPr>
        <a:xfrm>
          <a:off x="104" y="0"/>
          <a:ext cx="2539603" cy="20320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smtClean="0"/>
            <a:t>Ілюстрація </a:t>
          </a:r>
          <a:endParaRPr lang="ru-RU" sz="2400" b="1" i="0" kern="1200" dirty="0"/>
        </a:p>
      </dsp:txBody>
      <dsp:txXfrm>
        <a:off x="104" y="0"/>
        <a:ext cx="2539603" cy="20320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98CBDC-D9E1-4F17-A5BF-FE3F6627B9E8}">
      <dsp:nvSpPr>
        <dsp:cNvPr id="0" name=""/>
        <dsp:cNvSpPr/>
      </dsp:nvSpPr>
      <dsp:spPr>
        <a:xfrm>
          <a:off x="0" y="0"/>
          <a:ext cx="9144000" cy="918848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kern="1200" dirty="0" smtClean="0"/>
            <a:t>Мета вивчення геометричного матеріалу</a:t>
          </a:r>
          <a:endParaRPr lang="ru-RU" sz="4000" kern="1200" dirty="0"/>
        </a:p>
      </dsp:txBody>
      <dsp:txXfrm>
        <a:off x="0" y="0"/>
        <a:ext cx="9144000" cy="918848"/>
      </dsp:txXfrm>
    </dsp:sp>
    <dsp:sp modelId="{1907BE5B-CFFF-4ADF-99AF-04B7CF8B9702}">
      <dsp:nvSpPr>
        <dsp:cNvPr id="0" name=""/>
        <dsp:cNvSpPr/>
      </dsp:nvSpPr>
      <dsp:spPr>
        <a:xfrm>
          <a:off x="3524" y="790236"/>
          <a:ext cx="2183682" cy="4108171"/>
        </a:xfrm>
        <a:prstGeom prst="rect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shade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розвиток в учнів просторових уявлень, уміння спостерігати, порівнювати, узагальнювати й абстрагувати; </a:t>
          </a:r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kern="1200" dirty="0" smtClean="0"/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kern="1200" dirty="0" smtClean="0"/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kern="1200" dirty="0" smtClean="0"/>
        </a:p>
        <a:p>
          <a:pPr lvl="0" defTabSz="1955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endParaRPr lang="ru-RU" sz="2400" kern="1200" dirty="0"/>
        </a:p>
      </dsp:txBody>
      <dsp:txXfrm>
        <a:off x="3524" y="790236"/>
        <a:ext cx="2183682" cy="4108171"/>
      </dsp:txXfrm>
    </dsp:sp>
    <dsp:sp modelId="{1AE4E381-F3F7-49CD-972E-87D0CBCA482F}">
      <dsp:nvSpPr>
        <dsp:cNvPr id="0" name=""/>
        <dsp:cNvSpPr/>
      </dsp:nvSpPr>
      <dsp:spPr>
        <a:xfrm>
          <a:off x="2187206" y="790236"/>
          <a:ext cx="2623927" cy="4108171"/>
        </a:xfrm>
        <a:prstGeom prst="rect">
          <a:avLst/>
        </a:prstGeom>
        <a:gradFill rotWithShape="0">
          <a:gsLst>
            <a:gs pos="0">
              <a:schemeClr val="accent3">
                <a:shade val="50000"/>
                <a:hueOff val="72752"/>
                <a:satOff val="13776"/>
                <a:lumOff val="18468"/>
                <a:alphaOff val="0"/>
                <a:tint val="50000"/>
                <a:satMod val="300000"/>
              </a:schemeClr>
            </a:gs>
            <a:gs pos="35000">
              <a:schemeClr val="accent3">
                <a:shade val="50000"/>
                <a:hueOff val="72752"/>
                <a:satOff val="13776"/>
                <a:lumOff val="18468"/>
                <a:alphaOff val="0"/>
                <a:tint val="37000"/>
                <a:satMod val="300000"/>
              </a:schemeClr>
            </a:gs>
            <a:gs pos="100000">
              <a:schemeClr val="accent3">
                <a:shade val="50000"/>
                <a:hueOff val="72752"/>
                <a:satOff val="13776"/>
                <a:lumOff val="1846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формування у школярів практичних умінь будувати, креслити, моделювати й конструювати геометричні фігури від руки та за допомогою простих креслярських інструментів;</a:t>
          </a:r>
        </a:p>
        <a:p>
          <a:pPr lvl="0" defTabSz="1955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endParaRPr lang="ru-RU" sz="2400" kern="1200" dirty="0"/>
        </a:p>
      </dsp:txBody>
      <dsp:txXfrm>
        <a:off x="2187206" y="790236"/>
        <a:ext cx="2623927" cy="4108171"/>
      </dsp:txXfrm>
    </dsp:sp>
    <dsp:sp modelId="{29E08D3A-ECFC-4371-B8FA-32D128EDD4D2}">
      <dsp:nvSpPr>
        <dsp:cNvPr id="0" name=""/>
        <dsp:cNvSpPr/>
      </dsp:nvSpPr>
      <dsp:spPr>
        <a:xfrm>
          <a:off x="4811134" y="790236"/>
          <a:ext cx="2141567" cy="4108171"/>
        </a:xfrm>
        <a:prstGeom prst="rect">
          <a:avLst/>
        </a:prstGeom>
        <a:gradFill rotWithShape="0">
          <a:gsLst>
            <a:gs pos="0">
              <a:schemeClr val="accent3">
                <a:shade val="50000"/>
                <a:hueOff val="145505"/>
                <a:satOff val="27552"/>
                <a:lumOff val="36935"/>
                <a:alphaOff val="0"/>
                <a:tint val="50000"/>
                <a:satMod val="300000"/>
              </a:schemeClr>
            </a:gs>
            <a:gs pos="35000">
              <a:schemeClr val="accent3">
                <a:shade val="50000"/>
                <a:hueOff val="145505"/>
                <a:satOff val="27552"/>
                <a:lumOff val="36935"/>
                <a:alphaOff val="0"/>
                <a:tint val="37000"/>
                <a:satMod val="300000"/>
              </a:schemeClr>
            </a:gs>
            <a:gs pos="100000">
              <a:schemeClr val="accent3">
                <a:shade val="50000"/>
                <a:hueOff val="145505"/>
                <a:satOff val="27552"/>
                <a:lumOff val="3693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формування уявлення та поняття про геометричні фігури на площині, їх істотні ознаки і властивості; </a:t>
          </a:r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kern="1200" dirty="0" smtClean="0"/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kern="1200" dirty="0" smtClean="0"/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kern="1200" dirty="0" smtClean="0"/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kern="1200" dirty="0" smtClean="0"/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kern="1200" dirty="0" smtClean="0"/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kern="1200" dirty="0"/>
        </a:p>
      </dsp:txBody>
      <dsp:txXfrm>
        <a:off x="4811134" y="790236"/>
        <a:ext cx="2141567" cy="4108171"/>
      </dsp:txXfrm>
    </dsp:sp>
    <dsp:sp modelId="{CBD545BD-8AA1-4374-A399-88B03D3711B2}">
      <dsp:nvSpPr>
        <dsp:cNvPr id="0" name=""/>
        <dsp:cNvSpPr/>
      </dsp:nvSpPr>
      <dsp:spPr>
        <a:xfrm>
          <a:off x="6952702" y="790236"/>
          <a:ext cx="2187773" cy="4108171"/>
        </a:xfrm>
        <a:prstGeom prst="rect">
          <a:avLst/>
        </a:prstGeom>
        <a:gradFill rotWithShape="0">
          <a:gsLst>
            <a:gs pos="0">
              <a:schemeClr val="accent3">
                <a:shade val="50000"/>
                <a:hueOff val="72752"/>
                <a:satOff val="13776"/>
                <a:lumOff val="18468"/>
                <a:alphaOff val="0"/>
                <a:tint val="50000"/>
                <a:satMod val="300000"/>
              </a:schemeClr>
            </a:gs>
            <a:gs pos="35000">
              <a:schemeClr val="accent3">
                <a:shade val="50000"/>
                <a:hueOff val="72752"/>
                <a:satOff val="13776"/>
                <a:lumOff val="18468"/>
                <a:alphaOff val="0"/>
                <a:tint val="37000"/>
                <a:satMod val="300000"/>
              </a:schemeClr>
            </a:gs>
            <a:gs pos="100000">
              <a:schemeClr val="accent3">
                <a:shade val="50000"/>
                <a:hueOff val="72752"/>
                <a:satOff val="13776"/>
                <a:lumOff val="1846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kern="1200" dirty="0" smtClean="0"/>
        </a:p>
        <a:p>
          <a:pPr marL="0" marR="0" lvl="0" indent="0" algn="just" defTabSz="19558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навчання розпізнавання геометричних фігур у просторі та їх елементів, зіставленню образів геометричних фігур з навколишніми предметами. </a:t>
          </a:r>
        </a:p>
        <a:p>
          <a:pPr marL="0" marR="0" lvl="0" indent="0" algn="just" defTabSz="19558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kern="1200" dirty="0" smtClean="0"/>
        </a:p>
        <a:p>
          <a:pPr marL="0" marR="0" lvl="0" indent="0" algn="just" defTabSz="19558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uk-UA" sz="2400" kern="1200" dirty="0" smtClean="0"/>
        </a:p>
        <a:p>
          <a:pPr lvl="0" defTabSz="1955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endParaRPr lang="ru-RU" sz="2400" kern="1200" dirty="0"/>
        </a:p>
      </dsp:txBody>
      <dsp:txXfrm>
        <a:off x="6952702" y="790236"/>
        <a:ext cx="2187773" cy="4108171"/>
      </dsp:txXfrm>
    </dsp:sp>
    <dsp:sp modelId="{477EABCC-96EF-46F1-9B05-5321F194BD78}">
      <dsp:nvSpPr>
        <dsp:cNvPr id="0" name=""/>
        <dsp:cNvSpPr/>
      </dsp:nvSpPr>
      <dsp:spPr>
        <a:xfrm flipV="1">
          <a:off x="0" y="4866262"/>
          <a:ext cx="9144000" cy="538505"/>
        </a:xfrm>
        <a:prstGeom prst="rect">
          <a:avLst/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676DF37-9E3C-469D-A93B-E3B6686542C8}">
      <dsp:nvSpPr>
        <dsp:cNvPr id="0" name=""/>
        <dsp:cNvSpPr/>
      </dsp:nvSpPr>
      <dsp:spPr>
        <a:xfrm rot="5400000">
          <a:off x="4964975" y="-2168926"/>
          <a:ext cx="1785798" cy="6570101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i="0" kern="1200" dirty="0" smtClean="0"/>
            <a:t>відрізок має і початок і кінець.</a:t>
          </a:r>
          <a:endParaRPr lang="ru-RU" sz="2400" i="0" kern="1200" dirty="0"/>
        </a:p>
      </dsp:txBody>
      <dsp:txXfrm rot="5400000">
        <a:off x="4964975" y="-2168926"/>
        <a:ext cx="1785798" cy="6570101"/>
      </dsp:txXfrm>
    </dsp:sp>
    <dsp:sp modelId="{29118D96-F358-4F06-9F56-FA505F039FAF}">
      <dsp:nvSpPr>
        <dsp:cNvPr id="0" name=""/>
        <dsp:cNvSpPr/>
      </dsp:nvSpPr>
      <dsp:spPr>
        <a:xfrm>
          <a:off x="1074" y="0"/>
          <a:ext cx="2571750" cy="223224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smtClean="0"/>
            <a:t>Властивості</a:t>
          </a:r>
          <a:endParaRPr lang="ru-RU" sz="2400" b="1" i="0" kern="1200" dirty="0"/>
        </a:p>
      </dsp:txBody>
      <dsp:txXfrm>
        <a:off x="1074" y="0"/>
        <a:ext cx="2571750" cy="2232248"/>
      </dsp:txXfrm>
    </dsp:sp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5C10415-971D-40A4-9D36-380AF8178037}">
      <dsp:nvSpPr>
        <dsp:cNvPr id="0" name=""/>
        <dsp:cNvSpPr/>
      </dsp:nvSpPr>
      <dsp:spPr>
        <a:xfrm rot="5400000">
          <a:off x="5268378" y="-2384830"/>
          <a:ext cx="1323653" cy="642584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i="0" kern="1200" dirty="0" smtClean="0">
              <a:solidFill>
                <a:schemeClr val="tx1"/>
              </a:solidFill>
            </a:rPr>
            <a:t>Поставимо у зошиті дві точки – це кінці відрізка, а тепер з'єднуємо ці точки по прямій за допомогою лінійки. Ми отримали відрізок.</a:t>
          </a:r>
          <a:endParaRPr lang="ru-RU" sz="2400" i="0" kern="1200" dirty="0">
            <a:solidFill>
              <a:schemeClr val="tx1"/>
            </a:solidFill>
          </a:endParaRPr>
        </a:p>
      </dsp:txBody>
      <dsp:txXfrm rot="5400000">
        <a:off x="5268378" y="-2384830"/>
        <a:ext cx="1323653" cy="6425845"/>
      </dsp:txXfrm>
    </dsp:sp>
    <dsp:sp modelId="{F3C4F498-6F94-4C7A-B1AF-B08AC75C37A3}">
      <dsp:nvSpPr>
        <dsp:cNvPr id="0" name=""/>
        <dsp:cNvSpPr/>
      </dsp:nvSpPr>
      <dsp:spPr>
        <a:xfrm>
          <a:off x="871" y="808"/>
          <a:ext cx="2716410" cy="1654566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alpha val="90000"/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dirty="0" smtClean="0">
              <a:solidFill>
                <a:schemeClr val="tx1"/>
              </a:solidFill>
            </a:rPr>
            <a:t>Побудова геометричної фігури</a:t>
          </a:r>
          <a:endParaRPr lang="ru-RU" sz="2400" b="1" i="0" kern="1200" dirty="0">
            <a:solidFill>
              <a:schemeClr val="tx1"/>
            </a:solidFill>
          </a:endParaRPr>
        </a:p>
      </dsp:txBody>
      <dsp:txXfrm>
        <a:off x="871" y="808"/>
        <a:ext cx="2716410" cy="1654566"/>
      </dsp:txXfrm>
    </dsp:sp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BEB9FB-99BE-4531-94FF-96F4C2B5013A}">
      <dsp:nvSpPr>
        <dsp:cNvPr id="0" name=""/>
        <dsp:cNvSpPr/>
      </dsp:nvSpPr>
      <dsp:spPr>
        <a:xfrm rot="5400000">
          <a:off x="5239603" y="-2349599"/>
          <a:ext cx="1381203" cy="6427390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kern="1200" dirty="0" smtClean="0"/>
            <a:t>Покажіть відрізки на оточуючих предметах.   Покажіть відрізки на кресленнях.</a:t>
          </a:r>
          <a:endParaRPr lang="ru-RU" sz="2400" kern="1200" dirty="0"/>
        </a:p>
      </dsp:txBody>
      <dsp:txXfrm rot="5400000">
        <a:off x="5239603" y="-2349599"/>
        <a:ext cx="1381203" cy="6427390"/>
      </dsp:txXfrm>
    </dsp:sp>
    <dsp:sp modelId="{A744755B-0875-4B2B-BE15-A6A575187D70}">
      <dsp:nvSpPr>
        <dsp:cNvPr id="0" name=""/>
        <dsp:cNvSpPr/>
      </dsp:nvSpPr>
      <dsp:spPr>
        <a:xfrm>
          <a:off x="99" y="843"/>
          <a:ext cx="2716410" cy="1726504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dirty="0" smtClean="0">
              <a:solidFill>
                <a:schemeClr val="tx1"/>
              </a:solidFill>
            </a:rPr>
            <a:t>Виділення фігури, вивчається з множини інших фігур</a:t>
          </a:r>
          <a:endParaRPr lang="ru-RU" sz="2400" b="1" i="0" kern="1200" dirty="0">
            <a:solidFill>
              <a:schemeClr val="tx1"/>
            </a:solidFill>
          </a:endParaRPr>
        </a:p>
      </dsp:txBody>
      <dsp:txXfrm>
        <a:off x="99" y="843"/>
        <a:ext cx="2716410" cy="1726504"/>
      </dsp:txXfrm>
    </dsp:sp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09DE577-CA26-40B2-A5DA-9F6679008681}">
      <dsp:nvSpPr>
        <dsp:cNvPr id="0" name=""/>
        <dsp:cNvSpPr/>
      </dsp:nvSpPr>
      <dsp:spPr>
        <a:xfrm rot="5400000">
          <a:off x="4757043" y="-1909673"/>
          <a:ext cx="2201664" cy="6571427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1" indent="432000" algn="just" defTabSz="1066800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i="0" kern="1200" dirty="0" smtClean="0"/>
            <a:t>дріт натягуємо а потім згинаємо під кутом в кількох місцях і отримаємо модель ламаної лінії. Що ми отримали? </a:t>
          </a:r>
        </a:p>
        <a:p>
          <a:pPr marL="0" lvl="1" indent="432000" algn="just" defTabSz="1066800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i="0" kern="1200" dirty="0" smtClean="0"/>
            <a:t>На цій моделі показуємо, що ламана буває замкненою та незамкненою.</a:t>
          </a:r>
          <a:endParaRPr lang="ru-RU" sz="2400" i="0" kern="1200" dirty="0"/>
        </a:p>
      </dsp:txBody>
      <dsp:txXfrm rot="5400000">
        <a:off x="4757043" y="-1909673"/>
        <a:ext cx="2201664" cy="6571427"/>
      </dsp:txXfrm>
    </dsp:sp>
    <dsp:sp modelId="{D6C78C2C-00C6-4854-B63D-DFE69235686E}">
      <dsp:nvSpPr>
        <dsp:cNvPr id="0" name=""/>
        <dsp:cNvSpPr/>
      </dsp:nvSpPr>
      <dsp:spPr>
        <a:xfrm>
          <a:off x="411" y="0"/>
          <a:ext cx="2571750" cy="275208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smtClean="0"/>
            <a:t>Отримання геометричної фігури</a:t>
          </a:r>
          <a:endParaRPr lang="ru-RU" sz="2400" b="1" i="0" kern="1200" dirty="0"/>
        </a:p>
      </dsp:txBody>
      <dsp:txXfrm>
        <a:off x="411" y="0"/>
        <a:ext cx="2571750" cy="2752080"/>
      </dsp:txXfrm>
    </dsp:sp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1703920-0F7F-477E-9AD2-7511CAD585E6}">
      <dsp:nvSpPr>
        <dsp:cNvPr id="0" name=""/>
        <dsp:cNvSpPr/>
      </dsp:nvSpPr>
      <dsp:spPr>
        <a:xfrm rot="5400000">
          <a:off x="5274538" y="-2234029"/>
          <a:ext cx="1452780" cy="6284034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i="0" kern="1200" dirty="0" smtClean="0"/>
            <a:t>Де зустрічається ламана? (складний метр, верхня частина забору й тощо).</a:t>
          </a:r>
          <a:endParaRPr lang="ru-RU" sz="2400" i="0" kern="1200" dirty="0"/>
        </a:p>
      </dsp:txBody>
      <dsp:txXfrm rot="5400000">
        <a:off x="5274538" y="-2234029"/>
        <a:ext cx="1452780" cy="6284034"/>
      </dsp:txXfrm>
    </dsp:sp>
    <dsp:sp modelId="{98FD162E-95DE-4C04-8972-EE810F253F06}">
      <dsp:nvSpPr>
        <dsp:cNvPr id="0" name=""/>
        <dsp:cNvSpPr/>
      </dsp:nvSpPr>
      <dsp:spPr>
        <a:xfrm>
          <a:off x="1054" y="0"/>
          <a:ext cx="2857857" cy="1815976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dirty="0" smtClean="0"/>
            <a:t>Ілюстрація </a:t>
          </a:r>
          <a:endParaRPr lang="ru-RU" sz="2400" b="1" i="0" kern="1200" dirty="0"/>
        </a:p>
      </dsp:txBody>
      <dsp:txXfrm>
        <a:off x="1054" y="0"/>
        <a:ext cx="2857857" cy="1815976"/>
      </dsp:txXfrm>
    </dsp:sp>
  </dsp:spTree>
</dsp:drawing>
</file>

<file path=ppt/diagrams/drawing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BA2DA98-13B9-4D24-A1BE-6DD487059F56}">
      <dsp:nvSpPr>
        <dsp:cNvPr id="0" name=""/>
        <dsp:cNvSpPr/>
      </dsp:nvSpPr>
      <dsp:spPr>
        <a:xfrm rot="5400000">
          <a:off x="5322424" y="-2492442"/>
          <a:ext cx="1180199" cy="646020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i="0" kern="1200" dirty="0" smtClean="0"/>
            <a:t>Ламана лінія має і початок і кінець, її не можна продовжити.</a:t>
          </a:r>
          <a:endParaRPr lang="ru-RU" sz="2400" i="0" kern="1200" dirty="0"/>
        </a:p>
      </dsp:txBody>
      <dsp:txXfrm rot="5400000">
        <a:off x="5322424" y="-2492442"/>
        <a:ext cx="1180199" cy="6460208"/>
      </dsp:txXfrm>
    </dsp:sp>
    <dsp:sp modelId="{BCC8CF94-BDD4-4DB7-9FA5-5FF42A78DBC6}">
      <dsp:nvSpPr>
        <dsp:cNvPr id="0" name=""/>
        <dsp:cNvSpPr/>
      </dsp:nvSpPr>
      <dsp:spPr>
        <a:xfrm>
          <a:off x="1370" y="36"/>
          <a:ext cx="2681049" cy="147524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dirty="0" smtClean="0"/>
            <a:t>Властивості </a:t>
          </a:r>
          <a:endParaRPr lang="ru-RU" sz="2400" b="1" i="0" kern="1200" dirty="0"/>
        </a:p>
      </dsp:txBody>
      <dsp:txXfrm>
        <a:off x="1370" y="36"/>
        <a:ext cx="2681049" cy="1475249"/>
      </dsp:txXfrm>
    </dsp:sp>
    <dsp:sp modelId="{0F6B4FB3-EA0E-40C7-A207-77024E281724}">
      <dsp:nvSpPr>
        <dsp:cNvPr id="0" name=""/>
        <dsp:cNvSpPr/>
      </dsp:nvSpPr>
      <dsp:spPr>
        <a:xfrm rot="5400000">
          <a:off x="5322424" y="-943430"/>
          <a:ext cx="1180199" cy="6460208"/>
        </a:xfrm>
        <a:prstGeom prst="round2SameRect">
          <a:avLst/>
        </a:prstGeom>
        <a:solidFill>
          <a:schemeClr val="accent2">
            <a:tint val="40000"/>
            <a:alpha val="90000"/>
            <a:hueOff val="9468620"/>
            <a:satOff val="22286"/>
            <a:lumOff val="2149"/>
            <a:alphaOff val="0"/>
          </a:schemeClr>
        </a:solidFill>
        <a:ln w="6350" cap="rnd" cmpd="sng" algn="ctr">
          <a:solidFill>
            <a:schemeClr val="accent2">
              <a:tint val="40000"/>
              <a:alpha val="90000"/>
              <a:hueOff val="9468620"/>
              <a:satOff val="22286"/>
              <a:lumOff val="2149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i="0" kern="1200" dirty="0" smtClean="0"/>
            <a:t>покажіть серед ліній, що накреслені на дошці ламані:</a:t>
          </a:r>
          <a:endParaRPr lang="ru-RU" sz="2400" i="0" kern="1200" dirty="0" smtClean="0"/>
        </a:p>
      </dsp:txBody>
      <dsp:txXfrm rot="5400000">
        <a:off x="5322424" y="-943430"/>
        <a:ext cx="1180199" cy="6460208"/>
      </dsp:txXfrm>
    </dsp:sp>
    <dsp:sp modelId="{F64127F5-DF40-4969-A02F-CC168B268EBD}">
      <dsp:nvSpPr>
        <dsp:cNvPr id="0" name=""/>
        <dsp:cNvSpPr/>
      </dsp:nvSpPr>
      <dsp:spPr>
        <a:xfrm>
          <a:off x="1370" y="1549049"/>
          <a:ext cx="2681049" cy="1475249"/>
        </a:xfrm>
        <a:prstGeom prst="roundRect">
          <a:avLst/>
        </a:prstGeom>
        <a:gradFill rotWithShape="0">
          <a:gsLst>
            <a:gs pos="0">
              <a:schemeClr val="accent2">
                <a:hueOff val="9531695"/>
                <a:satOff val="19501"/>
                <a:lumOff val="7451"/>
                <a:alphaOff val="0"/>
                <a:shade val="47500"/>
                <a:satMod val="137000"/>
              </a:schemeClr>
            </a:gs>
            <a:gs pos="55000">
              <a:schemeClr val="accent2">
                <a:hueOff val="9531695"/>
                <a:satOff val="19501"/>
                <a:lumOff val="7451"/>
                <a:alphaOff val="0"/>
                <a:shade val="69000"/>
                <a:satMod val="137000"/>
              </a:schemeClr>
            </a:gs>
            <a:gs pos="100000">
              <a:schemeClr val="accent2">
                <a:hueOff val="9531695"/>
                <a:satOff val="19501"/>
                <a:lumOff val="7451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dirty="0" smtClean="0"/>
            <a:t>Виділення фігури, що вивчається  із множини інших фігур </a:t>
          </a:r>
          <a:endParaRPr lang="ru-RU" sz="2400" b="1" i="0" kern="1200" dirty="0"/>
        </a:p>
      </dsp:txBody>
      <dsp:txXfrm>
        <a:off x="1370" y="1549049"/>
        <a:ext cx="2681049" cy="1475249"/>
      </dsp:txXfrm>
    </dsp:sp>
  </dsp:spTree>
</dsp:drawing>
</file>

<file path=ppt/diagrams/drawing2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C18BF3E-9785-402C-9D24-F597256022FD}">
      <dsp:nvSpPr>
        <dsp:cNvPr id="0" name=""/>
        <dsp:cNvSpPr/>
      </dsp:nvSpPr>
      <dsp:spPr>
        <a:xfrm rot="5400000">
          <a:off x="4405912" y="-980794"/>
          <a:ext cx="3337908" cy="613805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1" indent="432000" algn="just" defTabSz="1066800">
            <a:lnSpc>
              <a:spcPct val="8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uk-UA" sz="2400" i="0" kern="1200" dirty="0" smtClean="0"/>
            <a:t>розглядаємо, як утворюється ламана лінія, з'ясовуємо, що кінець 1-го відрізка є початком 2-го відрізка, а кінець 2-го відрізка є початком 3-го відрізка і так далі;</a:t>
          </a:r>
          <a:endParaRPr lang="ru-RU" sz="2400" i="0" kern="1200" dirty="0"/>
        </a:p>
        <a:p>
          <a:pPr marL="0" lvl="1" indent="432000" algn="just" defTabSz="1066800">
            <a:lnSpc>
              <a:spcPct val="8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uk-UA" sz="2400" i="0" kern="1200" dirty="0" smtClean="0"/>
            <a:t>тому креслимо відрізки так, щоб початок наступного відрізка був кінцем попереднього; </a:t>
          </a:r>
          <a:endParaRPr lang="ru-RU" sz="2400" i="0" kern="1200" dirty="0"/>
        </a:p>
        <a:p>
          <a:pPr marL="0" lvl="1" indent="432000" algn="just" defTabSz="1066800">
            <a:lnSpc>
              <a:spcPct val="8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uk-UA" sz="2400" i="0" kern="1200" dirty="0" smtClean="0"/>
            <a:t>або можна інакше: ставимо точки й попарно з'єднуємо їх відрізками.</a:t>
          </a:r>
          <a:endParaRPr lang="ru-RU" sz="2400" i="0" kern="1200" dirty="0"/>
        </a:p>
      </dsp:txBody>
      <dsp:txXfrm rot="5400000">
        <a:off x="4405912" y="-980794"/>
        <a:ext cx="3337908" cy="6138053"/>
      </dsp:txXfrm>
    </dsp:sp>
    <dsp:sp modelId="{1648F351-3F9E-435A-9204-C40E4CC95E90}">
      <dsp:nvSpPr>
        <dsp:cNvPr id="0" name=""/>
        <dsp:cNvSpPr/>
      </dsp:nvSpPr>
      <dsp:spPr>
        <a:xfrm>
          <a:off x="106" y="2039"/>
          <a:ext cx="3005732" cy="4172385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alpha val="90000"/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0" kern="1200" smtClean="0"/>
            <a:t> Побудова геометричної фігури </a:t>
          </a:r>
        </a:p>
        <a:p>
          <a:pPr lvl="0" algn="ctr" defTabSz="1911350">
            <a:lnSpc>
              <a:spcPct val="80000"/>
            </a:lnSpc>
            <a:spcBef>
              <a:spcPct val="0"/>
            </a:spcBef>
          </a:pPr>
          <a:endParaRPr lang="ru-RU" sz="2400" b="1" i="0" kern="1200" dirty="0"/>
        </a:p>
      </dsp:txBody>
      <dsp:txXfrm>
        <a:off x="106" y="2039"/>
        <a:ext cx="3005732" cy="4172385"/>
      </dsp:txXfrm>
    </dsp:sp>
  </dsp:spTree>
</dsp:drawing>
</file>

<file path=ppt/diagrams/drawing2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6EF0C67-99A6-4C5B-9AD4-713FB53A390D}">
      <dsp:nvSpPr>
        <dsp:cNvPr id="0" name=""/>
        <dsp:cNvSpPr/>
      </dsp:nvSpPr>
      <dsp:spPr>
        <a:xfrm rot="5400000">
          <a:off x="-326231" y="326692"/>
          <a:ext cx="2174874" cy="1522412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 w="63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smtClean="0"/>
            <a:t>Вершина</a:t>
          </a:r>
          <a:r>
            <a:rPr lang="uk-UA" sz="2400" kern="1200" smtClean="0"/>
            <a:t> </a:t>
          </a:r>
          <a:endParaRPr lang="ru-RU" sz="2400" kern="1200" dirty="0"/>
        </a:p>
      </dsp:txBody>
      <dsp:txXfrm rot="5400000">
        <a:off x="-326231" y="326692"/>
        <a:ext cx="2174874" cy="1522412"/>
      </dsp:txXfrm>
    </dsp:sp>
    <dsp:sp modelId="{5F4D149A-9FB0-40AF-BE2D-E245BB3BBCE7}">
      <dsp:nvSpPr>
        <dsp:cNvPr id="0" name=""/>
        <dsp:cNvSpPr/>
      </dsp:nvSpPr>
      <dsp:spPr>
        <a:xfrm rot="5400000">
          <a:off x="4626371" y="-3103498"/>
          <a:ext cx="1413668" cy="76215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kern="1200" smtClean="0"/>
            <a:t> це точка, тому учень  повинен точно вказувати на кожну вершину, спрямовуючи указку у відповідну точку. </a:t>
          </a:r>
          <a:endParaRPr lang="uk-UA" sz="2400" kern="1200" dirty="0" smtClean="0"/>
        </a:p>
      </dsp:txBody>
      <dsp:txXfrm rot="5400000">
        <a:off x="4626371" y="-3103498"/>
        <a:ext cx="1413668" cy="7621587"/>
      </dsp:txXfrm>
    </dsp:sp>
    <dsp:sp modelId="{17F7851F-3D48-409C-89DD-A227C6468601}">
      <dsp:nvSpPr>
        <dsp:cNvPr id="0" name=""/>
        <dsp:cNvSpPr/>
      </dsp:nvSpPr>
      <dsp:spPr>
        <a:xfrm rot="5400000">
          <a:off x="-326231" y="2214895"/>
          <a:ext cx="2174874" cy="1522412"/>
        </a:xfrm>
        <a:prstGeom prst="chevron">
          <a:avLst/>
        </a:prstGeom>
        <a:gradFill rotWithShape="0">
          <a:gsLst>
            <a:gs pos="0">
              <a:schemeClr val="accent3">
                <a:hueOff val="-13803598"/>
                <a:satOff val="-36385"/>
                <a:lumOff val="-9412"/>
                <a:alphaOff val="0"/>
                <a:shade val="47500"/>
                <a:satMod val="137000"/>
              </a:schemeClr>
            </a:gs>
            <a:gs pos="55000">
              <a:schemeClr val="accent3">
                <a:hueOff val="-13803598"/>
                <a:satOff val="-36385"/>
                <a:lumOff val="-9412"/>
                <a:alphaOff val="0"/>
                <a:shade val="69000"/>
                <a:satMod val="137000"/>
              </a:schemeClr>
            </a:gs>
            <a:gs pos="100000">
              <a:schemeClr val="accent3">
                <a:hueOff val="-13803598"/>
                <a:satOff val="-36385"/>
                <a:lumOff val="-9412"/>
                <a:alphaOff val="0"/>
                <a:shade val="98000"/>
                <a:satMod val="137000"/>
              </a:schemeClr>
            </a:gs>
          </a:gsLst>
          <a:lin ang="16200000" scaled="0"/>
        </a:gradFill>
        <a:ln w="6350" cap="rnd" cmpd="sng" algn="ctr">
          <a:solidFill>
            <a:schemeClr val="accent3">
              <a:hueOff val="-13803598"/>
              <a:satOff val="-36385"/>
              <a:lumOff val="-9412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smtClean="0"/>
            <a:t>Сторони</a:t>
          </a:r>
          <a:r>
            <a:rPr lang="uk-UA" sz="2400" kern="1200" smtClean="0"/>
            <a:t> </a:t>
          </a:r>
          <a:endParaRPr lang="ru-RU" sz="2400" kern="1200" dirty="0"/>
        </a:p>
      </dsp:txBody>
      <dsp:txXfrm rot="5400000">
        <a:off x="-326231" y="2214895"/>
        <a:ext cx="2174874" cy="1522412"/>
      </dsp:txXfrm>
    </dsp:sp>
    <dsp:sp modelId="{2D36C10C-DAF1-43A3-9EBA-8528A3ACBE52}">
      <dsp:nvSpPr>
        <dsp:cNvPr id="0" name=""/>
        <dsp:cNvSpPr/>
      </dsp:nvSpPr>
      <dsp:spPr>
        <a:xfrm rot="5400000">
          <a:off x="4626371" y="-1215295"/>
          <a:ext cx="1413668" cy="76215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3">
              <a:hueOff val="-13803598"/>
              <a:satOff val="-36385"/>
              <a:lumOff val="-9412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kern="1200" smtClean="0"/>
            <a:t>це відрізки, тому він повинен вказувати на них від однієї вершини до другої.</a:t>
          </a:r>
          <a:endParaRPr lang="ru-RU" sz="2400" kern="1200" dirty="0"/>
        </a:p>
      </dsp:txBody>
      <dsp:txXfrm rot="5400000">
        <a:off x="4626371" y="-1215295"/>
        <a:ext cx="1413668" cy="7621587"/>
      </dsp:txXfrm>
    </dsp:sp>
  </dsp:spTree>
</dsp:drawing>
</file>

<file path=ppt/diagrams/drawing2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AA057A5-1C3A-4334-8BD6-F086A8922329}">
      <dsp:nvSpPr>
        <dsp:cNvPr id="0" name=""/>
        <dsp:cNvSpPr/>
      </dsp:nvSpPr>
      <dsp:spPr>
        <a:xfrm rot="5400000">
          <a:off x="-358105" y="360440"/>
          <a:ext cx="2387370" cy="1671159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 w="63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+mj-lt"/>
            </a:rPr>
            <a:t>Межа </a:t>
          </a:r>
          <a:r>
            <a:rPr lang="uk-UA" sz="2400" b="1" kern="1200" dirty="0" err="1" smtClean="0">
              <a:latin typeface="+mj-lt"/>
            </a:rPr>
            <a:t>много-кутника</a:t>
          </a:r>
          <a:r>
            <a:rPr lang="uk-UA" sz="2400" b="1" kern="1200" dirty="0" smtClean="0">
              <a:latin typeface="+mj-lt"/>
            </a:rPr>
            <a:t> </a:t>
          </a:r>
          <a:endParaRPr lang="ru-RU" sz="2400" kern="1200" dirty="0"/>
        </a:p>
      </dsp:txBody>
      <dsp:txXfrm rot="5400000">
        <a:off x="-358105" y="360440"/>
        <a:ext cx="2387370" cy="1671159"/>
      </dsp:txXfrm>
    </dsp:sp>
    <dsp:sp modelId="{6A13E82E-0207-4F14-AC9E-B73C27977F49}">
      <dsp:nvSpPr>
        <dsp:cNvPr id="0" name=""/>
        <dsp:cNvSpPr/>
      </dsp:nvSpPr>
      <dsp:spPr>
        <a:xfrm rot="5400000">
          <a:off x="4631276" y="-2957782"/>
          <a:ext cx="1552606" cy="747284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kern="1200" dirty="0" smtClean="0">
              <a:latin typeface="+mj-lt"/>
            </a:rPr>
            <a:t>це </a:t>
          </a:r>
          <a:r>
            <a:rPr lang="uk-UA" sz="2400" b="1" i="1" kern="1200" dirty="0" smtClean="0">
              <a:latin typeface="+mj-lt"/>
            </a:rPr>
            <a:t>замкнена ламана</a:t>
          </a:r>
          <a:r>
            <a:rPr lang="uk-UA" sz="2400" kern="1200" dirty="0" smtClean="0">
              <a:latin typeface="+mj-lt"/>
            </a:rPr>
            <a:t>. В залежності від кількості відрізків, що складають цю ламану, многокутники можна розбити на групи:</a:t>
          </a:r>
          <a:endParaRPr lang="ru-RU" sz="2400" kern="1200" dirty="0"/>
        </a:p>
      </dsp:txBody>
      <dsp:txXfrm rot="5400000">
        <a:off x="4631276" y="-2957782"/>
        <a:ext cx="1552606" cy="7472840"/>
      </dsp:txXfrm>
    </dsp:sp>
  </dsp:spTree>
</dsp:drawing>
</file>

<file path=ppt/diagrams/drawing2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8CD38C6-904D-4A3C-941B-5C40BAF06A20}">
      <dsp:nvSpPr>
        <dsp:cNvPr id="0" name=""/>
        <dsp:cNvSpPr/>
      </dsp:nvSpPr>
      <dsp:spPr>
        <a:xfrm rot="5400000">
          <a:off x="3325973" y="-336603"/>
          <a:ext cx="5460991" cy="6134207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1" indent="432000" algn="just" defTabSz="1066800">
            <a:lnSpc>
              <a:spcPct val="8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uk-UA" sz="2400" i="0" kern="1200" dirty="0" smtClean="0"/>
            <a:t>В  процесі роботи з многокутниками учні отримають перші відомості про кути (кут створюють дві сторони многокутника, які виходять з однієї вершини),й вчаться показувати кути багатокутника. </a:t>
          </a:r>
          <a:endParaRPr lang="ru-RU" sz="2400" i="0" kern="1200" dirty="0"/>
        </a:p>
        <a:p>
          <a:pPr marL="0" lvl="1" indent="432000" algn="just" defTabSz="1066800">
            <a:lnSpc>
              <a:spcPct val="8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uk-UA" sz="2400" i="0" kern="1200" dirty="0" smtClean="0"/>
            <a:t>З цією метою виконуються вправи: паперовий багатокутник розривається на частини так, щоб кожна з них містила по 1 вершині та по 2 сторони (частини сторін), які виходять з цієї вершини; звертається увага дітей на те що вершина многокутника є й вершиною відповідного кута. </a:t>
          </a:r>
          <a:endParaRPr lang="ru-RU" sz="2400" i="0" kern="1200" dirty="0"/>
        </a:p>
        <a:p>
          <a:pPr marL="0" lvl="1" indent="432000" algn="just" defTabSz="1066800">
            <a:lnSpc>
              <a:spcPct val="8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uk-UA" sz="2400" i="0" kern="1200" smtClean="0"/>
            <a:t>Спочатку знайомимо дітей з  паперовими моделями кутів. Діти повинні виготовити їх, розірвавши паперовий багатокутник.</a:t>
          </a:r>
          <a:endParaRPr lang="ru-RU" sz="2400" i="0" kern="1200" dirty="0"/>
        </a:p>
      </dsp:txBody>
      <dsp:txXfrm rot="5400000">
        <a:off x="3325973" y="-336603"/>
        <a:ext cx="5460991" cy="6134207"/>
      </dsp:txXfrm>
    </dsp:sp>
    <dsp:sp modelId="{10C15EE0-1962-4C9E-9F11-816F7D9924E7}">
      <dsp:nvSpPr>
        <dsp:cNvPr id="0" name=""/>
        <dsp:cNvSpPr/>
      </dsp:nvSpPr>
      <dsp:spPr>
        <a:xfrm>
          <a:off x="20427" y="2666"/>
          <a:ext cx="2968938" cy="5455666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0" kern="1200" dirty="0" smtClean="0"/>
            <a:t>Отримання геометричної фігури</a:t>
          </a:r>
          <a:endParaRPr lang="ru-RU" sz="2400" b="1" i="0" kern="1200" dirty="0" smtClean="0"/>
        </a:p>
        <a:p>
          <a:pPr lvl="0" defTabSz="2844800">
            <a:lnSpc>
              <a:spcPct val="80000"/>
            </a:lnSpc>
            <a:spcBef>
              <a:spcPct val="0"/>
            </a:spcBef>
          </a:pPr>
          <a:endParaRPr lang="ru-RU" sz="2400" i="0" kern="1200" dirty="0"/>
        </a:p>
      </dsp:txBody>
      <dsp:txXfrm>
        <a:off x="20427" y="2666"/>
        <a:ext cx="2968938" cy="545566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1BB537E-7E26-4958-9CC3-A656F1AB352C}">
      <dsp:nvSpPr>
        <dsp:cNvPr id="0" name=""/>
        <dsp:cNvSpPr/>
      </dsp:nvSpPr>
      <dsp:spPr>
        <a:xfrm>
          <a:off x="7527890" y="2375779"/>
          <a:ext cx="91440" cy="52041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0411"/>
              </a:lnTo>
            </a:path>
          </a:pathLst>
        </a:custGeom>
        <a:noFill/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69EC66-C2A5-452A-85A4-BDB5611DDF7E}">
      <dsp:nvSpPr>
        <dsp:cNvPr id="0" name=""/>
        <dsp:cNvSpPr/>
      </dsp:nvSpPr>
      <dsp:spPr>
        <a:xfrm>
          <a:off x="4474415" y="731553"/>
          <a:ext cx="3099194" cy="5079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2203"/>
              </a:lnTo>
              <a:lnTo>
                <a:pt x="3099194" y="342203"/>
              </a:lnTo>
              <a:lnTo>
                <a:pt x="3099194" y="507969"/>
              </a:lnTo>
            </a:path>
          </a:pathLst>
        </a:custGeom>
        <a:noFill/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DC3741-4517-4CA1-B0E0-842CF7594673}">
      <dsp:nvSpPr>
        <dsp:cNvPr id="0" name=""/>
        <dsp:cNvSpPr/>
      </dsp:nvSpPr>
      <dsp:spPr>
        <a:xfrm>
          <a:off x="3081915" y="1935218"/>
          <a:ext cx="2187021" cy="5204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4645"/>
              </a:lnTo>
              <a:lnTo>
                <a:pt x="2187021" y="354645"/>
              </a:lnTo>
              <a:lnTo>
                <a:pt x="2187021" y="520411"/>
              </a:lnTo>
            </a:path>
          </a:pathLst>
        </a:custGeom>
        <a:noFill/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14AC78-661F-4DDF-B04A-B9C06944F85E}">
      <dsp:nvSpPr>
        <dsp:cNvPr id="0" name=""/>
        <dsp:cNvSpPr/>
      </dsp:nvSpPr>
      <dsp:spPr>
        <a:xfrm>
          <a:off x="3036195" y="1935218"/>
          <a:ext cx="91440" cy="52041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0411"/>
              </a:lnTo>
            </a:path>
          </a:pathLst>
        </a:custGeom>
        <a:noFill/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3D613A-F43D-4FBD-8DCB-23C6A954DFD3}">
      <dsp:nvSpPr>
        <dsp:cNvPr id="0" name=""/>
        <dsp:cNvSpPr/>
      </dsp:nvSpPr>
      <dsp:spPr>
        <a:xfrm>
          <a:off x="894893" y="1935218"/>
          <a:ext cx="2187021" cy="520411"/>
        </a:xfrm>
        <a:custGeom>
          <a:avLst/>
          <a:gdLst/>
          <a:ahLst/>
          <a:cxnLst/>
          <a:rect l="0" t="0" r="0" b="0"/>
          <a:pathLst>
            <a:path>
              <a:moveTo>
                <a:pt x="2187021" y="0"/>
              </a:moveTo>
              <a:lnTo>
                <a:pt x="2187021" y="354645"/>
              </a:lnTo>
              <a:lnTo>
                <a:pt x="0" y="354645"/>
              </a:lnTo>
              <a:lnTo>
                <a:pt x="0" y="520411"/>
              </a:lnTo>
            </a:path>
          </a:pathLst>
        </a:custGeom>
        <a:noFill/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E4643E-2396-470D-8122-49ED82F14589}">
      <dsp:nvSpPr>
        <dsp:cNvPr id="0" name=""/>
        <dsp:cNvSpPr/>
      </dsp:nvSpPr>
      <dsp:spPr>
        <a:xfrm>
          <a:off x="3081915" y="731553"/>
          <a:ext cx="1392500" cy="507969"/>
        </a:xfrm>
        <a:custGeom>
          <a:avLst/>
          <a:gdLst/>
          <a:ahLst/>
          <a:cxnLst/>
          <a:rect l="0" t="0" r="0" b="0"/>
          <a:pathLst>
            <a:path>
              <a:moveTo>
                <a:pt x="1392500" y="0"/>
              </a:moveTo>
              <a:lnTo>
                <a:pt x="1392500" y="342203"/>
              </a:lnTo>
              <a:lnTo>
                <a:pt x="0" y="342203"/>
              </a:lnTo>
              <a:lnTo>
                <a:pt x="0" y="507969"/>
              </a:lnTo>
            </a:path>
          </a:pathLst>
        </a:custGeom>
        <a:noFill/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43B9AB-302F-4C03-94BD-36F807DC0968}">
      <dsp:nvSpPr>
        <dsp:cNvPr id="0" name=""/>
        <dsp:cNvSpPr/>
      </dsp:nvSpPr>
      <dsp:spPr>
        <a:xfrm>
          <a:off x="2852860" y="80420"/>
          <a:ext cx="3243110" cy="65113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309B6E-FFFE-4FDF-978E-715DFBC54DF7}">
      <dsp:nvSpPr>
        <dsp:cNvPr id="0" name=""/>
        <dsp:cNvSpPr/>
      </dsp:nvSpPr>
      <dsp:spPr>
        <a:xfrm>
          <a:off x="3051680" y="269300"/>
          <a:ext cx="3243110" cy="65113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Геометричний матеріал</a:t>
          </a:r>
          <a:endParaRPr lang="ru-RU" sz="1800" b="1" kern="1200" dirty="0"/>
        </a:p>
      </dsp:txBody>
      <dsp:txXfrm>
        <a:off x="3051680" y="269300"/>
        <a:ext cx="3243110" cy="651132"/>
      </dsp:txXfrm>
    </dsp:sp>
    <dsp:sp modelId="{65E4362C-C2A1-4E5B-AC79-366228E3AAC1}">
      <dsp:nvSpPr>
        <dsp:cNvPr id="0" name=""/>
        <dsp:cNvSpPr/>
      </dsp:nvSpPr>
      <dsp:spPr>
        <a:xfrm>
          <a:off x="480530" y="1239522"/>
          <a:ext cx="5202769" cy="69569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11DB15-4DCF-41BC-9EB8-9FFA4EA91E80}">
      <dsp:nvSpPr>
        <dsp:cNvPr id="0" name=""/>
        <dsp:cNvSpPr/>
      </dsp:nvSpPr>
      <dsp:spPr>
        <a:xfrm>
          <a:off x="679350" y="1428401"/>
          <a:ext cx="5202769" cy="6956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Геометричні фігури на площині</a:t>
          </a:r>
          <a:endParaRPr lang="ru-RU" sz="1800" b="1" kern="1200" dirty="0"/>
        </a:p>
      </dsp:txBody>
      <dsp:txXfrm>
        <a:off x="679350" y="1428401"/>
        <a:ext cx="5202769" cy="695696"/>
      </dsp:txXfrm>
    </dsp:sp>
    <dsp:sp modelId="{C2FD70D6-5C4E-4D41-BBFC-18640E730190}">
      <dsp:nvSpPr>
        <dsp:cNvPr id="0" name=""/>
        <dsp:cNvSpPr/>
      </dsp:nvSpPr>
      <dsp:spPr>
        <a:xfrm>
          <a:off x="203" y="2455630"/>
          <a:ext cx="1789381" cy="20071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EB941C-86EF-4045-8B79-F5A38DA2500C}">
      <dsp:nvSpPr>
        <dsp:cNvPr id="0" name=""/>
        <dsp:cNvSpPr/>
      </dsp:nvSpPr>
      <dsp:spPr>
        <a:xfrm>
          <a:off x="199023" y="2644509"/>
          <a:ext cx="1789381" cy="20071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Прості: </a:t>
          </a:r>
          <a:r>
            <a:rPr lang="uk-UA" sz="1800" b="0" kern="1200" dirty="0" smtClean="0"/>
            <a:t>точка, пряма, промінь, відрізок, крива, кут</a:t>
          </a:r>
          <a:endParaRPr lang="ru-RU" sz="1800" b="0" kern="1200" dirty="0"/>
        </a:p>
      </dsp:txBody>
      <dsp:txXfrm>
        <a:off x="199023" y="2644509"/>
        <a:ext cx="1789381" cy="2007129"/>
      </dsp:txXfrm>
    </dsp:sp>
    <dsp:sp modelId="{C04D15E8-6C2E-4DDB-B159-79264FE49B90}">
      <dsp:nvSpPr>
        <dsp:cNvPr id="0" name=""/>
        <dsp:cNvSpPr/>
      </dsp:nvSpPr>
      <dsp:spPr>
        <a:xfrm>
          <a:off x="2187224" y="2455630"/>
          <a:ext cx="1789381" cy="200140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BEDCE9-D94B-45E8-A97D-14D6231BEE60}">
      <dsp:nvSpPr>
        <dsp:cNvPr id="0" name=""/>
        <dsp:cNvSpPr/>
      </dsp:nvSpPr>
      <dsp:spPr>
        <a:xfrm>
          <a:off x="2386044" y="2644509"/>
          <a:ext cx="1789381" cy="20014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Многокутник: </a:t>
          </a:r>
          <a:r>
            <a:rPr lang="uk-UA" sz="1800" b="0" kern="1200" dirty="0" smtClean="0"/>
            <a:t>трикутник, чотирикутник ( прямокутник, квадрат), п'ятикутник…</a:t>
          </a:r>
          <a:endParaRPr lang="ru-RU" sz="1800" b="0" kern="1200" dirty="0"/>
        </a:p>
      </dsp:txBody>
      <dsp:txXfrm>
        <a:off x="2386044" y="2644509"/>
        <a:ext cx="1789381" cy="2001403"/>
      </dsp:txXfrm>
    </dsp:sp>
    <dsp:sp modelId="{72A12B7F-391F-434C-9379-6AD765F8B5DB}">
      <dsp:nvSpPr>
        <dsp:cNvPr id="0" name=""/>
        <dsp:cNvSpPr/>
      </dsp:nvSpPr>
      <dsp:spPr>
        <a:xfrm>
          <a:off x="4374246" y="2455630"/>
          <a:ext cx="1789381" cy="195028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2324F3-632A-43D4-A1B8-7FA3DCBB36A5}">
      <dsp:nvSpPr>
        <dsp:cNvPr id="0" name=""/>
        <dsp:cNvSpPr/>
      </dsp:nvSpPr>
      <dsp:spPr>
        <a:xfrm>
          <a:off x="4573066" y="2644509"/>
          <a:ext cx="1789381" cy="19502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Коло і круг</a:t>
          </a:r>
          <a:endParaRPr lang="ru-RU" sz="1800" b="1" kern="1200" dirty="0"/>
        </a:p>
      </dsp:txBody>
      <dsp:txXfrm>
        <a:off x="4573066" y="2644509"/>
        <a:ext cx="1789381" cy="1950283"/>
      </dsp:txXfrm>
    </dsp:sp>
    <dsp:sp modelId="{2DDA14AA-E5AA-4772-B4E8-33D1F039FD6A}">
      <dsp:nvSpPr>
        <dsp:cNvPr id="0" name=""/>
        <dsp:cNvSpPr/>
      </dsp:nvSpPr>
      <dsp:spPr>
        <a:xfrm>
          <a:off x="6678919" y="1239522"/>
          <a:ext cx="1789381" cy="113625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EE62F3-7121-490C-A62B-390D5B7BBAD6}">
      <dsp:nvSpPr>
        <dsp:cNvPr id="0" name=""/>
        <dsp:cNvSpPr/>
      </dsp:nvSpPr>
      <dsp:spPr>
        <a:xfrm>
          <a:off x="6877739" y="1428401"/>
          <a:ext cx="1789381" cy="11362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Геометричні фігури у просторі</a:t>
          </a:r>
          <a:endParaRPr lang="ru-RU" sz="1800" b="1" kern="1200" dirty="0"/>
        </a:p>
      </dsp:txBody>
      <dsp:txXfrm>
        <a:off x="6877739" y="1428401"/>
        <a:ext cx="1789381" cy="1136257"/>
      </dsp:txXfrm>
    </dsp:sp>
    <dsp:sp modelId="{5B4D8DA5-B343-44FB-AB49-15838285D104}">
      <dsp:nvSpPr>
        <dsp:cNvPr id="0" name=""/>
        <dsp:cNvSpPr/>
      </dsp:nvSpPr>
      <dsp:spPr>
        <a:xfrm>
          <a:off x="6561267" y="2896191"/>
          <a:ext cx="2024684" cy="203152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507700-A8DD-460F-AD7E-86553C3825AF}">
      <dsp:nvSpPr>
        <dsp:cNvPr id="0" name=""/>
        <dsp:cNvSpPr/>
      </dsp:nvSpPr>
      <dsp:spPr>
        <a:xfrm>
          <a:off x="6760087" y="3085070"/>
          <a:ext cx="2024684" cy="20315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Куб, пряма призма (прямокутний паралелепіпед), піраміда, конус, циліндр, куля</a:t>
          </a:r>
          <a:endParaRPr lang="ru-RU" sz="1800" b="1" kern="1200" dirty="0"/>
        </a:p>
      </dsp:txBody>
      <dsp:txXfrm>
        <a:off x="6760087" y="3085070"/>
        <a:ext cx="2024684" cy="2031525"/>
      </dsp:txXfrm>
    </dsp:sp>
  </dsp:spTree>
</dsp:drawing>
</file>

<file path=ppt/diagrams/drawing3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87D700B-B73D-49CA-AF7E-F1C4711A7941}">
      <dsp:nvSpPr>
        <dsp:cNvPr id="0" name=""/>
        <dsp:cNvSpPr/>
      </dsp:nvSpPr>
      <dsp:spPr>
        <a:xfrm rot="5400000">
          <a:off x="5237321" y="-2349920"/>
          <a:ext cx="1382553" cy="6428032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i="0" kern="1200" dirty="0" smtClean="0"/>
            <a:t>кут столу, дошки та ін.</a:t>
          </a:r>
          <a:endParaRPr lang="ru-RU" sz="2400" i="0" kern="1200" dirty="0" smtClean="0"/>
        </a:p>
      </dsp:txBody>
      <dsp:txXfrm rot="5400000">
        <a:off x="5237321" y="-2349920"/>
        <a:ext cx="1382553" cy="6428032"/>
      </dsp:txXfrm>
    </dsp:sp>
    <dsp:sp modelId="{62113160-700D-4100-AA89-506EB45C5A56}">
      <dsp:nvSpPr>
        <dsp:cNvPr id="0" name=""/>
        <dsp:cNvSpPr/>
      </dsp:nvSpPr>
      <dsp:spPr>
        <a:xfrm>
          <a:off x="1385" y="0"/>
          <a:ext cx="2713196" cy="1728192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dirty="0" smtClean="0"/>
            <a:t>Ілюстрація </a:t>
          </a:r>
          <a:endParaRPr lang="ru-RU" sz="2400" b="1" i="0" kern="1200" dirty="0"/>
        </a:p>
      </dsp:txBody>
      <dsp:txXfrm>
        <a:off x="1385" y="0"/>
        <a:ext cx="2713196" cy="1728192"/>
      </dsp:txXfrm>
    </dsp:sp>
  </dsp:spTree>
</dsp:drawing>
</file>

<file path=ppt/diagrams/drawing3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C3A4DF-7154-412A-BF50-A28AC348B7A2}">
      <dsp:nvSpPr>
        <dsp:cNvPr id="0" name=""/>
        <dsp:cNvSpPr/>
      </dsp:nvSpPr>
      <dsp:spPr>
        <a:xfrm rot="5400000">
          <a:off x="5094912" y="-2168927"/>
          <a:ext cx="1670585" cy="6426086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i="0" kern="1200" dirty="0" smtClean="0"/>
            <a:t>величина кута не залежить від довжини його сторін, а залежить від взаємного розташування його сторін.</a:t>
          </a:r>
          <a:endParaRPr lang="ru-RU" sz="2400" i="0" kern="1200" dirty="0" smtClean="0"/>
        </a:p>
      </dsp:txBody>
      <dsp:txXfrm rot="5400000">
        <a:off x="5094912" y="-2168927"/>
        <a:ext cx="1670585" cy="6426086"/>
      </dsp:txXfrm>
    </dsp:sp>
    <dsp:sp modelId="{239BBFB4-68B1-480A-8634-FFD7CD5C9B0A}">
      <dsp:nvSpPr>
        <dsp:cNvPr id="0" name=""/>
        <dsp:cNvSpPr/>
      </dsp:nvSpPr>
      <dsp:spPr>
        <a:xfrm>
          <a:off x="751" y="0"/>
          <a:ext cx="2716410" cy="2088232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dirty="0" smtClean="0"/>
            <a:t>Властивості </a:t>
          </a:r>
          <a:endParaRPr lang="ru-RU" sz="2400" b="1" i="0" kern="1200" dirty="0"/>
        </a:p>
      </dsp:txBody>
      <dsp:txXfrm>
        <a:off x="751" y="0"/>
        <a:ext cx="2716410" cy="2088232"/>
      </dsp:txXfrm>
    </dsp:sp>
  </dsp:spTree>
</dsp:drawing>
</file>

<file path=ppt/diagrams/drawing3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E60AA3-87B8-4F58-AC09-E9192FE37E92}">
      <dsp:nvSpPr>
        <dsp:cNvPr id="0" name=""/>
        <dsp:cNvSpPr/>
      </dsp:nvSpPr>
      <dsp:spPr>
        <a:xfrm rot="5400000">
          <a:off x="5074523" y="-1980703"/>
          <a:ext cx="1856025" cy="6281438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kern="1200" dirty="0" smtClean="0"/>
            <a:t>тут ми показуємо кути багатокутників.</a:t>
          </a:r>
          <a:endParaRPr lang="ru-RU" sz="2400" kern="1200" dirty="0"/>
        </a:p>
      </dsp:txBody>
      <dsp:txXfrm rot="5400000">
        <a:off x="5074523" y="-1980703"/>
        <a:ext cx="1856025" cy="6281438"/>
      </dsp:txXfrm>
    </dsp:sp>
    <dsp:sp modelId="{742A0A57-EEDC-489D-8940-752FB496017A}">
      <dsp:nvSpPr>
        <dsp:cNvPr id="0" name=""/>
        <dsp:cNvSpPr/>
      </dsp:nvSpPr>
      <dsp:spPr>
        <a:xfrm>
          <a:off x="744" y="0"/>
          <a:ext cx="2861071" cy="232003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smtClean="0"/>
            <a:t>Виділення фігури, що вивчається із множини інших фігур </a:t>
          </a:r>
          <a:endParaRPr lang="ru-RU" sz="2400" b="1" i="0" kern="1200" dirty="0"/>
        </a:p>
      </dsp:txBody>
      <dsp:txXfrm>
        <a:off x="744" y="0"/>
        <a:ext cx="2861071" cy="2320032"/>
      </dsp:txXfrm>
    </dsp:sp>
  </dsp:spTree>
</dsp:drawing>
</file>

<file path=ppt/diagrams/drawing3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4E82E8E-32B9-4638-988B-5CB61C951344}">
      <dsp:nvSpPr>
        <dsp:cNvPr id="0" name=""/>
        <dsp:cNvSpPr/>
      </dsp:nvSpPr>
      <dsp:spPr>
        <a:xfrm rot="5400000">
          <a:off x="5080833" y="-1988591"/>
          <a:ext cx="1843404" cy="628143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kern="1200" dirty="0" smtClean="0"/>
            <a:t>ставимо точку – це вершина кута й креслимо два  промені, які мають спільний початок (цю точку) – це сторони кута.</a:t>
          </a:r>
          <a:endParaRPr lang="ru-RU" sz="2400" kern="1200" dirty="0"/>
        </a:p>
      </dsp:txBody>
      <dsp:txXfrm rot="5400000">
        <a:off x="5080833" y="-1988591"/>
        <a:ext cx="1843404" cy="6281438"/>
      </dsp:txXfrm>
    </dsp:sp>
    <dsp:sp modelId="{A6C22829-A823-437C-A914-1153DC50F383}">
      <dsp:nvSpPr>
        <dsp:cNvPr id="0" name=""/>
        <dsp:cNvSpPr/>
      </dsp:nvSpPr>
      <dsp:spPr>
        <a:xfrm>
          <a:off x="744" y="0"/>
          <a:ext cx="2861071" cy="2304256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alpha val="90000"/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dirty="0" smtClean="0"/>
            <a:t>Побудова геометричної фігури</a:t>
          </a:r>
          <a:endParaRPr lang="ru-RU" sz="2400" b="1" i="0" kern="1200" dirty="0"/>
        </a:p>
      </dsp:txBody>
      <dsp:txXfrm>
        <a:off x="744" y="0"/>
        <a:ext cx="2861071" cy="2304256"/>
      </dsp:txXfrm>
    </dsp:sp>
  </dsp:spTree>
</dsp:drawing>
</file>

<file path=ppt/diagrams/drawing3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A8F65B-9A00-43C1-A4F9-A68D41146E29}">
      <dsp:nvSpPr>
        <dsp:cNvPr id="0" name=""/>
        <dsp:cNvSpPr/>
      </dsp:nvSpPr>
      <dsp:spPr>
        <a:xfrm>
          <a:off x="206559" y="0"/>
          <a:ext cx="9700507" cy="5589241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ECD051-241E-4D49-90FE-79495E84D7B0}">
      <dsp:nvSpPr>
        <dsp:cNvPr id="0" name=""/>
        <dsp:cNvSpPr/>
      </dsp:nvSpPr>
      <dsp:spPr>
        <a:xfrm>
          <a:off x="1504291" y="4156159"/>
          <a:ext cx="205684" cy="2056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B30F68-F664-49D0-B634-4E8BA04DBCF2}">
      <dsp:nvSpPr>
        <dsp:cNvPr id="0" name=""/>
        <dsp:cNvSpPr/>
      </dsp:nvSpPr>
      <dsp:spPr>
        <a:xfrm>
          <a:off x="1116630" y="4259001"/>
          <a:ext cx="1564790" cy="13302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988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Про що Ви дізналися сьогодні на лекції?</a:t>
          </a:r>
          <a:endParaRPr lang="ru-RU" sz="2400" kern="1200" dirty="0"/>
        </a:p>
      </dsp:txBody>
      <dsp:txXfrm>
        <a:off x="1116630" y="4259001"/>
        <a:ext cx="1564790" cy="1330239"/>
      </dsp:txXfrm>
    </dsp:sp>
    <dsp:sp modelId="{BBEC6CA9-E41C-4CBB-BA49-850C00ADEA47}">
      <dsp:nvSpPr>
        <dsp:cNvPr id="0" name=""/>
        <dsp:cNvSpPr/>
      </dsp:nvSpPr>
      <dsp:spPr>
        <a:xfrm>
          <a:off x="2617668" y="3086378"/>
          <a:ext cx="321940" cy="3219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BFDAFD-525F-436C-B14B-2567CFE67020}">
      <dsp:nvSpPr>
        <dsp:cNvPr id="0" name=""/>
        <dsp:cNvSpPr/>
      </dsp:nvSpPr>
      <dsp:spPr>
        <a:xfrm>
          <a:off x="2763630" y="3247349"/>
          <a:ext cx="1816229" cy="23418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589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Яка інформація була цікавою найбільшою мірою?</a:t>
          </a:r>
          <a:endParaRPr lang="ru-RU" sz="2400" kern="1200" dirty="0"/>
        </a:p>
      </dsp:txBody>
      <dsp:txXfrm>
        <a:off x="2763630" y="3247349"/>
        <a:ext cx="1816229" cy="2341891"/>
      </dsp:txXfrm>
    </dsp:sp>
    <dsp:sp modelId="{00B64851-C59E-4DDB-9091-7A0B9F221FC0}">
      <dsp:nvSpPr>
        <dsp:cNvPr id="0" name=""/>
        <dsp:cNvSpPr/>
      </dsp:nvSpPr>
      <dsp:spPr>
        <a:xfrm>
          <a:off x="4048514" y="2233460"/>
          <a:ext cx="429253" cy="4292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58D1BA-E84F-4FDE-83D5-6EB0E59373E3}">
      <dsp:nvSpPr>
        <dsp:cNvPr id="0" name=""/>
        <dsp:cNvSpPr/>
      </dsp:nvSpPr>
      <dsp:spPr>
        <a:xfrm>
          <a:off x="4263140" y="2448087"/>
          <a:ext cx="1725957" cy="31411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453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Про що ще Ви хотіли б дізнатися?</a:t>
          </a:r>
          <a:endParaRPr lang="ru-RU" sz="2400" kern="1200" dirty="0"/>
        </a:p>
      </dsp:txBody>
      <dsp:txXfrm>
        <a:off x="4263140" y="2448087"/>
        <a:ext cx="1725957" cy="3141153"/>
      </dsp:txXfrm>
    </dsp:sp>
    <dsp:sp modelId="{6A1A9D43-13BA-492F-877E-6840D854D3C9}">
      <dsp:nvSpPr>
        <dsp:cNvPr id="0" name=""/>
        <dsp:cNvSpPr/>
      </dsp:nvSpPr>
      <dsp:spPr>
        <a:xfrm>
          <a:off x="5711872" y="1567223"/>
          <a:ext cx="554452" cy="5544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A3EE16-9FDD-4C0D-A8C9-B38A905D9D21}">
      <dsp:nvSpPr>
        <dsp:cNvPr id="0" name=""/>
        <dsp:cNvSpPr/>
      </dsp:nvSpPr>
      <dsp:spPr>
        <a:xfrm>
          <a:off x="5900743" y="2197452"/>
          <a:ext cx="2251006" cy="3147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3793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У чому Ви добре розібралися?</a:t>
          </a:r>
          <a:endParaRPr lang="ru-RU" sz="2400" kern="1200" dirty="0"/>
        </a:p>
      </dsp:txBody>
      <dsp:txXfrm>
        <a:off x="5900743" y="2197452"/>
        <a:ext cx="2251006" cy="3147459"/>
      </dsp:txXfrm>
    </dsp:sp>
    <dsp:sp modelId="{75C4CAF9-F84A-4BA7-BF8B-1C7B7B03A35E}">
      <dsp:nvSpPr>
        <dsp:cNvPr id="0" name=""/>
        <dsp:cNvSpPr/>
      </dsp:nvSpPr>
      <dsp:spPr>
        <a:xfrm>
          <a:off x="7424415" y="1122319"/>
          <a:ext cx="706480" cy="7064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055F36-FB44-4AFE-89C6-FD47523E4240}">
      <dsp:nvSpPr>
        <dsp:cNvPr id="0" name=""/>
        <dsp:cNvSpPr/>
      </dsp:nvSpPr>
      <dsp:spPr>
        <a:xfrm>
          <a:off x="7549033" y="1714482"/>
          <a:ext cx="2245801" cy="36358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4349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Над чим ще слід попрацювати?</a:t>
          </a:r>
          <a:endParaRPr lang="ru-RU" sz="2400" kern="1200" dirty="0"/>
        </a:p>
      </dsp:txBody>
      <dsp:txXfrm>
        <a:off x="7549033" y="1714482"/>
        <a:ext cx="2245801" cy="363583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BDFD375-F129-4C6F-97C4-279650F69789}">
      <dsp:nvSpPr>
        <dsp:cNvPr id="0" name=""/>
        <dsp:cNvSpPr/>
      </dsp:nvSpPr>
      <dsp:spPr>
        <a:xfrm>
          <a:off x="754661" y="1134"/>
          <a:ext cx="6394617" cy="112643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i="0" kern="1200" dirty="0" smtClean="0"/>
            <a:t>Геометричні фігури:</a:t>
          </a:r>
          <a:r>
            <a:rPr lang="uk-UA" sz="2400" i="0" kern="1200" dirty="0" smtClean="0"/>
            <a:t> пряма , крива та ламана лінія, відрізок, кут вивчаються за </a:t>
          </a:r>
          <a:r>
            <a:rPr lang="uk-UA" sz="2400" b="0" i="0" kern="1200" dirty="0" smtClean="0"/>
            <a:t>планом</a:t>
          </a:r>
          <a:r>
            <a:rPr lang="uk-UA" sz="2400" i="0" kern="1200" dirty="0" smtClean="0"/>
            <a:t>:     </a:t>
          </a:r>
          <a:endParaRPr lang="ru-RU" sz="2400" i="0" kern="1200" dirty="0"/>
        </a:p>
      </dsp:txBody>
      <dsp:txXfrm>
        <a:off x="754661" y="1134"/>
        <a:ext cx="6394617" cy="1126437"/>
      </dsp:txXfrm>
    </dsp:sp>
    <dsp:sp modelId="{33D2E389-2D64-4F55-9872-FFCFD744C659}">
      <dsp:nvSpPr>
        <dsp:cNvPr id="0" name=""/>
        <dsp:cNvSpPr/>
      </dsp:nvSpPr>
      <dsp:spPr>
        <a:xfrm>
          <a:off x="1394123" y="1127572"/>
          <a:ext cx="639461" cy="5198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9875"/>
              </a:lnTo>
              <a:lnTo>
                <a:pt x="639461" y="519875"/>
              </a:lnTo>
            </a:path>
          </a:pathLst>
        </a:custGeom>
        <a:noFill/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7F0F71-1E10-4E82-8746-3A96C5C6FC95}">
      <dsp:nvSpPr>
        <dsp:cNvPr id="0" name=""/>
        <dsp:cNvSpPr/>
      </dsp:nvSpPr>
      <dsp:spPr>
        <a:xfrm>
          <a:off x="2033585" y="1300863"/>
          <a:ext cx="6355753" cy="6931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i="0" kern="1200" smtClean="0"/>
            <a:t>отримання геометричної фігури;</a:t>
          </a:r>
          <a:endParaRPr lang="ru-RU" sz="2400" i="0" kern="1200" dirty="0"/>
        </a:p>
      </dsp:txBody>
      <dsp:txXfrm>
        <a:off x="2033585" y="1300863"/>
        <a:ext cx="6355753" cy="693166"/>
      </dsp:txXfrm>
    </dsp:sp>
    <dsp:sp modelId="{6C9CF028-520F-4262-90BB-5ADC31BF8F0A}">
      <dsp:nvSpPr>
        <dsp:cNvPr id="0" name=""/>
        <dsp:cNvSpPr/>
      </dsp:nvSpPr>
      <dsp:spPr>
        <a:xfrm>
          <a:off x="1394123" y="1127572"/>
          <a:ext cx="639461" cy="13863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6333"/>
              </a:lnTo>
              <a:lnTo>
                <a:pt x="639461" y="1386333"/>
              </a:lnTo>
            </a:path>
          </a:pathLst>
        </a:custGeom>
        <a:noFill/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5D72B8-F7EE-42A1-94F1-C22A1CF8B07A}">
      <dsp:nvSpPr>
        <dsp:cNvPr id="0" name=""/>
        <dsp:cNvSpPr/>
      </dsp:nvSpPr>
      <dsp:spPr>
        <a:xfrm>
          <a:off x="2033585" y="2167322"/>
          <a:ext cx="6355753" cy="6931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3">
              <a:hueOff val="-3450900"/>
              <a:satOff val="-9096"/>
              <a:lumOff val="-2353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i="0" kern="1200" smtClean="0"/>
            <a:t>ілюстрація;</a:t>
          </a:r>
          <a:endParaRPr lang="ru-RU" sz="2400" i="0" kern="1200" dirty="0"/>
        </a:p>
      </dsp:txBody>
      <dsp:txXfrm>
        <a:off x="2033585" y="2167322"/>
        <a:ext cx="6355753" cy="693166"/>
      </dsp:txXfrm>
    </dsp:sp>
    <dsp:sp modelId="{8205E45D-499A-4FD8-B770-7748BD9077EC}">
      <dsp:nvSpPr>
        <dsp:cNvPr id="0" name=""/>
        <dsp:cNvSpPr/>
      </dsp:nvSpPr>
      <dsp:spPr>
        <a:xfrm>
          <a:off x="1394123" y="1127572"/>
          <a:ext cx="639461" cy="22527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52792"/>
              </a:lnTo>
              <a:lnTo>
                <a:pt x="639461" y="2252792"/>
              </a:lnTo>
            </a:path>
          </a:pathLst>
        </a:custGeom>
        <a:noFill/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4D1346-C06C-4F7B-BC15-179C81C8BB04}">
      <dsp:nvSpPr>
        <dsp:cNvPr id="0" name=""/>
        <dsp:cNvSpPr/>
      </dsp:nvSpPr>
      <dsp:spPr>
        <a:xfrm>
          <a:off x="2033585" y="3033781"/>
          <a:ext cx="6355753" cy="6931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3">
              <a:hueOff val="-6901799"/>
              <a:satOff val="-18192"/>
              <a:lumOff val="-4706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i="0" kern="1200" smtClean="0"/>
            <a:t>властивості;</a:t>
          </a:r>
          <a:endParaRPr lang="ru-RU" sz="2400" i="0" kern="1200" dirty="0"/>
        </a:p>
      </dsp:txBody>
      <dsp:txXfrm>
        <a:off x="2033585" y="3033781"/>
        <a:ext cx="6355753" cy="693166"/>
      </dsp:txXfrm>
    </dsp:sp>
    <dsp:sp modelId="{1564AE05-5B04-4C2D-90C2-891971580135}">
      <dsp:nvSpPr>
        <dsp:cNvPr id="0" name=""/>
        <dsp:cNvSpPr/>
      </dsp:nvSpPr>
      <dsp:spPr>
        <a:xfrm>
          <a:off x="1394123" y="1127572"/>
          <a:ext cx="639461" cy="3119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19251"/>
              </a:lnTo>
              <a:lnTo>
                <a:pt x="639461" y="3119251"/>
              </a:lnTo>
            </a:path>
          </a:pathLst>
        </a:custGeom>
        <a:noFill/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33D254-D46A-47AF-8FDE-2D4E2AC1CCB2}">
      <dsp:nvSpPr>
        <dsp:cNvPr id="0" name=""/>
        <dsp:cNvSpPr/>
      </dsp:nvSpPr>
      <dsp:spPr>
        <a:xfrm>
          <a:off x="2033585" y="3900240"/>
          <a:ext cx="6355753" cy="6931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3">
              <a:hueOff val="-10352699"/>
              <a:satOff val="-27289"/>
              <a:lumOff val="-7059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i="0" kern="1200" smtClean="0"/>
            <a:t>виділення фігури, що вивчається із множини інших фігур;</a:t>
          </a:r>
          <a:endParaRPr lang="ru-RU" sz="2400" i="0" kern="1200" dirty="0"/>
        </a:p>
      </dsp:txBody>
      <dsp:txXfrm>
        <a:off x="2033585" y="3900240"/>
        <a:ext cx="6355753" cy="693166"/>
      </dsp:txXfrm>
    </dsp:sp>
    <dsp:sp modelId="{911B3BA5-EB21-4C42-A0A3-658D3DF9D5AB}">
      <dsp:nvSpPr>
        <dsp:cNvPr id="0" name=""/>
        <dsp:cNvSpPr/>
      </dsp:nvSpPr>
      <dsp:spPr>
        <a:xfrm>
          <a:off x="1394123" y="1127572"/>
          <a:ext cx="639461" cy="39857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85710"/>
              </a:lnTo>
              <a:lnTo>
                <a:pt x="639461" y="3985710"/>
              </a:lnTo>
            </a:path>
          </a:pathLst>
        </a:custGeom>
        <a:noFill/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7F5FD-4C70-4170-BDA0-511BF2F32112}">
      <dsp:nvSpPr>
        <dsp:cNvPr id="0" name=""/>
        <dsp:cNvSpPr/>
      </dsp:nvSpPr>
      <dsp:spPr>
        <a:xfrm>
          <a:off x="2033585" y="4766698"/>
          <a:ext cx="6355753" cy="6931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3">
              <a:hueOff val="-13803598"/>
              <a:satOff val="-36385"/>
              <a:lumOff val="-9412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i="0" kern="1200" dirty="0" smtClean="0"/>
            <a:t>побудова геометричної фігури.</a:t>
          </a:r>
          <a:endParaRPr lang="ru-RU" sz="2400" i="0" kern="1200" dirty="0"/>
        </a:p>
      </dsp:txBody>
      <dsp:txXfrm>
        <a:off x="2033585" y="4766698"/>
        <a:ext cx="6355753" cy="693166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0EEDFCA-20D3-44E5-90A9-274F9B40B833}">
      <dsp:nvSpPr>
        <dsp:cNvPr id="0" name=""/>
        <dsp:cNvSpPr/>
      </dsp:nvSpPr>
      <dsp:spPr>
        <a:xfrm rot="5400000">
          <a:off x="4631605" y="-2114125"/>
          <a:ext cx="2131069" cy="6892221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kern="1200" dirty="0" smtClean="0"/>
            <a:t>при стиканні крейди з дошкою, олівця з аркушем паперу отримаємо образ точки:  (двоє або троє дітей йдуть до дошки й лишають слід від стикання крейди з дошкою, решта учнів – лишають слід від олівця. Вчитель запитує: Що ми отримали? (точку) Як ми отримали точку? (торкнулися олівцем до аркушу паперу).</a:t>
          </a:r>
          <a:endParaRPr lang="ru-RU" sz="2400" kern="1200" dirty="0"/>
        </a:p>
      </dsp:txBody>
      <dsp:txXfrm rot="5400000">
        <a:off x="4631605" y="-2114125"/>
        <a:ext cx="2131069" cy="6892221"/>
      </dsp:txXfrm>
    </dsp:sp>
    <dsp:sp modelId="{5A2127AA-C319-4AE6-93EB-86B041C29E92}">
      <dsp:nvSpPr>
        <dsp:cNvPr id="0" name=""/>
        <dsp:cNvSpPr/>
      </dsp:nvSpPr>
      <dsp:spPr>
        <a:xfrm>
          <a:off x="748" y="66"/>
          <a:ext cx="2250281" cy="2663837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dirty="0" smtClean="0"/>
            <a:t>Отримання геометричної фігури</a:t>
          </a:r>
          <a:endParaRPr lang="ru-RU" sz="2400" b="1" i="0" kern="1200" dirty="0"/>
        </a:p>
      </dsp:txBody>
      <dsp:txXfrm>
        <a:off x="748" y="66"/>
        <a:ext cx="2250281" cy="2663837"/>
      </dsp:txXfrm>
    </dsp:sp>
    <dsp:sp modelId="{1A0F0A87-3A28-4C37-86B4-FFFEC01DF3F0}">
      <dsp:nvSpPr>
        <dsp:cNvPr id="0" name=""/>
        <dsp:cNvSpPr/>
      </dsp:nvSpPr>
      <dsp:spPr>
        <a:xfrm rot="5400000">
          <a:off x="4631605" y="682903"/>
          <a:ext cx="2131069" cy="6892221"/>
        </a:xfrm>
        <a:prstGeom prst="round2SameRect">
          <a:avLst/>
        </a:prstGeom>
        <a:solidFill>
          <a:schemeClr val="accent4">
            <a:tint val="40000"/>
            <a:alpha val="90000"/>
            <a:hueOff val="-6422399"/>
            <a:satOff val="42147"/>
            <a:lumOff val="2478"/>
            <a:alphaOff val="0"/>
          </a:schemeClr>
        </a:solidFill>
        <a:ln w="6350" cap="rnd" cmpd="sng" algn="ctr">
          <a:solidFill>
            <a:schemeClr val="accent4">
              <a:tint val="40000"/>
              <a:alpha val="90000"/>
              <a:hueOff val="-6422399"/>
              <a:satOff val="42147"/>
              <a:lumOff val="2478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kern="1200" dirty="0" smtClean="0"/>
            <a:t>Де ми зустрічаємо цю фігуру – точку? (літак, який летить високо в небі, птах або корабель на лінії горизонту та інше).</a:t>
          </a:r>
          <a:endParaRPr lang="ru-RU" sz="2400" kern="1200" dirty="0" smtClean="0"/>
        </a:p>
      </dsp:txBody>
      <dsp:txXfrm rot="5400000">
        <a:off x="4631605" y="682903"/>
        <a:ext cx="2131069" cy="6892221"/>
      </dsp:txXfrm>
    </dsp:sp>
    <dsp:sp modelId="{5D585B6B-3CCD-4B02-AABF-9B553CA43554}">
      <dsp:nvSpPr>
        <dsp:cNvPr id="0" name=""/>
        <dsp:cNvSpPr/>
      </dsp:nvSpPr>
      <dsp:spPr>
        <a:xfrm>
          <a:off x="748" y="2797095"/>
          <a:ext cx="2250281" cy="2663837"/>
        </a:xfrm>
        <a:prstGeom prst="roundRect">
          <a:avLst/>
        </a:prstGeom>
        <a:gradFill rotWithShape="0">
          <a:gsLst>
            <a:gs pos="0">
              <a:schemeClr val="accent4">
                <a:hueOff val="-6031141"/>
                <a:satOff val="42105"/>
                <a:lumOff val="4509"/>
                <a:alphaOff val="0"/>
                <a:shade val="47500"/>
                <a:satMod val="137000"/>
              </a:schemeClr>
            </a:gs>
            <a:gs pos="55000">
              <a:schemeClr val="accent4">
                <a:hueOff val="-6031141"/>
                <a:satOff val="42105"/>
                <a:lumOff val="4509"/>
                <a:alphaOff val="0"/>
                <a:shade val="69000"/>
                <a:satMod val="137000"/>
              </a:schemeClr>
            </a:gs>
            <a:gs pos="100000">
              <a:schemeClr val="accent4">
                <a:hueOff val="-6031141"/>
                <a:satOff val="42105"/>
                <a:lumOff val="4509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dirty="0" smtClean="0"/>
            <a:t>Ілюстрація </a:t>
          </a:r>
          <a:endParaRPr lang="ru-RU" sz="2400" b="1" i="0" kern="1200" dirty="0"/>
        </a:p>
      </dsp:txBody>
      <dsp:txXfrm>
        <a:off x="748" y="2797095"/>
        <a:ext cx="2250281" cy="2663837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DC234C1-AF5C-4DCC-9F4D-E29FA07C1769}">
      <dsp:nvSpPr>
        <dsp:cNvPr id="0" name=""/>
        <dsp:cNvSpPr/>
      </dsp:nvSpPr>
      <dsp:spPr>
        <a:xfrm rot="5400000">
          <a:off x="4703936" y="-2042136"/>
          <a:ext cx="2131069" cy="6748244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i="0" kern="1200" dirty="0" smtClean="0"/>
            <a:t>шпагат натираємо крейдою та натягуємо на рівні дошки, а потім відбиваємо пряму лінію.</a:t>
          </a:r>
          <a:endParaRPr lang="ru-RU" sz="2400" i="0" kern="1200" dirty="0"/>
        </a:p>
      </dsp:txBody>
      <dsp:txXfrm rot="5400000">
        <a:off x="4703936" y="-2042136"/>
        <a:ext cx="2131069" cy="6748244"/>
      </dsp:txXfrm>
    </dsp:sp>
    <dsp:sp modelId="{8E6B8926-06B7-4EB7-A704-3A6021E2689B}">
      <dsp:nvSpPr>
        <dsp:cNvPr id="0" name=""/>
        <dsp:cNvSpPr/>
      </dsp:nvSpPr>
      <dsp:spPr>
        <a:xfrm>
          <a:off x="406" y="66"/>
          <a:ext cx="2394942" cy="2663837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smtClean="0"/>
            <a:t>Отримання геометричної фігури </a:t>
          </a:r>
          <a:endParaRPr lang="ru-RU" sz="2400" b="1" i="0" kern="1200" dirty="0"/>
        </a:p>
      </dsp:txBody>
      <dsp:txXfrm>
        <a:off x="406" y="66"/>
        <a:ext cx="2394942" cy="2663837"/>
      </dsp:txXfrm>
    </dsp:sp>
    <dsp:sp modelId="{9FD54E78-B6FC-429F-94D0-518E46BEA2D0}">
      <dsp:nvSpPr>
        <dsp:cNvPr id="0" name=""/>
        <dsp:cNvSpPr/>
      </dsp:nvSpPr>
      <dsp:spPr>
        <a:xfrm rot="5400000">
          <a:off x="4703936" y="754892"/>
          <a:ext cx="2131069" cy="6748244"/>
        </a:xfrm>
        <a:prstGeom prst="round2SameRect">
          <a:avLst/>
        </a:prstGeom>
        <a:solidFill>
          <a:schemeClr val="accent4">
            <a:tint val="40000"/>
            <a:alpha val="90000"/>
            <a:hueOff val="-6422399"/>
            <a:satOff val="42147"/>
            <a:lumOff val="2478"/>
            <a:alphaOff val="0"/>
          </a:schemeClr>
        </a:solidFill>
        <a:ln w="6350" cap="rnd" cmpd="sng" algn="ctr">
          <a:solidFill>
            <a:schemeClr val="accent4">
              <a:tint val="40000"/>
              <a:alpha val="90000"/>
              <a:hueOff val="-6422399"/>
              <a:satOff val="42147"/>
              <a:lumOff val="2478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1" indent="0" algn="just" defTabSz="1066800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i="0" kern="1200" dirty="0" smtClean="0"/>
            <a:t>Який слід ми отримали? </a:t>
          </a:r>
          <a:endParaRPr lang="ru-RU" sz="2400" i="0" kern="1200" dirty="0"/>
        </a:p>
        <a:p>
          <a:pPr marL="0" lvl="1" indent="0" algn="just" defTabSz="1066800">
            <a:lnSpc>
              <a:spcPct val="8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i="0" kern="1200" dirty="0" smtClean="0"/>
            <a:t>Що він вам нагадує? (лінію горизонту, натягнену скакалку, дорогу, залізничні шляхи, слід від реактивного літака).</a:t>
          </a:r>
          <a:endParaRPr lang="ru-RU" sz="2400" i="0" kern="1200" dirty="0"/>
        </a:p>
      </dsp:txBody>
      <dsp:txXfrm rot="5400000">
        <a:off x="4703936" y="754892"/>
        <a:ext cx="2131069" cy="6748244"/>
      </dsp:txXfrm>
    </dsp:sp>
    <dsp:sp modelId="{33F75501-4D15-4273-B27B-DDD136D2EB92}">
      <dsp:nvSpPr>
        <dsp:cNvPr id="0" name=""/>
        <dsp:cNvSpPr/>
      </dsp:nvSpPr>
      <dsp:spPr>
        <a:xfrm>
          <a:off x="406" y="2797095"/>
          <a:ext cx="2394942" cy="2663837"/>
        </a:xfrm>
        <a:prstGeom prst="roundRect">
          <a:avLst/>
        </a:prstGeom>
        <a:gradFill rotWithShape="0">
          <a:gsLst>
            <a:gs pos="0">
              <a:schemeClr val="accent4">
                <a:hueOff val="-6031141"/>
                <a:satOff val="42105"/>
                <a:lumOff val="4509"/>
                <a:alphaOff val="0"/>
                <a:shade val="47500"/>
                <a:satMod val="137000"/>
              </a:schemeClr>
            </a:gs>
            <a:gs pos="55000">
              <a:schemeClr val="accent4">
                <a:hueOff val="-6031141"/>
                <a:satOff val="42105"/>
                <a:lumOff val="4509"/>
                <a:alphaOff val="0"/>
                <a:shade val="69000"/>
                <a:satMod val="137000"/>
              </a:schemeClr>
            </a:gs>
            <a:gs pos="100000">
              <a:schemeClr val="accent4">
                <a:hueOff val="-6031141"/>
                <a:satOff val="42105"/>
                <a:lumOff val="4509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dirty="0" smtClean="0"/>
            <a:t>Ілюстрація </a:t>
          </a:r>
          <a:endParaRPr lang="ru-RU" sz="2400" b="1" i="0" kern="1200" dirty="0"/>
        </a:p>
      </dsp:txBody>
      <dsp:txXfrm>
        <a:off x="406" y="2797095"/>
        <a:ext cx="2394942" cy="2663837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D8289FD-0E90-41EB-B9E1-79B30A827A21}">
      <dsp:nvSpPr>
        <dsp:cNvPr id="0" name=""/>
        <dsp:cNvSpPr/>
      </dsp:nvSpPr>
      <dsp:spPr>
        <a:xfrm>
          <a:off x="685799" y="0"/>
          <a:ext cx="7772400" cy="6453336"/>
        </a:xfrm>
        <a:prstGeom prst="rightArrow">
          <a:avLst/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3">
                <a:tint val="40000"/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F6342DDD-DAC9-4F93-8B70-22CE93C7E2B6}">
      <dsp:nvSpPr>
        <dsp:cNvPr id="0" name=""/>
        <dsp:cNvSpPr/>
      </dsp:nvSpPr>
      <dsp:spPr>
        <a:xfrm>
          <a:off x="3968" y="1329129"/>
          <a:ext cx="2334867" cy="3795077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Для </a:t>
          </a:r>
          <a:r>
            <a:rPr lang="uk-UA" sz="2400" b="1" i="1" kern="1200" dirty="0" smtClean="0"/>
            <a:t>ознайомлення</a:t>
          </a:r>
          <a:r>
            <a:rPr lang="uk-UA" sz="2400" kern="1200" dirty="0" smtClean="0"/>
            <a:t> з прямими лініями </a:t>
          </a:r>
          <a:r>
            <a:rPr lang="uk-UA" sz="2400" kern="1200" dirty="0" err="1" smtClean="0"/>
            <a:t>використо-вуються</a:t>
          </a:r>
          <a:r>
            <a:rPr lang="uk-UA" sz="2400" kern="1200" dirty="0" smtClean="0"/>
            <a:t> шкільні зошити. </a:t>
          </a:r>
        </a:p>
        <a:p>
          <a:pPr marL="0" lvl="0" defTabSz="16002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endParaRPr lang="ru-RU" sz="2400" kern="1200" dirty="0"/>
        </a:p>
      </dsp:txBody>
      <dsp:txXfrm>
        <a:off x="3968" y="1329129"/>
        <a:ext cx="2334867" cy="3795077"/>
      </dsp:txXfrm>
    </dsp:sp>
    <dsp:sp modelId="{B190B583-5151-45EF-95CF-8E1FD5D047D8}">
      <dsp:nvSpPr>
        <dsp:cNvPr id="0" name=""/>
        <dsp:cNvSpPr/>
      </dsp:nvSpPr>
      <dsp:spPr>
        <a:xfrm>
          <a:off x="2590856" y="1329129"/>
          <a:ext cx="2053152" cy="3795077"/>
        </a:xfrm>
        <a:prstGeom prst="roundRect">
          <a:avLst/>
        </a:prstGeom>
        <a:gradFill rotWithShape="0">
          <a:gsLst>
            <a:gs pos="0">
              <a:schemeClr val="accent3">
                <a:hueOff val="-6901799"/>
                <a:satOff val="-18192"/>
                <a:lumOff val="-4706"/>
                <a:alphaOff val="0"/>
                <a:shade val="47500"/>
                <a:satMod val="137000"/>
              </a:schemeClr>
            </a:gs>
            <a:gs pos="55000">
              <a:schemeClr val="accent3">
                <a:hueOff val="-6901799"/>
                <a:satOff val="-18192"/>
                <a:lumOff val="-4706"/>
                <a:alphaOff val="0"/>
                <a:shade val="69000"/>
                <a:satMod val="137000"/>
              </a:schemeClr>
            </a:gs>
            <a:gs pos="100000">
              <a:schemeClr val="accent3">
                <a:hueOff val="-6901799"/>
                <a:satOff val="-18192"/>
                <a:lumOff val="-4706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Вже на першому уроці учні дізнаються, що їх зошити розліновані  – покриті прямими лінями. </a:t>
          </a:r>
        </a:p>
        <a:p>
          <a:pPr marL="0" lvl="0" defTabSz="16002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endParaRPr lang="ru-RU" sz="2400" kern="1200" dirty="0"/>
        </a:p>
      </dsp:txBody>
      <dsp:txXfrm>
        <a:off x="2590856" y="1329129"/>
        <a:ext cx="2053152" cy="3795077"/>
      </dsp:txXfrm>
    </dsp:sp>
    <dsp:sp modelId="{880369AF-E3E1-4482-9216-99453F670F5C}">
      <dsp:nvSpPr>
        <dsp:cNvPr id="0" name=""/>
        <dsp:cNvSpPr/>
      </dsp:nvSpPr>
      <dsp:spPr>
        <a:xfrm>
          <a:off x="4852242" y="1329129"/>
          <a:ext cx="4287789" cy="3795077"/>
        </a:xfrm>
        <a:prstGeom prst="roundRect">
          <a:avLst/>
        </a:prstGeom>
        <a:gradFill rotWithShape="0">
          <a:gsLst>
            <a:gs pos="0">
              <a:schemeClr val="accent3">
                <a:hueOff val="-13803598"/>
                <a:satOff val="-36385"/>
                <a:lumOff val="-9412"/>
                <a:alphaOff val="0"/>
                <a:shade val="47500"/>
                <a:satMod val="137000"/>
              </a:schemeClr>
            </a:gs>
            <a:gs pos="55000">
              <a:schemeClr val="accent3">
                <a:hueOff val="-13803598"/>
                <a:satOff val="-36385"/>
                <a:lumOff val="-9412"/>
                <a:alphaOff val="0"/>
                <a:shade val="69000"/>
                <a:satMod val="137000"/>
              </a:schemeClr>
            </a:gs>
            <a:gs pos="100000">
              <a:schemeClr val="accent3">
                <a:hueOff val="-13803598"/>
                <a:satOff val="-36385"/>
                <a:lumOff val="-9412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43200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kern="1200" dirty="0" smtClean="0"/>
            <a:t>Кожен учень повинен </a:t>
          </a:r>
          <a:r>
            <a:rPr lang="uk-UA" sz="2400" b="1" i="1" kern="1200" dirty="0" smtClean="0"/>
            <a:t>вміти показати</a:t>
          </a:r>
          <a:r>
            <a:rPr lang="uk-UA" sz="2400" kern="1200" dirty="0" smtClean="0"/>
            <a:t>:</a:t>
          </a:r>
        </a:p>
        <a:p>
          <a:pPr marL="0" lvl="0" indent="176213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Font typeface="Arial" pitchFamily="34" charset="0"/>
            <a:buChar char="•"/>
          </a:pPr>
          <a:r>
            <a:rPr lang="uk-UA" sz="2400" kern="1200" dirty="0" smtClean="0"/>
            <a:t>пряму лінію, </a:t>
          </a:r>
        </a:p>
        <a:p>
          <a:pPr marL="0" lvl="0" indent="176213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Font typeface="Arial" pitchFamily="34" charset="0"/>
            <a:buChar char="•"/>
          </a:pPr>
          <a:r>
            <a:rPr lang="uk-UA" sz="2400" kern="1200" dirty="0" smtClean="0"/>
            <a:t>перетин прямих ліній аркуша зошиту, </a:t>
          </a:r>
        </a:p>
        <a:p>
          <a:pPr marL="0" lvl="0" indent="176213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Font typeface="Arial" pitchFamily="34" charset="0"/>
            <a:buChar char="•"/>
          </a:pPr>
          <a:r>
            <a:rPr lang="uk-UA" sz="2400" kern="1200" dirty="0" smtClean="0"/>
            <a:t>прямі лінії, які не перетинаються, </a:t>
          </a:r>
        </a:p>
        <a:p>
          <a:pPr marL="0" lvl="0" indent="176213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Font typeface="Arial" pitchFamily="34" charset="0"/>
            <a:buChar char="•"/>
          </a:pPr>
          <a:r>
            <a:rPr lang="uk-UA" sz="2400" kern="1200" dirty="0" smtClean="0"/>
            <a:t>точку перетину прямих, </a:t>
          </a:r>
        </a:p>
        <a:p>
          <a:pPr marL="0" lvl="0" indent="176213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Font typeface="Arial" pitchFamily="34" charset="0"/>
            <a:buChar char="•"/>
          </a:pPr>
          <a:r>
            <a:rPr lang="uk-UA" sz="2400" kern="1200" dirty="0" smtClean="0"/>
            <a:t>відмітити точку на прямій (яка лежить на прямій) та поза нею (яка не лежить на прямій). </a:t>
          </a:r>
          <a:endParaRPr lang="ru-RU" sz="2400" kern="1200" dirty="0"/>
        </a:p>
      </dsp:txBody>
      <dsp:txXfrm>
        <a:off x="4852242" y="1329129"/>
        <a:ext cx="4287789" cy="3795077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ABC251-AAC7-41EC-9292-E6AF3413A902}">
      <dsp:nvSpPr>
        <dsp:cNvPr id="0" name=""/>
        <dsp:cNvSpPr/>
      </dsp:nvSpPr>
      <dsp:spPr>
        <a:xfrm>
          <a:off x="8093" y="2483923"/>
          <a:ext cx="1430283" cy="20491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Пряма лінія</a:t>
          </a:r>
          <a:endParaRPr lang="ru-RU" sz="2400" b="1" kern="1200" dirty="0"/>
        </a:p>
      </dsp:txBody>
      <dsp:txXfrm>
        <a:off x="8093" y="2483923"/>
        <a:ext cx="1430283" cy="2049102"/>
      </dsp:txXfrm>
    </dsp:sp>
    <dsp:sp modelId="{161F09DA-79FD-4846-B3F2-78A7D3E0F6D3}">
      <dsp:nvSpPr>
        <dsp:cNvPr id="0" name=""/>
        <dsp:cNvSpPr/>
      </dsp:nvSpPr>
      <dsp:spPr>
        <a:xfrm rot="18877174">
          <a:off x="1243129" y="3021939"/>
          <a:ext cx="1312127" cy="39117"/>
        </a:xfrm>
        <a:custGeom>
          <a:avLst/>
          <a:gdLst/>
          <a:ahLst/>
          <a:cxnLst/>
          <a:rect l="0" t="0" r="0" b="0"/>
          <a:pathLst>
            <a:path>
              <a:moveTo>
                <a:pt x="0" y="19558"/>
              </a:moveTo>
              <a:lnTo>
                <a:pt x="1312127" y="19558"/>
              </a:lnTo>
            </a:path>
          </a:pathLst>
        </a:custGeom>
        <a:noFill/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18877174">
        <a:off x="1866390" y="3008694"/>
        <a:ext cx="65606" cy="65606"/>
      </dsp:txXfrm>
    </dsp:sp>
    <dsp:sp modelId="{1A892F50-EC4A-4A01-9B27-E62C13B766A5}">
      <dsp:nvSpPr>
        <dsp:cNvPr id="0" name=""/>
        <dsp:cNvSpPr/>
      </dsp:nvSpPr>
      <dsp:spPr>
        <a:xfrm>
          <a:off x="2360010" y="1726968"/>
          <a:ext cx="2023354" cy="16951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Учні повинні дізнатися, що </a:t>
          </a:r>
          <a:r>
            <a:rPr lang="uk-UA" sz="2400" b="1" i="1" kern="1200" dirty="0" smtClean="0"/>
            <a:t>пряма лінія</a:t>
          </a:r>
          <a:r>
            <a:rPr lang="uk-UA" sz="2400" kern="1200" dirty="0" smtClean="0"/>
            <a:t> це:</a:t>
          </a:r>
          <a:endParaRPr lang="ru-RU" sz="2400" kern="1200" dirty="0"/>
        </a:p>
      </dsp:txBody>
      <dsp:txXfrm>
        <a:off x="2360010" y="1726968"/>
        <a:ext cx="2023354" cy="1695102"/>
      </dsp:txXfrm>
    </dsp:sp>
    <dsp:sp modelId="{93F0D916-EE71-4728-8751-F1D5EAAE0B88}">
      <dsp:nvSpPr>
        <dsp:cNvPr id="0" name=""/>
        <dsp:cNvSpPr/>
      </dsp:nvSpPr>
      <dsp:spPr>
        <a:xfrm rot="17692822">
          <a:off x="3748889" y="1561325"/>
          <a:ext cx="2190584" cy="39117"/>
        </a:xfrm>
        <a:custGeom>
          <a:avLst/>
          <a:gdLst/>
          <a:ahLst/>
          <a:cxnLst/>
          <a:rect l="0" t="0" r="0" b="0"/>
          <a:pathLst>
            <a:path>
              <a:moveTo>
                <a:pt x="0" y="19558"/>
              </a:moveTo>
              <a:lnTo>
                <a:pt x="2190584" y="19558"/>
              </a:lnTo>
            </a:path>
          </a:pathLst>
        </a:custGeom>
        <a:noFill/>
        <a:ln w="48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17692822">
        <a:off x="4789416" y="1526119"/>
        <a:ext cx="109529" cy="109529"/>
      </dsp:txXfrm>
    </dsp:sp>
    <dsp:sp modelId="{CCDF0741-41D1-4C54-B304-A7B4269F6C04}">
      <dsp:nvSpPr>
        <dsp:cNvPr id="0" name=""/>
        <dsp:cNvSpPr/>
      </dsp:nvSpPr>
      <dsp:spPr>
        <a:xfrm>
          <a:off x="5304998" y="11227"/>
          <a:ext cx="3830907" cy="11520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слід точки, що рухається (кінця  олівця, крейди, пера по лінійці),</a:t>
          </a:r>
          <a:endParaRPr lang="ru-RU" sz="2400" kern="1200" dirty="0"/>
        </a:p>
      </dsp:txBody>
      <dsp:txXfrm>
        <a:off x="5304998" y="11227"/>
        <a:ext cx="3830907" cy="1152041"/>
      </dsp:txXfrm>
    </dsp:sp>
    <dsp:sp modelId="{44E49FC3-6AC6-4318-81A1-2514712490A0}">
      <dsp:nvSpPr>
        <dsp:cNvPr id="0" name=""/>
        <dsp:cNvSpPr/>
      </dsp:nvSpPr>
      <dsp:spPr>
        <a:xfrm rot="19457599">
          <a:off x="4276683" y="2223749"/>
          <a:ext cx="1134995" cy="39117"/>
        </a:xfrm>
        <a:custGeom>
          <a:avLst/>
          <a:gdLst/>
          <a:ahLst/>
          <a:cxnLst/>
          <a:rect l="0" t="0" r="0" b="0"/>
          <a:pathLst>
            <a:path>
              <a:moveTo>
                <a:pt x="0" y="19558"/>
              </a:moveTo>
              <a:lnTo>
                <a:pt x="1134995" y="19558"/>
              </a:lnTo>
            </a:path>
          </a:pathLst>
        </a:custGeom>
        <a:noFill/>
        <a:ln w="48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19457599">
        <a:off x="4815806" y="2214933"/>
        <a:ext cx="56749" cy="56749"/>
      </dsp:txXfrm>
    </dsp:sp>
    <dsp:sp modelId="{E07FAA97-2706-43FF-967B-32D65913F65B}">
      <dsp:nvSpPr>
        <dsp:cNvPr id="0" name=""/>
        <dsp:cNvSpPr/>
      </dsp:nvSpPr>
      <dsp:spPr>
        <a:xfrm>
          <a:off x="5304998" y="1336075"/>
          <a:ext cx="3830907" cy="11520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край (саме ребро лінійки, край кришки стола, класної дошки тощо), </a:t>
          </a:r>
          <a:endParaRPr lang="ru-RU" sz="2400" kern="1200" dirty="0"/>
        </a:p>
      </dsp:txBody>
      <dsp:txXfrm>
        <a:off x="5304998" y="1336075"/>
        <a:ext cx="3830907" cy="1152041"/>
      </dsp:txXfrm>
    </dsp:sp>
    <dsp:sp modelId="{1B59B787-4E00-451E-8333-3A78B1043F15}">
      <dsp:nvSpPr>
        <dsp:cNvPr id="0" name=""/>
        <dsp:cNvSpPr/>
      </dsp:nvSpPr>
      <dsp:spPr>
        <a:xfrm rot="2142401">
          <a:off x="4276683" y="2886173"/>
          <a:ext cx="1134995" cy="39117"/>
        </a:xfrm>
        <a:custGeom>
          <a:avLst/>
          <a:gdLst/>
          <a:ahLst/>
          <a:cxnLst/>
          <a:rect l="0" t="0" r="0" b="0"/>
          <a:pathLst>
            <a:path>
              <a:moveTo>
                <a:pt x="0" y="19558"/>
              </a:moveTo>
              <a:lnTo>
                <a:pt x="1134995" y="19558"/>
              </a:lnTo>
            </a:path>
          </a:pathLst>
        </a:custGeom>
        <a:noFill/>
        <a:ln w="48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2142401">
        <a:off x="4815806" y="2877357"/>
        <a:ext cx="56749" cy="56749"/>
      </dsp:txXfrm>
    </dsp:sp>
    <dsp:sp modelId="{7C1A60D5-247E-4F45-A81E-41831DEE730C}">
      <dsp:nvSpPr>
        <dsp:cNvPr id="0" name=""/>
        <dsp:cNvSpPr/>
      </dsp:nvSpPr>
      <dsp:spPr>
        <a:xfrm>
          <a:off x="5304998" y="2660923"/>
          <a:ext cx="3830907" cy="11520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натягнена нитка,</a:t>
          </a:r>
          <a:endParaRPr lang="ru-RU" sz="2400" kern="1200" dirty="0"/>
        </a:p>
      </dsp:txBody>
      <dsp:txXfrm>
        <a:off x="5304998" y="2660923"/>
        <a:ext cx="3830907" cy="1152041"/>
      </dsp:txXfrm>
    </dsp:sp>
    <dsp:sp modelId="{F1965831-CBE1-4EEA-9ECD-00ADAA2DA24A}">
      <dsp:nvSpPr>
        <dsp:cNvPr id="0" name=""/>
        <dsp:cNvSpPr/>
      </dsp:nvSpPr>
      <dsp:spPr>
        <a:xfrm rot="3907178">
          <a:off x="3748889" y="3548597"/>
          <a:ext cx="2190584" cy="39117"/>
        </a:xfrm>
        <a:custGeom>
          <a:avLst/>
          <a:gdLst/>
          <a:ahLst/>
          <a:cxnLst/>
          <a:rect l="0" t="0" r="0" b="0"/>
          <a:pathLst>
            <a:path>
              <a:moveTo>
                <a:pt x="0" y="19558"/>
              </a:moveTo>
              <a:lnTo>
                <a:pt x="2190584" y="19558"/>
              </a:lnTo>
            </a:path>
          </a:pathLst>
        </a:custGeom>
        <a:noFill/>
        <a:ln w="48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3907178">
        <a:off x="4789416" y="3513391"/>
        <a:ext cx="109529" cy="109529"/>
      </dsp:txXfrm>
    </dsp:sp>
    <dsp:sp modelId="{CAE4A34C-7F04-493A-847F-085EB543049A}">
      <dsp:nvSpPr>
        <dsp:cNvPr id="0" name=""/>
        <dsp:cNvSpPr/>
      </dsp:nvSpPr>
      <dsp:spPr>
        <a:xfrm>
          <a:off x="5304998" y="3985771"/>
          <a:ext cx="3830907" cy="11520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лінія перетину стелі і стіни та інше.</a:t>
          </a:r>
          <a:endParaRPr lang="ru-RU" sz="2400" kern="1200" dirty="0"/>
        </a:p>
      </dsp:txBody>
      <dsp:txXfrm>
        <a:off x="5304998" y="3985771"/>
        <a:ext cx="3830907" cy="1152041"/>
      </dsp:txXfrm>
    </dsp:sp>
    <dsp:sp modelId="{61EBCF4B-15CF-47F5-B04B-4A86CED74D43}">
      <dsp:nvSpPr>
        <dsp:cNvPr id="0" name=""/>
        <dsp:cNvSpPr/>
      </dsp:nvSpPr>
      <dsp:spPr>
        <a:xfrm rot="2722826">
          <a:off x="1243129" y="3955893"/>
          <a:ext cx="1312127" cy="39117"/>
        </a:xfrm>
        <a:custGeom>
          <a:avLst/>
          <a:gdLst/>
          <a:ahLst/>
          <a:cxnLst/>
          <a:rect l="0" t="0" r="0" b="0"/>
          <a:pathLst>
            <a:path>
              <a:moveTo>
                <a:pt x="0" y="19558"/>
              </a:moveTo>
              <a:lnTo>
                <a:pt x="1312127" y="19558"/>
              </a:lnTo>
            </a:path>
          </a:pathLst>
        </a:custGeom>
        <a:noFill/>
        <a:ln w="48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2722826">
        <a:off x="1866390" y="3942648"/>
        <a:ext cx="65606" cy="65606"/>
      </dsp:txXfrm>
    </dsp:sp>
    <dsp:sp modelId="{0EFABE0D-853E-44FB-BD8D-58FB502B0388}">
      <dsp:nvSpPr>
        <dsp:cNvPr id="0" name=""/>
        <dsp:cNvSpPr/>
      </dsp:nvSpPr>
      <dsp:spPr>
        <a:xfrm>
          <a:off x="2360010" y="3594878"/>
          <a:ext cx="2023354" cy="16951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kern="1200" dirty="0" smtClean="0"/>
            <a:t>Учні вчаться ставити точки на прямій, та поза прямою лінією.</a:t>
          </a:r>
          <a:endParaRPr lang="ru-RU" sz="2400" kern="1200" dirty="0"/>
        </a:p>
      </dsp:txBody>
      <dsp:txXfrm>
        <a:off x="2360010" y="3594878"/>
        <a:ext cx="2023354" cy="1695102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5BFA5B8-7D4C-4E77-965B-42B5C560796A}">
      <dsp:nvSpPr>
        <dsp:cNvPr id="0" name=""/>
        <dsp:cNvSpPr/>
      </dsp:nvSpPr>
      <dsp:spPr>
        <a:xfrm rot="5400000">
          <a:off x="4934160" y="-2423850"/>
          <a:ext cx="1585912" cy="6830190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i="0" kern="1200" dirty="0" smtClean="0"/>
            <a:t>Чи можна на дошці продовжити пряму лінію ліворуч? Праворуч? А на стіні? Пряму лінію можна продовжити нескінченно, праворуч або ліворуч, тому у прямої лінії немає ні початку ні кінця:</a:t>
          </a:r>
          <a:endParaRPr lang="ru-RU" sz="2400" i="0" kern="1200" dirty="0" smtClean="0"/>
        </a:p>
      </dsp:txBody>
      <dsp:txXfrm rot="5400000">
        <a:off x="4934160" y="-2423850"/>
        <a:ext cx="1585912" cy="6830190"/>
      </dsp:txXfrm>
    </dsp:sp>
    <dsp:sp modelId="{7045B07A-15A7-479C-9E1F-6D3D10B73CC8}">
      <dsp:nvSpPr>
        <dsp:cNvPr id="0" name=""/>
        <dsp:cNvSpPr/>
      </dsp:nvSpPr>
      <dsp:spPr>
        <a:xfrm>
          <a:off x="819" y="49"/>
          <a:ext cx="2311201" cy="198239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smtClean="0"/>
            <a:t>Властивості</a:t>
          </a:r>
          <a:endParaRPr lang="ru-RU" sz="2400" b="1" i="0" kern="1200" dirty="0"/>
        </a:p>
      </dsp:txBody>
      <dsp:txXfrm>
        <a:off x="819" y="49"/>
        <a:ext cx="2311201" cy="1982390"/>
      </dsp:txXfrm>
    </dsp:sp>
    <dsp:sp modelId="{10170A23-61CD-44D6-B9AD-289D044437EF}">
      <dsp:nvSpPr>
        <dsp:cNvPr id="0" name=""/>
        <dsp:cNvSpPr/>
      </dsp:nvSpPr>
      <dsp:spPr>
        <a:xfrm rot="5400000">
          <a:off x="4924923" y="-352545"/>
          <a:ext cx="1585912" cy="6850600"/>
        </a:xfrm>
        <a:prstGeom prst="round2SameRect">
          <a:avLst/>
        </a:prstGeom>
        <a:solidFill>
          <a:schemeClr val="accent2">
            <a:tint val="40000"/>
            <a:alpha val="90000"/>
            <a:hueOff val="9468620"/>
            <a:satOff val="22286"/>
            <a:lumOff val="2149"/>
            <a:alphaOff val="0"/>
          </a:schemeClr>
        </a:solidFill>
        <a:ln w="6350" cap="rnd" cmpd="sng" algn="ctr">
          <a:solidFill>
            <a:schemeClr val="accent2">
              <a:tint val="40000"/>
              <a:alpha val="90000"/>
              <a:hueOff val="9468620"/>
              <a:satOff val="22286"/>
              <a:lumOff val="2149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400" i="0" kern="1200" smtClean="0"/>
            <a:t>Покажіть серед ліній, які накреслені на дошці прямі лінії:</a:t>
          </a:r>
          <a:endParaRPr lang="uk-UA" sz="2400" i="0" kern="1200" dirty="0" smtClean="0"/>
        </a:p>
      </dsp:txBody>
      <dsp:txXfrm rot="5400000">
        <a:off x="4924923" y="-352545"/>
        <a:ext cx="1585912" cy="6850600"/>
      </dsp:txXfrm>
    </dsp:sp>
    <dsp:sp modelId="{5402BF9D-646A-412C-9B6F-5DAB6314B1FF}">
      <dsp:nvSpPr>
        <dsp:cNvPr id="0" name=""/>
        <dsp:cNvSpPr/>
      </dsp:nvSpPr>
      <dsp:spPr>
        <a:xfrm>
          <a:off x="819" y="2081559"/>
          <a:ext cx="2291760" cy="1982390"/>
        </a:xfrm>
        <a:prstGeom prst="roundRect">
          <a:avLst/>
        </a:prstGeom>
        <a:gradFill rotWithShape="0">
          <a:gsLst>
            <a:gs pos="0">
              <a:schemeClr val="accent2">
                <a:hueOff val="9531695"/>
                <a:satOff val="19501"/>
                <a:lumOff val="7451"/>
                <a:alphaOff val="0"/>
                <a:shade val="47500"/>
                <a:satMod val="137000"/>
              </a:schemeClr>
            </a:gs>
            <a:gs pos="55000">
              <a:schemeClr val="accent2">
                <a:hueOff val="9531695"/>
                <a:satOff val="19501"/>
                <a:lumOff val="7451"/>
                <a:alphaOff val="0"/>
                <a:shade val="69000"/>
                <a:satMod val="137000"/>
              </a:schemeClr>
            </a:gs>
            <a:gs pos="100000">
              <a:schemeClr val="accent2">
                <a:hueOff val="9531695"/>
                <a:satOff val="19501"/>
                <a:lumOff val="7451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0" kern="1200" dirty="0" smtClean="0"/>
            <a:t>Виділення фігури, що вивчається  із множини інших фігур: </a:t>
          </a:r>
          <a:endParaRPr lang="ru-RU" sz="2400" b="1" i="0" kern="1200" dirty="0"/>
        </a:p>
      </dsp:txBody>
      <dsp:txXfrm>
        <a:off x="819" y="2081559"/>
        <a:ext cx="2291760" cy="19823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938298-7A12-4536-8BD8-FD0EA841CFB4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DC60A0-8D80-4144-8AAD-C90012B95A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DB524-58CB-4256-B25F-ACDF33C26CF6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DB524-58CB-4256-B25F-ACDF33C26CF6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DB524-58CB-4256-B25F-ACDF33C26CF6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DB524-58CB-4256-B25F-ACDF33C26CF6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DB524-58CB-4256-B25F-ACDF33C26CF6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DB524-58CB-4256-B25F-ACDF33C26CF6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DB524-58CB-4256-B25F-ACDF33C26CF6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DB524-58CB-4256-B25F-ACDF33C26CF6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uk-UA" smtClean="0"/>
          </a:p>
        </p:txBody>
      </p:sp>
      <p:sp>
        <p:nvSpPr>
          <p:cNvPr id="645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17C68A9-7EF7-4966-B089-61FDB88F82EA}" type="slidenum">
              <a:rPr lang="ru-RU" smtClean="0"/>
              <a:pPr/>
              <a:t>73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5635B-7FA7-49D7-9941-FD07ABC5B3A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5635B-7FA7-49D7-9941-FD07ABC5B3A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5635B-7FA7-49D7-9941-FD07ABC5B3A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5635B-7FA7-49D7-9941-FD07ABC5B3A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5635B-7FA7-49D7-9941-FD07ABC5B3A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5635B-7FA7-49D7-9941-FD07ABC5B3A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5635B-7FA7-49D7-9941-FD07ABC5B3A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5635B-7FA7-49D7-9941-FD07ABC5B3A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5635B-7FA7-49D7-9941-FD07ABC5B3A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5635B-7FA7-49D7-9941-FD07ABC5B3A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A315635B-7FA7-49D7-9941-FD07ABC5B3A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315635B-7FA7-49D7-9941-FD07ABC5B3A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5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8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1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4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4.xml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4.xml"/><Relationship Id="rId5" Type="http://schemas.openxmlformats.org/officeDocument/2006/relationships/diagramColors" Target="../diagrams/colors34.xml"/><Relationship Id="rId4" Type="http://schemas.openxmlformats.org/officeDocument/2006/relationships/diagramQuickStyle" Target="../diagrams/quickStyle34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0.xml"/><Relationship Id="rId3" Type="http://schemas.openxmlformats.org/officeDocument/2006/relationships/diagramLayout" Target="../diagrams/layout19.xml"/><Relationship Id="rId7" Type="http://schemas.openxmlformats.org/officeDocument/2006/relationships/diagramData" Target="../diagrams/data20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11" Type="http://schemas.microsoft.com/office/2007/relationships/diagramDrawing" Target="../diagrams/drawing20.xml"/><Relationship Id="rId5" Type="http://schemas.openxmlformats.org/officeDocument/2006/relationships/diagramColors" Target="../diagrams/colors19.xml"/><Relationship Id="rId10" Type="http://schemas.openxmlformats.org/officeDocument/2006/relationships/diagramColors" Target="../diagrams/colors20.xml"/><Relationship Id="rId4" Type="http://schemas.openxmlformats.org/officeDocument/2006/relationships/diagramQuickStyle" Target="../diagrams/quickStyle19.xml"/><Relationship Id="rId9" Type="http://schemas.openxmlformats.org/officeDocument/2006/relationships/diagramQuickStyle" Target="../diagrams/quickStyle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2.xml"/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12" Type="http://schemas.microsoft.com/office/2007/relationships/diagramDrawing" Target="../diagrams/drawing2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1.xml"/><Relationship Id="rId11" Type="http://schemas.openxmlformats.org/officeDocument/2006/relationships/diagramColors" Target="../diagrams/colors22.xml"/><Relationship Id="rId5" Type="http://schemas.openxmlformats.org/officeDocument/2006/relationships/diagramQuickStyle" Target="../diagrams/quickStyle21.xml"/><Relationship Id="rId10" Type="http://schemas.openxmlformats.org/officeDocument/2006/relationships/diagramQuickStyle" Target="../diagrams/quickStyle22.xml"/><Relationship Id="rId4" Type="http://schemas.openxmlformats.org/officeDocument/2006/relationships/diagramLayout" Target="../diagrams/layout21.xml"/><Relationship Id="rId9" Type="http://schemas.openxmlformats.org/officeDocument/2006/relationships/diagramLayout" Target="../diagrams/layout2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7" Type="http://schemas.openxmlformats.org/officeDocument/2006/relationships/image" Target="../media/image12.png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8.xml"/><Relationship Id="rId7" Type="http://schemas.microsoft.com/office/2007/relationships/diagramDrawing" Target="../diagrams/drawing2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8.xml"/><Relationship Id="rId5" Type="http://schemas.openxmlformats.org/officeDocument/2006/relationships/diagramQuickStyle" Target="../diagrams/quickStyle28.xml"/><Relationship Id="rId4" Type="http://schemas.openxmlformats.org/officeDocument/2006/relationships/diagramLayout" Target="../diagrams/layout2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1.xml"/><Relationship Id="rId3" Type="http://schemas.openxmlformats.org/officeDocument/2006/relationships/diagramLayout" Target="../diagrams/layout30.xml"/><Relationship Id="rId7" Type="http://schemas.openxmlformats.org/officeDocument/2006/relationships/diagramData" Target="../diagrams/data31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0.xml"/><Relationship Id="rId11" Type="http://schemas.microsoft.com/office/2007/relationships/diagramDrawing" Target="../diagrams/drawing31.xml"/><Relationship Id="rId5" Type="http://schemas.openxmlformats.org/officeDocument/2006/relationships/diagramColors" Target="../diagrams/colors30.xml"/><Relationship Id="rId10" Type="http://schemas.openxmlformats.org/officeDocument/2006/relationships/diagramColors" Target="../diagrams/colors31.xml"/><Relationship Id="rId4" Type="http://schemas.openxmlformats.org/officeDocument/2006/relationships/diagramQuickStyle" Target="../diagrams/quickStyle30.xml"/><Relationship Id="rId9" Type="http://schemas.openxmlformats.org/officeDocument/2006/relationships/diagramQuickStyle" Target="../diagrams/quickStyle3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3.xml"/><Relationship Id="rId3" Type="http://schemas.openxmlformats.org/officeDocument/2006/relationships/diagramLayout" Target="../diagrams/layout32.xml"/><Relationship Id="rId7" Type="http://schemas.openxmlformats.org/officeDocument/2006/relationships/diagramData" Target="../diagrams/data33.xml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2.xml"/><Relationship Id="rId11" Type="http://schemas.microsoft.com/office/2007/relationships/diagramDrawing" Target="../diagrams/drawing33.xml"/><Relationship Id="rId5" Type="http://schemas.openxmlformats.org/officeDocument/2006/relationships/diagramColors" Target="../diagrams/colors32.xml"/><Relationship Id="rId10" Type="http://schemas.openxmlformats.org/officeDocument/2006/relationships/diagramColors" Target="../diagrams/colors33.xml"/><Relationship Id="rId4" Type="http://schemas.openxmlformats.org/officeDocument/2006/relationships/diagramQuickStyle" Target="../diagrams/quickStyle32.xml"/><Relationship Id="rId9" Type="http://schemas.openxmlformats.org/officeDocument/2006/relationships/diagramQuickStyle" Target="../diagrams/quickStyle3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mdesign.ru/file/ae859765/s0064.jpg" TargetMode="Externa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Relationship Id="rId9" Type="http://schemas.openxmlformats.org/officeDocument/2006/relationships/image" Target="../media/image84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9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8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764704"/>
            <a:ext cx="8077200" cy="396044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Методика  навчання  елементів геометрії в курсі математики 1 – 4 класів</a:t>
            </a:r>
            <a:endParaRPr lang="uk-UA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0" y="5500702"/>
            <a:ext cx="8616752" cy="1357298"/>
          </a:xfrm>
          <a:prstGeom prst="rect">
            <a:avLst/>
          </a:prstGeom>
        </p:spPr>
        <p:txBody>
          <a:bodyPr vert="horz" lIns="118872" tIns="0" rIns="45720" bIns="0" rtlCol="0" anchor="b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Зміст лекції: доктор пед. наук </a:t>
            </a: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Скворцова Світлана Олексіївна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Технічна  підтримка: Гаран Марина</a:t>
            </a: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uk-UA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Сергіївна</a:t>
            </a: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Формування уявлень про прості геометричні фігури</a:t>
            </a:r>
            <a:endParaRPr lang="ru-RU" sz="36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397000"/>
          <a:ext cx="914400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BDFD375-F129-4C6F-97C4-279650F697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FBDFD375-F129-4C6F-97C4-279650F697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3D2E389-2D64-4F55-9872-FFCFD744C6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33D2E389-2D64-4F55-9872-FFCFD744C6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7F0F71-1E10-4E82-8746-3A96C5C6FC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CA7F0F71-1E10-4E82-8746-3A96C5C6FC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C9CF028-520F-4262-90BB-5ADC31BF8F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6C9CF028-520F-4262-90BB-5ADC31BF8F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25D72B8-F7EE-42A1-94F1-C22A1CF8B0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125D72B8-F7EE-42A1-94F1-C22A1CF8B0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05E45D-499A-4FD8-B770-7748BD9077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8205E45D-499A-4FD8-B770-7748BD9077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04D1346-C06C-4F7B-BC15-179C81C8BB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E04D1346-C06C-4F7B-BC15-179C81C8BB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564AE05-5B04-4C2D-90C2-8919715801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1564AE05-5B04-4C2D-90C2-8919715801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333D254-D46A-47AF-8FDE-2D4E2AC1CC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4333D254-D46A-47AF-8FDE-2D4E2AC1CC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11B3BA5-EB21-4C42-A0A3-658D3DF9D5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911B3BA5-EB21-4C42-A0A3-658D3DF9D5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DD7F5FD-4C70-4170-BDA0-511BF2F321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ADD7F5FD-4C70-4170-BDA0-511BF2F321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Формування поняття про коло, круг</a:t>
            </a:r>
            <a:endParaRPr lang="ru-RU" sz="3600" dirty="0"/>
          </a:p>
        </p:txBody>
      </p:sp>
      <p:pic>
        <p:nvPicPr>
          <p:cNvPr id="141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8640960" cy="2140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22667"/>
            <a:ext cx="9144000" cy="1746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86800" cy="1251062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Формування поняття про діаметр кола</a:t>
            </a:r>
            <a:endParaRPr lang="ru-RU" sz="3600" dirty="0"/>
          </a:p>
        </p:txBody>
      </p:sp>
      <p:pic>
        <p:nvPicPr>
          <p:cNvPr id="145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144000" cy="1651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6992"/>
            <a:ext cx="8964488" cy="240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4016" y="44624"/>
            <a:ext cx="9540552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3600" dirty="0" err="1" smtClean="0">
                <a:solidFill>
                  <a:srgbClr val="FFC000"/>
                </a:solidFill>
              </a:rPr>
              <a:t>Просторові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відношення</a:t>
            </a:r>
            <a:r>
              <a:rPr lang="ru-RU" sz="3600" dirty="0" smtClean="0">
                <a:solidFill>
                  <a:srgbClr val="FFC000"/>
                </a:solidFill>
              </a:rPr>
              <a:t>. </a:t>
            </a:r>
            <a:r>
              <a:rPr lang="ru-RU" sz="3600" dirty="0" err="1" smtClean="0">
                <a:solidFill>
                  <a:srgbClr val="FFC000"/>
                </a:solidFill>
              </a:rPr>
              <a:t>Геометричні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фігури</a:t>
            </a:r>
            <a:r>
              <a:rPr lang="uk-UA" sz="3600" dirty="0" smtClean="0">
                <a:solidFill>
                  <a:srgbClr val="FFC000"/>
                </a:solidFill>
              </a:rPr>
              <a:t>.</a:t>
            </a:r>
            <a:br>
              <a:rPr lang="uk-UA" sz="3600" dirty="0" smtClean="0">
                <a:solidFill>
                  <a:srgbClr val="FFC000"/>
                </a:solidFill>
              </a:rPr>
            </a:b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uk-UA" sz="3600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dirty="0" smtClean="0">
                <a:solidFill>
                  <a:srgbClr val="FFC000"/>
                </a:solidFill>
              </a:rPr>
              <a:t> 3 клас</a:t>
            </a:r>
            <a:endParaRPr lang="ru-RU" sz="3600" dirty="0">
              <a:solidFill>
                <a:srgbClr val="FFC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99"/>
          <a:ext cx="9144000" cy="6233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5896"/>
                <a:gridCol w="5508104"/>
              </a:tblGrid>
              <a:tr h="892391">
                <a:tc>
                  <a:txBody>
                    <a:bodyPr/>
                    <a:lstStyle/>
                    <a:p>
                      <a:pPr algn="ctr"/>
                      <a:r>
                        <a:rPr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77588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Узагальнення і систематизація навчального матеріалу за</a:t>
                      </a:r>
                      <a:endParaRPr kumimoji="0" lang="ru-RU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2-й клас.</a:t>
                      </a:r>
                      <a:endParaRPr kumimoji="0" lang="ru-RU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Пряма, промінь, відрізок. Кількість прямих, яку можна провести через одну точку; через дві точки.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розуміє,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що через одну точку можна провести безліч прямих;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7588">
                <a:tc>
                  <a:txBody>
                    <a:bodyPr/>
                    <a:lstStyle/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Кути.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Прямий кут, непрямі кути.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розрізняє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прямі й непрямі кути;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будує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прямий кут за допомогою лінійки на аркуші паперу у клітинку;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671806" y="2420888"/>
            <a:ext cx="5436698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4016" y="44624"/>
            <a:ext cx="9540552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3600" dirty="0" err="1" smtClean="0">
                <a:solidFill>
                  <a:srgbClr val="FFC000"/>
                </a:solidFill>
              </a:rPr>
              <a:t>Просторові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відношення</a:t>
            </a:r>
            <a:r>
              <a:rPr lang="ru-RU" sz="3600" dirty="0" smtClean="0">
                <a:solidFill>
                  <a:srgbClr val="FFC000"/>
                </a:solidFill>
              </a:rPr>
              <a:t>. </a:t>
            </a:r>
            <a:r>
              <a:rPr lang="ru-RU" sz="3600" dirty="0" err="1" smtClean="0">
                <a:solidFill>
                  <a:srgbClr val="FFC000"/>
                </a:solidFill>
              </a:rPr>
              <a:t>Геометричні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фігури</a:t>
            </a:r>
            <a:r>
              <a:rPr lang="uk-UA" sz="3600" dirty="0" smtClean="0">
                <a:solidFill>
                  <a:srgbClr val="FFC000"/>
                </a:solidFill>
              </a:rPr>
              <a:t>.</a:t>
            </a:r>
            <a:br>
              <a:rPr lang="uk-UA" sz="3600" dirty="0" smtClean="0">
                <a:solidFill>
                  <a:srgbClr val="FFC000"/>
                </a:solidFill>
              </a:rPr>
            </a:b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uk-UA" sz="3600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dirty="0" smtClean="0">
                <a:solidFill>
                  <a:srgbClr val="FFC000"/>
                </a:solidFill>
              </a:rPr>
              <a:t> 3 клас</a:t>
            </a:r>
            <a:endParaRPr lang="ru-RU" sz="3600" dirty="0">
              <a:solidFill>
                <a:srgbClr val="FFC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99"/>
          <a:ext cx="9144000" cy="649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5896"/>
                <a:gridCol w="5508104"/>
              </a:tblGrid>
              <a:tr h="892391">
                <a:tc>
                  <a:txBody>
                    <a:bodyPr/>
                    <a:lstStyle/>
                    <a:p>
                      <a:pPr algn="ctr"/>
                      <a:r>
                        <a:rPr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775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Многокутник та його елементи.</a:t>
                      </a:r>
                      <a:endParaRPr lang="ru-RU" sz="2000" b="1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r>
                        <a:rPr lang="uk-UA" sz="2000" dirty="0" smtClean="0">
                          <a:latin typeface="Times New Roman"/>
                          <a:ea typeface="Times New Roman"/>
                        </a:rPr>
                        <a:t>Прямокутник (квадрат). </a:t>
                      </a:r>
                    </a:p>
                    <a:p>
                      <a:r>
                        <a:rPr lang="uk-UA" sz="2000" dirty="0" smtClean="0">
                          <a:latin typeface="Times New Roman"/>
                          <a:ea typeface="Times New Roman"/>
                        </a:rPr>
                        <a:t>Побудова прямокутника  (квадрата) за допомогою креслярських інструментів.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позначає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 рисунку, </a:t>
                      </a:r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показує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 моделі фігури елементи многокутника – сторони, вершини, кути;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називає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характерні ознаки прямокутника (квадрата);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будує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прямокутник (квадрат) із заданими довжинами сторін за допомогою лінійки на аркуші в клітинку;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класифікує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кути та многокутники за певними ознаками;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7588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Коло і круг. </a:t>
                      </a:r>
                      <a:endParaRPr kumimoji="0" lang="ru-RU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Елементи кола й круга. Центр, радіус, діаметр, їх позначення.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Побудова кола (круга)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розрізняє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коло і круг;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будує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коло (круг) заданого радіуса за допомогою циркуля;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позначає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 рисунку елементи кола та круга: центр, радіус, діаметр;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671806" y="2420888"/>
            <a:ext cx="5436698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Коло</a:t>
            </a:r>
            <a:endParaRPr lang="ru-RU" sz="3600" dirty="0"/>
          </a:p>
        </p:txBody>
      </p:sp>
      <p:pic>
        <p:nvPicPr>
          <p:cNvPr id="146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8640960" cy="2778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Побудова кола</a:t>
            </a:r>
            <a:endParaRPr lang="ru-RU" sz="3600" dirty="0"/>
          </a:p>
        </p:txBody>
      </p:sp>
      <p:pic>
        <p:nvPicPr>
          <p:cNvPr id="147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144000" cy="5146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2"/>
          <p:cNvGrpSpPr>
            <a:grpSpLocks noChangeAspect="1"/>
          </p:cNvGrpSpPr>
          <p:nvPr/>
        </p:nvGrpSpPr>
        <p:grpSpPr bwMode="auto">
          <a:xfrm>
            <a:off x="5574407" y="2840583"/>
            <a:ext cx="3578225" cy="2460625"/>
            <a:chOff x="3828" y="5805"/>
            <a:chExt cx="2259" cy="1533"/>
          </a:xfrm>
        </p:grpSpPr>
        <p:sp>
          <p:nvSpPr>
            <p:cNvPr id="6" name="AutoShape 3"/>
            <p:cNvSpPr>
              <a:spLocks noChangeAspect="1" noChangeArrowheads="1"/>
            </p:cNvSpPr>
            <p:nvPr/>
          </p:nvSpPr>
          <p:spPr bwMode="auto">
            <a:xfrm>
              <a:off x="3828" y="5805"/>
              <a:ext cx="2259" cy="1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Oval 4"/>
            <p:cNvSpPr>
              <a:spLocks noChangeArrowheads="1"/>
            </p:cNvSpPr>
            <p:nvPr/>
          </p:nvSpPr>
          <p:spPr bwMode="auto">
            <a:xfrm>
              <a:off x="4110" y="5805"/>
              <a:ext cx="1553" cy="1533"/>
            </a:xfrm>
            <a:prstGeom prst="ellipse">
              <a:avLst/>
            </a:prstGeom>
            <a:noFill/>
            <a:ln w="25400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876256" y="3707184"/>
            <a:ext cx="406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О</a:t>
            </a:r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7146032" y="4015333"/>
            <a:ext cx="149225" cy="157162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00"/>
            </a:solidFill>
            <a:round/>
            <a:headEnd type="oval" w="med" len="med"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 flipV="1">
            <a:off x="7236296" y="2852936"/>
            <a:ext cx="144016" cy="1224136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>
            <a:outerShdw blurRad="1092200" dist="50800" dir="5400000" sx="118000" sy="118000" algn="ctr" rotWithShape="0">
              <a:srgbClr val="000000">
                <a:alpha val="43137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596336" y="5301208"/>
            <a:ext cx="3794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dirty="0"/>
              <a:t>А</a:t>
            </a:r>
            <a:endParaRPr lang="ru-RU" dirty="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236296" y="2492896"/>
            <a:ext cx="3429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dirty="0"/>
              <a:t>В</a:t>
            </a:r>
            <a:endParaRPr lang="ru-RU" dirty="0"/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 flipH="1" flipV="1">
            <a:off x="7236296" y="4077072"/>
            <a:ext cx="432048" cy="115212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>
            <a:outerShdw blurRad="1092200" dist="50800" dir="5400000" sx="118000" sy="118000" algn="ctr" rotWithShape="0">
              <a:srgbClr val="000000">
                <a:alpha val="43137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Задачі геометричного змісту</a:t>
            </a:r>
            <a:endParaRPr lang="ru-RU" sz="3600" dirty="0"/>
          </a:p>
        </p:txBody>
      </p:sp>
      <p:pic>
        <p:nvPicPr>
          <p:cNvPr id="148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8229600" cy="1280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8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573016"/>
            <a:ext cx="8460432" cy="1789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8229600" cy="2499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0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2813128"/>
            <a:ext cx="9144000" cy="3828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8229600" cy="3387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1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05064"/>
            <a:ext cx="8280920" cy="1453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229600" cy="2174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708920"/>
            <a:ext cx="8748464" cy="301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Точка</a:t>
            </a:r>
            <a:endParaRPr lang="ru-RU" sz="36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397000"/>
          <a:ext cx="914400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A2127AA-C319-4AE6-93EB-86B041C29E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5A2127AA-C319-4AE6-93EB-86B041C29E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EEDFCA-20D3-44E5-90A9-274F9B40B8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20EEDFCA-20D3-44E5-90A9-274F9B40B8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585B6B-3CCD-4B02-AABF-9B553CA435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5D585B6B-3CCD-4B02-AABF-9B553CA435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0F0A87-3A28-4C37-86B4-FFFEC01DF3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1A0F0A87-3A28-4C37-86B4-FFFEC01DF3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8229600" cy="17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284984"/>
            <a:ext cx="811541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764704"/>
            <a:ext cx="8229600" cy="2492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645024"/>
            <a:ext cx="8352927" cy="2563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4016" y="44624"/>
            <a:ext cx="9540552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3600" dirty="0" err="1" smtClean="0">
                <a:solidFill>
                  <a:srgbClr val="FFC000"/>
                </a:solidFill>
              </a:rPr>
              <a:t>Просторові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відношення</a:t>
            </a:r>
            <a:r>
              <a:rPr lang="ru-RU" sz="3600" dirty="0" smtClean="0">
                <a:solidFill>
                  <a:srgbClr val="FFC000"/>
                </a:solidFill>
              </a:rPr>
              <a:t>. </a:t>
            </a:r>
            <a:r>
              <a:rPr lang="ru-RU" sz="3600" dirty="0" err="1" smtClean="0">
                <a:solidFill>
                  <a:srgbClr val="FFC000"/>
                </a:solidFill>
              </a:rPr>
              <a:t>Геометричні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фігури</a:t>
            </a:r>
            <a:r>
              <a:rPr lang="uk-UA" sz="3600" dirty="0" smtClean="0">
                <a:solidFill>
                  <a:srgbClr val="FFC000"/>
                </a:solidFill>
              </a:rPr>
              <a:t>.</a:t>
            </a:r>
            <a:br>
              <a:rPr lang="uk-UA" sz="3600" dirty="0" smtClean="0">
                <a:solidFill>
                  <a:srgbClr val="FFC000"/>
                </a:solidFill>
              </a:rPr>
            </a:b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uk-UA" sz="3600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dirty="0" smtClean="0">
                <a:solidFill>
                  <a:srgbClr val="FFC000"/>
                </a:solidFill>
              </a:rPr>
              <a:t> 4 клас</a:t>
            </a:r>
            <a:endParaRPr lang="ru-RU" sz="3600" dirty="0">
              <a:solidFill>
                <a:srgbClr val="FFC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99"/>
          <a:ext cx="9144000" cy="591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5896"/>
                <a:gridCol w="5508104"/>
              </a:tblGrid>
              <a:tr h="892391">
                <a:tc>
                  <a:txBody>
                    <a:bodyPr/>
                    <a:lstStyle/>
                    <a:p>
                      <a:pPr algn="ctr"/>
                      <a:r>
                        <a:rPr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583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  <a:cs typeface="Times New Roman"/>
                        </a:rPr>
                        <a:t>Геометричні фігури на площині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  <a:cs typeface="Times New Roman"/>
                        </a:rPr>
                        <a:t>Кут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Види кутів: прямі, гострі, тупі. </a:t>
                      </a: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розрізняє </a:t>
                      </a: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геометричні фігури на площині за їх ознаками;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розрізняє</a:t>
                      </a: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 прямі й непрямі кути,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класифікує </a:t>
                      </a: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кути на прямі й непрямі (гострі, тупі);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креслить </a:t>
                      </a: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прямі кути за допомогою </a:t>
                      </a:r>
                      <a:r>
                        <a:rPr lang="uk-UA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косинця.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  <a:lnB w="12700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671806" y="2420888"/>
            <a:ext cx="5436698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4016" y="44624"/>
            <a:ext cx="9540552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3600" dirty="0" err="1" smtClean="0">
                <a:solidFill>
                  <a:srgbClr val="FFC000"/>
                </a:solidFill>
              </a:rPr>
              <a:t>Просторові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відношення</a:t>
            </a:r>
            <a:r>
              <a:rPr lang="ru-RU" sz="3600" dirty="0" smtClean="0">
                <a:solidFill>
                  <a:srgbClr val="FFC000"/>
                </a:solidFill>
              </a:rPr>
              <a:t>. </a:t>
            </a:r>
            <a:r>
              <a:rPr lang="ru-RU" sz="3600" dirty="0" err="1" smtClean="0">
                <a:solidFill>
                  <a:srgbClr val="FFC000"/>
                </a:solidFill>
              </a:rPr>
              <a:t>Геометричні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фігури</a:t>
            </a:r>
            <a:r>
              <a:rPr lang="uk-UA" sz="3600" dirty="0" smtClean="0">
                <a:solidFill>
                  <a:srgbClr val="FFC000"/>
                </a:solidFill>
              </a:rPr>
              <a:t>.</a:t>
            </a:r>
            <a:br>
              <a:rPr lang="uk-UA" sz="3600" dirty="0" smtClean="0">
                <a:solidFill>
                  <a:srgbClr val="FFC000"/>
                </a:solidFill>
              </a:rPr>
            </a:b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uk-UA" sz="3600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dirty="0" smtClean="0">
                <a:solidFill>
                  <a:srgbClr val="FFC000"/>
                </a:solidFill>
              </a:rPr>
              <a:t> 4 клас</a:t>
            </a:r>
            <a:endParaRPr lang="ru-RU" sz="3600" dirty="0">
              <a:solidFill>
                <a:srgbClr val="FFC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99"/>
          <a:ext cx="9144000" cy="591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5896"/>
                <a:gridCol w="5508104"/>
              </a:tblGrid>
              <a:tr h="892391">
                <a:tc>
                  <a:txBody>
                    <a:bodyPr/>
                    <a:lstStyle/>
                    <a:p>
                      <a:pPr algn="ctr"/>
                      <a:r>
                        <a:rPr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583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  <a:cs typeface="Times New Roman"/>
                        </a:rPr>
                        <a:t>Многокутники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Прямокутник. Квадрат.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Трикутники.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знає </a:t>
                      </a: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означення прямокутника, квадрата;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знає </a:t>
                      </a: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істотні ознаки прямокутника (квадрата);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використовує</a:t>
                      </a: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 властивість протилежних сторін прямокутника під час розв’язування практичних задач;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зображує</a:t>
                      </a: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 геометричні фігури на аркуші в клітинку, позначає їх буквами латинського алфавіту: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будує </a:t>
                      </a:r>
                      <a:r>
                        <a:rPr lang="uk-UA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прямокутник.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</a:tcPr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671806" y="2420888"/>
            <a:ext cx="5436698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4016" y="44624"/>
            <a:ext cx="9540552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3600" dirty="0" err="1" smtClean="0">
                <a:solidFill>
                  <a:srgbClr val="FFC000"/>
                </a:solidFill>
              </a:rPr>
              <a:t>Просторові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відношення</a:t>
            </a:r>
            <a:r>
              <a:rPr lang="ru-RU" sz="3600" dirty="0" smtClean="0">
                <a:solidFill>
                  <a:srgbClr val="FFC000"/>
                </a:solidFill>
              </a:rPr>
              <a:t>. </a:t>
            </a:r>
            <a:r>
              <a:rPr lang="ru-RU" sz="3600" dirty="0" err="1" smtClean="0">
                <a:solidFill>
                  <a:srgbClr val="FFC000"/>
                </a:solidFill>
              </a:rPr>
              <a:t>Геометричні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фігури</a:t>
            </a:r>
            <a:r>
              <a:rPr lang="uk-UA" sz="3600" dirty="0" smtClean="0">
                <a:solidFill>
                  <a:srgbClr val="FFC000"/>
                </a:solidFill>
              </a:rPr>
              <a:t>.</a:t>
            </a:r>
            <a:br>
              <a:rPr lang="uk-UA" sz="3600" dirty="0" smtClean="0">
                <a:solidFill>
                  <a:srgbClr val="FFC000"/>
                </a:solidFill>
              </a:rPr>
            </a:b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uk-UA" sz="3600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dirty="0" smtClean="0">
                <a:solidFill>
                  <a:srgbClr val="FFC000"/>
                </a:solidFill>
              </a:rPr>
              <a:t> 4 клас</a:t>
            </a:r>
            <a:endParaRPr lang="ru-RU" sz="3600" dirty="0">
              <a:solidFill>
                <a:srgbClr val="FFC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99"/>
          <a:ext cx="9144000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5896"/>
                <a:gridCol w="5508104"/>
              </a:tblGrid>
              <a:tr h="892391">
                <a:tc>
                  <a:txBody>
                    <a:bodyPr/>
                    <a:lstStyle/>
                    <a:p>
                      <a:pPr algn="ctr"/>
                      <a:r>
                        <a:rPr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583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Геометричні фігури у просторі.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Геометричні тіла: конус, циліндр, піраміда, куля, прямокутний паралелепіпед (куб).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розпізнає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геометричні фігури у просторі;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співвідносить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образ геометричної фігури з об’єктами навколишнього  світу.</a:t>
                      </a: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</a:tcPr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671806" y="2420888"/>
            <a:ext cx="5436698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Види кутів. Підготовка</a:t>
            </a:r>
            <a:endParaRPr lang="ru-RU" sz="3600" dirty="0"/>
          </a:p>
        </p:txBody>
      </p:sp>
      <p:pic>
        <p:nvPicPr>
          <p:cNvPr id="155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6858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543175"/>
            <a:ext cx="84963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Гострий кут. Тупий кут. Ознайомлення</a:t>
            </a:r>
            <a:endParaRPr lang="ru-RU" sz="3600" dirty="0"/>
          </a:p>
        </p:txBody>
      </p:sp>
      <p:pic>
        <p:nvPicPr>
          <p:cNvPr id="156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812482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09120"/>
            <a:ext cx="899160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6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811530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7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" y="3212976"/>
            <a:ext cx="90582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7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8229600" cy="1739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87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36912"/>
            <a:ext cx="89344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Геометричні фігури у просторі</a:t>
            </a:r>
            <a:endParaRPr lang="ru-RU" sz="3600" dirty="0"/>
          </a:p>
        </p:txBody>
      </p:sp>
      <p:pic>
        <p:nvPicPr>
          <p:cNvPr id="159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8229600" cy="3586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9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157192"/>
            <a:ext cx="89820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97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5157192"/>
            <a:ext cx="76962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Пряма лінія</a:t>
            </a:r>
            <a:endParaRPr lang="ru-RU" sz="36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397000"/>
          <a:ext cx="914400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E6B8926-06B7-4EB7-A704-3A6021E268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8E6B8926-06B7-4EB7-A704-3A6021E268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DC234C1-AF5C-4DCC-9F4D-E29FA07C17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CDC234C1-AF5C-4DCC-9F4D-E29FA07C17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3F75501-4D15-4273-B27B-DDD136D2EB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33F75501-4D15-4273-B27B-DDD136D2EB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FD54E78-B6FC-429F-94D0-518E46BEA2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9FD54E78-B6FC-429F-94D0-518E46BEA2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34852"/>
            <a:ext cx="808672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0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" y="3667100"/>
            <a:ext cx="898207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07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891236"/>
            <a:ext cx="789622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Геометричні фігури у просторі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0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31987"/>
            <a:ext cx="81153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17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900139"/>
            <a:ext cx="435292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17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476203"/>
            <a:ext cx="34290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Геометричні фігури у просторі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Прямокутник. Квадрат</a:t>
            </a:r>
            <a:endParaRPr lang="ru-RU" sz="3600" dirty="0"/>
          </a:p>
        </p:txBody>
      </p:sp>
      <p:pic>
        <p:nvPicPr>
          <p:cNvPr id="16282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820102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28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149080"/>
            <a:ext cx="86010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282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2132856"/>
            <a:ext cx="77819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2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29600" cy="2959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501008"/>
            <a:ext cx="7344816" cy="2525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933056"/>
            <a:ext cx="7189730" cy="243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3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/>
              <a:t>Рефлексія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831294" y="-17101"/>
          <a:ext cx="10189640" cy="55892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Группа 6"/>
          <p:cNvGrpSpPr/>
          <p:nvPr/>
        </p:nvGrpSpPr>
        <p:grpSpPr>
          <a:xfrm>
            <a:off x="3602266" y="3789040"/>
            <a:ext cx="5184576" cy="3068960"/>
            <a:chOff x="3602266" y="3789040"/>
            <a:chExt cx="5184576" cy="3068960"/>
          </a:xfrm>
        </p:grpSpPr>
        <p:sp>
          <p:nvSpPr>
            <p:cNvPr id="5" name="Пятно 2 4"/>
            <p:cNvSpPr/>
            <p:nvPr/>
          </p:nvSpPr>
          <p:spPr>
            <a:xfrm>
              <a:off x="3602266" y="3789040"/>
              <a:ext cx="5184576" cy="3068960"/>
            </a:xfrm>
            <a:prstGeom prst="irregularSeal2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73772" y="5013176"/>
              <a:ext cx="33843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2400" dirty="0" smtClean="0"/>
                <a:t>Чи задоволені Ви своєю роботою на лекції?</a:t>
              </a:r>
              <a:endParaRPr lang="ru-RU" sz="2400" dirty="0" smtClean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A8F65B-9A00-43C1-A4F9-A68D41146E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AEA8F65B-9A00-43C1-A4F9-A68D41146E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ECD051-241E-4D49-90FE-79495E84D7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DFECD051-241E-4D49-90FE-79495E84D7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B30F68-F664-49D0-B634-4E8BA04DBC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67B30F68-F664-49D0-B634-4E8BA04DBC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EC6CA9-E41C-4CBB-BA49-850C00ADEA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BBEC6CA9-E41C-4CBB-BA49-850C00ADEA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BFDAFD-525F-436C-B14B-2567CFE670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F8BFDAFD-525F-436C-B14B-2567CFE670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B64851-C59E-4DDB-9091-7A0B9F221F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00B64851-C59E-4DDB-9091-7A0B9F221F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58D1BA-E84F-4FDE-83D5-6EB0E59373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A058D1BA-E84F-4FDE-83D5-6EB0E59373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1A9D43-13BA-492F-877E-6840D854D3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6A1A9D43-13BA-492F-877E-6840D854D3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A3EE16-9FDD-4C0D-A8C9-B38A905D9D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EBA3EE16-9FDD-4C0D-A8C9-B38A905D9D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C4CAF9-F84A-4BA7-BF8B-1C7B7B03A3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75C4CAF9-F84A-4BA7-BF8B-1C7B7B03A3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9055F36-FB44-4AFE-89C6-FD47523E42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79055F36-FB44-4AFE-89C6-FD47523E42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Завдання для самостійної роботи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125" lvl="7" indent="-182563"/>
            <a:r>
              <a:rPr lang="uk-UA" sz="2800" dirty="0" smtClean="0"/>
              <a:t>Конспект лекції. </a:t>
            </a:r>
            <a:endParaRPr lang="ru-RU" sz="2800" dirty="0" smtClean="0"/>
          </a:p>
          <a:p>
            <a:pPr marL="365125" lvl="7" indent="-182563"/>
            <a:r>
              <a:rPr lang="uk-UA" sz="2800" dirty="0" smtClean="0"/>
              <a:t>Скласти реєстр статей із журналів «Початкова школа», «</a:t>
            </a:r>
            <a:r>
              <a:rPr lang="uk-UA" sz="2800" dirty="0" err="1" smtClean="0"/>
              <a:t>Начальная</a:t>
            </a:r>
            <a:r>
              <a:rPr lang="uk-UA" sz="2800" dirty="0" smtClean="0"/>
              <a:t> школа», «Учитель початкової школи» та газети «Початкова освіта» із питань вивчення геометричного матеріалу. </a:t>
            </a:r>
            <a:endParaRPr lang="ru-RU" sz="2800" dirty="0" smtClean="0"/>
          </a:p>
          <a:p>
            <a:pPr marL="365125" lvl="7" indent="-182563"/>
            <a:r>
              <a:rPr lang="uk-UA" sz="2800" dirty="0" smtClean="0"/>
              <a:t>Розробити конспект уроку із вивчення окремої геометричної фігури: квадрата, кола (на вибір).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36"/>
            <a:ext cx="7772400" cy="914400"/>
          </a:xfrm>
        </p:spPr>
        <p:txBody>
          <a:bodyPr>
            <a:noAutofit/>
          </a:bodyPr>
          <a:lstStyle/>
          <a:p>
            <a:r>
              <a:rPr lang="uk-UA" sz="4800" b="1" dirty="0" smtClean="0"/>
              <a:t>Дякую за увагу!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endParaRPr lang="ru-RU" sz="4800" b="1" dirty="0"/>
          </a:p>
        </p:txBody>
      </p:sp>
      <p:pic>
        <p:nvPicPr>
          <p:cNvPr id="8" name="Содержимое 7" descr="Рисунок2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500174"/>
            <a:ext cx="4643438" cy="3576818"/>
          </a:xfrm>
        </p:spPr>
      </p:pic>
      <p:pic>
        <p:nvPicPr>
          <p:cNvPr id="9" name="Рисунок 8" descr="Рисунок2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3031213"/>
            <a:ext cx="4500562" cy="38267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7"/>
          </a:xfrm>
        </p:spPr>
        <p:txBody>
          <a:bodyPr>
            <a:normAutofit/>
          </a:bodyPr>
          <a:lstStyle/>
          <a:p>
            <a:pPr marL="0" indent="432000" algn="just">
              <a:lnSpc>
                <a:spcPct val="120000"/>
              </a:lnSpc>
            </a:pPr>
            <a:endParaRPr lang="uk-UA" sz="2400" dirty="0" smtClean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404664"/>
          <a:ext cx="9144000" cy="6453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dirty="0" smtClean="0"/>
              <a:t>                   Пряма лінія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D8289FD-0E90-41EB-B9E1-79B30A827A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DD8289FD-0E90-41EB-B9E1-79B30A827A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6342DDD-DAC9-4F93-8B70-22CE93C7E2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F6342DDD-DAC9-4F93-8B70-22CE93C7E2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190B583-5151-45EF-95CF-8E1FD5D047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B190B583-5151-45EF-95CF-8E1FD5D047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80369AF-E3E1-4482-9216-99453F670F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880369AF-E3E1-4482-9216-99453F670F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Пряма лінія</a:t>
            </a:r>
            <a:endParaRPr lang="ru-RU" sz="36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556792"/>
          <a:ext cx="9144000" cy="5301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CABC251-AAC7-41EC-9292-E6AF3413A9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1CABC251-AAC7-41EC-9292-E6AF3413A9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61F09DA-79FD-4846-B3F2-78A7D3E0F6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161F09DA-79FD-4846-B3F2-78A7D3E0F6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892F50-EC4A-4A01-9B27-E62C13B766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1A892F50-EC4A-4A01-9B27-E62C13B766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3F0D916-EE71-4728-8751-F1D5EAAE0B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93F0D916-EE71-4728-8751-F1D5EAAE0B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CDF0741-41D1-4C54-B304-A7B4269F6C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CCDF0741-41D1-4C54-B304-A7B4269F6C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4E49FC3-6AC6-4318-81A1-2514712490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44E49FC3-6AC6-4318-81A1-2514712490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07FAA97-2706-43FF-967B-32D65913F6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E07FAA97-2706-43FF-967B-32D65913F6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B59B787-4E00-451E-8333-3A78B1043F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1B59B787-4E00-451E-8333-3A78B1043F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1A60D5-247E-4F45-A81E-41831DEE73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7C1A60D5-247E-4F45-A81E-41831DEE73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1965831-CBE1-4EEA-9ECD-00ADAA2DA2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F1965831-CBE1-4EEA-9ECD-00ADAA2DA2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E4A34C-7F04-493A-847F-085EB54304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CAE4A34C-7F04-493A-847F-085EB54304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1EBCF4B-15CF-47F5-B04B-4A86CED74D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>
                                            <p:graphicEl>
                                              <a:dgm id="{61EBCF4B-15CF-47F5-B04B-4A86CED74D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EFABE0D-853E-44FB-BD8D-58FB502B03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">
                                            <p:graphicEl>
                                              <a:dgm id="{0EFABE0D-853E-44FB-BD8D-58FB502B03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хема 9"/>
          <p:cNvGraphicFramePr/>
          <p:nvPr/>
        </p:nvGraphicFramePr>
        <p:xfrm>
          <a:off x="0" y="1397000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Пряма лінія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2949953"/>
          </a:xfrm>
        </p:spPr>
        <p:txBody>
          <a:bodyPr>
            <a:noAutofit/>
          </a:bodyPr>
          <a:lstStyle/>
          <a:p>
            <a:pPr marL="0" indent="432000" algn="just">
              <a:lnSpc>
                <a:spcPct val="140000"/>
              </a:lnSpc>
              <a:spcBef>
                <a:spcPts val="1200"/>
              </a:spcBef>
              <a:buNone/>
            </a:pPr>
            <a:endParaRPr lang="uk-UA" sz="2400" dirty="0" smtClean="0"/>
          </a:p>
          <a:p>
            <a:pPr marL="0" indent="432000" algn="just">
              <a:lnSpc>
                <a:spcPct val="140000"/>
              </a:lnSpc>
              <a:spcBef>
                <a:spcPts val="1200"/>
              </a:spcBef>
              <a:buNone/>
            </a:pPr>
            <a:endParaRPr lang="uk-UA" sz="2400" dirty="0" smtClean="0"/>
          </a:p>
          <a:p>
            <a:pPr marL="0" indent="432000" algn="just">
              <a:lnSpc>
                <a:spcPct val="140000"/>
              </a:lnSpc>
              <a:spcBef>
                <a:spcPts val="1200"/>
              </a:spcBef>
              <a:buNone/>
            </a:pPr>
            <a:endParaRPr lang="uk-UA" sz="2400" dirty="0" smtClean="0"/>
          </a:p>
          <a:p>
            <a:pPr marL="0" indent="432000" algn="just">
              <a:lnSpc>
                <a:spcPct val="140000"/>
              </a:lnSpc>
              <a:spcBef>
                <a:spcPts val="1200"/>
              </a:spcBef>
              <a:buNone/>
            </a:pPr>
            <a:endParaRPr lang="ru-RU" sz="2400" dirty="0" smtClean="0"/>
          </a:p>
          <a:p>
            <a:pPr marL="0" indent="432000" algn="just">
              <a:lnSpc>
                <a:spcPct val="140000"/>
              </a:lnSpc>
              <a:spcBef>
                <a:spcPts val="1200"/>
              </a:spcBef>
              <a:buNone/>
            </a:pPr>
            <a:endParaRPr lang="ru-RU" sz="2400" dirty="0"/>
          </a:p>
        </p:txBody>
      </p:sp>
      <p:sp>
        <p:nvSpPr>
          <p:cNvPr id="5" name="Полилиния 4"/>
          <p:cNvSpPr/>
          <p:nvPr/>
        </p:nvSpPr>
        <p:spPr>
          <a:xfrm>
            <a:off x="1282540" y="5474704"/>
            <a:ext cx="1607127" cy="1025236"/>
          </a:xfrm>
          <a:custGeom>
            <a:avLst/>
            <a:gdLst>
              <a:gd name="connsiteX0" fmla="*/ 0 w 1607127"/>
              <a:gd name="connsiteY0" fmla="*/ 1025236 h 1025236"/>
              <a:gd name="connsiteX1" fmla="*/ 484909 w 1607127"/>
              <a:gd name="connsiteY1" fmla="*/ 346363 h 1025236"/>
              <a:gd name="connsiteX2" fmla="*/ 720436 w 1607127"/>
              <a:gd name="connsiteY2" fmla="*/ 872836 h 1025236"/>
              <a:gd name="connsiteX3" fmla="*/ 1177636 w 1607127"/>
              <a:gd name="connsiteY3" fmla="*/ 110836 h 1025236"/>
              <a:gd name="connsiteX4" fmla="*/ 1607127 w 1607127"/>
              <a:gd name="connsiteY4" fmla="*/ 207818 h 1025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7127" h="1025236">
                <a:moveTo>
                  <a:pt x="0" y="1025236"/>
                </a:moveTo>
                <a:cubicBezTo>
                  <a:pt x="182418" y="698499"/>
                  <a:pt x="364836" y="371763"/>
                  <a:pt x="484909" y="346363"/>
                </a:cubicBezTo>
                <a:cubicBezTo>
                  <a:pt x="604982" y="320963"/>
                  <a:pt x="604982" y="912091"/>
                  <a:pt x="720436" y="872836"/>
                </a:cubicBezTo>
                <a:cubicBezTo>
                  <a:pt x="835891" y="833582"/>
                  <a:pt x="1029854" y="221672"/>
                  <a:pt x="1177636" y="110836"/>
                </a:cubicBezTo>
                <a:cubicBezTo>
                  <a:pt x="1325418" y="0"/>
                  <a:pt x="1466272" y="103909"/>
                  <a:pt x="1607127" y="207818"/>
                </a:cubicBezTo>
              </a:path>
            </a:pathLst>
          </a:cu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3250776" y="5273278"/>
            <a:ext cx="2016224" cy="93610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411016" y="5849342"/>
            <a:ext cx="1152128" cy="7920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 flipV="1">
            <a:off x="6131096" y="5489302"/>
            <a:ext cx="432048" cy="115212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7499248" y="5214950"/>
            <a:ext cx="216024" cy="1656184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045B07A-15A7-479C-9E1F-6D3D10B73C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graphicEl>
                                              <a:dgm id="{7045B07A-15A7-479C-9E1F-6D3D10B73C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5BFA5B8-7D4C-4E77-965B-42B5C56079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graphicEl>
                                              <a:dgm id="{C5BFA5B8-7D4C-4E77-965B-42B5C56079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5402BF9D-646A-412C-9B6F-5DAB6314B1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graphicEl>
                                              <a:dgm id="{5402BF9D-646A-412C-9B6F-5DAB6314B1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10170A23-61CD-44D6-B9AD-289D044437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graphicEl>
                                              <a:dgm id="{10170A23-61CD-44D6-B9AD-289D044437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Dgm bld="one"/>
        </p:bldSub>
      </p:bldGraphic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Пряма лінія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42512"/>
            <a:ext cx="8715436" cy="4844008"/>
          </a:xfrm>
        </p:spPr>
        <p:txBody>
          <a:bodyPr>
            <a:noAutofit/>
          </a:bodyPr>
          <a:lstStyle/>
          <a:p>
            <a:pPr marL="0" indent="432000" algn="just"/>
            <a:endParaRPr lang="uk-UA" sz="24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397000"/>
          <a:ext cx="914400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AC3E1F-8AD6-411A-92D0-5E02446A24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00AC3E1F-8AD6-411A-92D0-5E02446A24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618A57B-B557-4E04-8F6A-3B809A3042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0618A57B-B557-4E04-8F6A-3B809A3042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окументы Тани\Матеріали для нових презентацій\Зображення\Робочий кабінет\M2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79955">
            <a:off x="5799140" y="4445794"/>
            <a:ext cx="2625975" cy="404447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1259632" y="1844824"/>
            <a:ext cx="4429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400" dirty="0" smtClean="0">
                <a:latin typeface="+mj-lt"/>
              </a:rPr>
              <a:t>Побудова  прямої лінії:</a:t>
            </a:r>
            <a:endParaRPr lang="ru-RU" sz="2400" dirty="0" smtClean="0">
              <a:latin typeface="+mj-lt"/>
            </a:endParaRPr>
          </a:p>
        </p:txBody>
      </p:sp>
      <p:pic>
        <p:nvPicPr>
          <p:cNvPr id="16406" name="Picture 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2852936"/>
            <a:ext cx="2214578" cy="2425490"/>
          </a:xfrm>
          <a:prstGeom prst="rect">
            <a:avLst/>
          </a:prstGeom>
          <a:noFill/>
        </p:spPr>
      </p:pic>
      <p:pic>
        <p:nvPicPr>
          <p:cNvPr id="16405" name="Picture 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2852936"/>
            <a:ext cx="2500330" cy="2414849"/>
          </a:xfrm>
          <a:prstGeom prst="rect">
            <a:avLst/>
          </a:prstGeom>
          <a:noFill/>
        </p:spPr>
      </p:pic>
      <p:sp>
        <p:nvSpPr>
          <p:cNvPr id="16407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6408" name="Rectangle 24"/>
          <p:cNvSpPr>
            <a:spLocks noChangeArrowheads="1"/>
          </p:cNvSpPr>
          <p:nvPr/>
        </p:nvSpPr>
        <p:spPr bwMode="auto">
          <a:xfrm>
            <a:off x="0" y="2628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Picture 36" descr="D:\Документы Тани\Матеріали для нових презентацій\Зображення\Робочий кабінет\Edit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3067250"/>
            <a:ext cx="1133484" cy="1133484"/>
          </a:xfrm>
          <a:prstGeom prst="rect">
            <a:avLst/>
          </a:prstGeom>
          <a:noFill/>
        </p:spPr>
      </p:pic>
      <p:cxnSp>
        <p:nvCxnSpPr>
          <p:cNvPr id="29" name="Прямая соединительная линия 28"/>
          <p:cNvCxnSpPr/>
          <p:nvPr/>
        </p:nvCxnSpPr>
        <p:spPr>
          <a:xfrm>
            <a:off x="6143636" y="4067382"/>
            <a:ext cx="1643074" cy="857256"/>
          </a:xfrm>
          <a:prstGeom prst="line">
            <a:avLst/>
          </a:prstGeom>
          <a:ln w="254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25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Пряма лінія</a:t>
            </a:r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3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22222E-6 L 0.17552 0.1178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" y="5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>
          <a:xfrm>
            <a:off x="785786" y="3442110"/>
            <a:ext cx="7000924" cy="17859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1359318"/>
            <a:ext cx="7596000" cy="720000"/>
          </a:xfrm>
        </p:spPr>
        <p:txBody>
          <a:bodyPr>
            <a:normAutofit/>
          </a:bodyPr>
          <a:lstStyle/>
          <a:p>
            <a:pPr lvl="0" algn="ctr"/>
            <a:r>
              <a:rPr lang="uk-UA" sz="2400" b="0" dirty="0" smtClean="0">
                <a:solidFill>
                  <a:schemeClr val="tx1"/>
                </a:solidFill>
              </a:rPr>
              <a:t>1. Розглянь найпростіші геометричні фігури:</a:t>
            </a:r>
            <a:endParaRPr lang="ru-RU" sz="2400" b="0" dirty="0">
              <a:solidFill>
                <a:schemeClr val="tx1"/>
              </a:solidFill>
            </a:endParaRPr>
          </a:p>
        </p:txBody>
      </p:sp>
      <p:sp>
        <p:nvSpPr>
          <p:cNvPr id="1026" name="Oval 2"/>
          <p:cNvSpPr>
            <a:spLocks noChangeAspect="1" noChangeArrowheads="1"/>
          </p:cNvSpPr>
          <p:nvPr/>
        </p:nvSpPr>
        <p:spPr bwMode="auto">
          <a:xfrm>
            <a:off x="1714480" y="2370540"/>
            <a:ext cx="147483" cy="142876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 flipV="1">
            <a:off x="2857488" y="2441978"/>
            <a:ext cx="2857520" cy="71438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72198" y="2299102"/>
            <a:ext cx="23914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uk-UA" sz="1400" b="1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–</a:t>
            </a:r>
            <a:r>
              <a:rPr lang="uk-UA" sz="1400" b="1" dirty="0" smtClean="0">
                <a:ea typeface="Times New Roman" pitchFamily="18" charset="0"/>
                <a:cs typeface="Arial" pitchFamily="34" charset="0"/>
              </a:rPr>
              <a:t> </a:t>
            </a:r>
            <a:r>
              <a:rPr lang="uk-UA" sz="2400" b="1" dirty="0" smtClean="0">
                <a:solidFill>
                  <a:srgbClr val="FF0000"/>
                </a:solidFill>
                <a:cs typeface="Arial" pitchFamily="34" charset="0"/>
              </a:rPr>
              <a:t>пряма лінія    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4348" y="2227664"/>
            <a:ext cx="4143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endParaRPr lang="ru-RU" sz="2400" dirty="0" smtClean="0">
              <a:latin typeface="+mj-lt"/>
            </a:endParaRPr>
          </a:p>
          <a:p>
            <a:pPr algn="ctr"/>
            <a:r>
              <a:rPr lang="ru-RU" sz="2400" dirty="0" smtClean="0">
                <a:latin typeface="+mj-lt"/>
              </a:rPr>
              <a:t> </a:t>
            </a:r>
          </a:p>
          <a:p>
            <a:pPr algn="ctr"/>
            <a:r>
              <a:rPr lang="uk-UA" sz="2400" dirty="0" smtClean="0">
                <a:latin typeface="+mj-lt"/>
              </a:rPr>
              <a:t>2. Знайди схожі лінії:</a:t>
            </a:r>
            <a:r>
              <a:rPr lang="ru-RU" sz="2400" dirty="0" smtClean="0">
                <a:latin typeface="+mj-lt"/>
              </a:rPr>
              <a:t> </a:t>
            </a:r>
            <a:endParaRPr lang="ru-RU" sz="2400" dirty="0">
              <a:latin typeface="+mj-lt"/>
            </a:endParaRPr>
          </a:p>
        </p:txBody>
      </p:sp>
      <p:sp>
        <p:nvSpPr>
          <p:cNvPr id="1034" name="Line 10"/>
          <p:cNvSpPr>
            <a:spLocks noChangeShapeType="1"/>
          </p:cNvSpPr>
          <p:nvPr/>
        </p:nvSpPr>
        <p:spPr bwMode="auto">
          <a:xfrm>
            <a:off x="1214414" y="3656424"/>
            <a:ext cx="80010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5" name="Freeform 11"/>
          <p:cNvSpPr>
            <a:spLocks/>
          </p:cNvSpPr>
          <p:nvPr/>
        </p:nvSpPr>
        <p:spPr bwMode="auto">
          <a:xfrm>
            <a:off x="1000100" y="4227928"/>
            <a:ext cx="1143000" cy="762000"/>
          </a:xfrm>
          <a:custGeom>
            <a:avLst/>
            <a:gdLst/>
            <a:ahLst/>
            <a:cxnLst>
              <a:cxn ang="0">
                <a:pos x="0" y="720"/>
              </a:cxn>
              <a:cxn ang="0">
                <a:pos x="1260" y="1080"/>
              </a:cxn>
              <a:cxn ang="0">
                <a:pos x="1800" y="0"/>
              </a:cxn>
            </a:cxnLst>
            <a:rect l="0" t="0" r="r" b="b"/>
            <a:pathLst>
              <a:path w="1800" h="1200">
                <a:moveTo>
                  <a:pt x="0" y="720"/>
                </a:moveTo>
                <a:cubicBezTo>
                  <a:pt x="480" y="960"/>
                  <a:pt x="960" y="1200"/>
                  <a:pt x="1260" y="1080"/>
                </a:cubicBezTo>
                <a:cubicBezTo>
                  <a:pt x="1560" y="960"/>
                  <a:pt x="1710" y="180"/>
                  <a:pt x="1800" y="0"/>
                </a:cubicBezTo>
              </a:path>
            </a:pathLst>
          </a:custGeom>
          <a:noFill/>
          <a:ln w="38100" cmpd="sng">
            <a:solidFill>
              <a:srgbClr val="0000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>
            <a:off x="2714612" y="3942176"/>
            <a:ext cx="0" cy="9144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7" name="Freeform 13"/>
          <p:cNvSpPr>
            <a:spLocks/>
          </p:cNvSpPr>
          <p:nvPr/>
        </p:nvSpPr>
        <p:spPr bwMode="auto">
          <a:xfrm>
            <a:off x="3000364" y="3870738"/>
            <a:ext cx="704850" cy="800100"/>
          </a:xfrm>
          <a:custGeom>
            <a:avLst/>
            <a:gdLst/>
            <a:ahLst/>
            <a:cxnLst>
              <a:cxn ang="0">
                <a:pos x="30" y="0"/>
              </a:cxn>
              <a:cxn ang="0">
                <a:pos x="570" y="180"/>
              </a:cxn>
              <a:cxn ang="0">
                <a:pos x="30" y="540"/>
              </a:cxn>
              <a:cxn ang="0">
                <a:pos x="750" y="720"/>
              </a:cxn>
              <a:cxn ang="0">
                <a:pos x="210" y="1080"/>
              </a:cxn>
              <a:cxn ang="0">
                <a:pos x="1110" y="1260"/>
              </a:cxn>
            </a:cxnLst>
            <a:rect l="0" t="0" r="r" b="b"/>
            <a:pathLst>
              <a:path w="1110" h="1260">
                <a:moveTo>
                  <a:pt x="30" y="0"/>
                </a:moveTo>
                <a:cubicBezTo>
                  <a:pt x="300" y="45"/>
                  <a:pt x="570" y="90"/>
                  <a:pt x="570" y="180"/>
                </a:cubicBezTo>
                <a:cubicBezTo>
                  <a:pt x="570" y="270"/>
                  <a:pt x="0" y="450"/>
                  <a:pt x="30" y="540"/>
                </a:cubicBezTo>
                <a:cubicBezTo>
                  <a:pt x="60" y="630"/>
                  <a:pt x="720" y="630"/>
                  <a:pt x="750" y="720"/>
                </a:cubicBezTo>
                <a:cubicBezTo>
                  <a:pt x="780" y="810"/>
                  <a:pt x="150" y="990"/>
                  <a:pt x="210" y="1080"/>
                </a:cubicBezTo>
                <a:cubicBezTo>
                  <a:pt x="270" y="1170"/>
                  <a:pt x="690" y="1215"/>
                  <a:pt x="1110" y="1260"/>
                </a:cubicBezTo>
              </a:path>
            </a:pathLst>
          </a:custGeom>
          <a:noFill/>
          <a:ln w="38100" cmpd="sng">
            <a:solidFill>
              <a:srgbClr val="FFCC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8" name="Line 14"/>
          <p:cNvSpPr>
            <a:spLocks noChangeShapeType="1"/>
          </p:cNvSpPr>
          <p:nvPr/>
        </p:nvSpPr>
        <p:spPr bwMode="auto">
          <a:xfrm flipV="1">
            <a:off x="4000496" y="3870738"/>
            <a:ext cx="1028700" cy="9144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auto">
          <a:xfrm>
            <a:off x="3929058" y="4013614"/>
            <a:ext cx="2514600" cy="800100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0" name="Freeform 16"/>
          <p:cNvSpPr>
            <a:spLocks/>
          </p:cNvSpPr>
          <p:nvPr/>
        </p:nvSpPr>
        <p:spPr bwMode="auto">
          <a:xfrm>
            <a:off x="6000760" y="3656424"/>
            <a:ext cx="1482725" cy="776287"/>
          </a:xfrm>
          <a:custGeom>
            <a:avLst/>
            <a:gdLst/>
            <a:ahLst/>
            <a:cxnLst>
              <a:cxn ang="0">
                <a:pos x="235" y="238"/>
              </a:cxn>
              <a:cxn ang="0">
                <a:pos x="415" y="268"/>
              </a:cxn>
              <a:cxn ang="0">
                <a:pos x="505" y="343"/>
              </a:cxn>
              <a:cxn ang="0">
                <a:pos x="565" y="493"/>
              </a:cxn>
              <a:cxn ang="0">
                <a:pos x="595" y="868"/>
              </a:cxn>
              <a:cxn ang="0">
                <a:pos x="640" y="928"/>
              </a:cxn>
              <a:cxn ang="0">
                <a:pos x="730" y="988"/>
              </a:cxn>
              <a:cxn ang="0">
                <a:pos x="1165" y="1213"/>
              </a:cxn>
              <a:cxn ang="0">
                <a:pos x="1375" y="1183"/>
              </a:cxn>
              <a:cxn ang="0">
                <a:pos x="1450" y="1123"/>
              </a:cxn>
              <a:cxn ang="0">
                <a:pos x="1465" y="1003"/>
              </a:cxn>
              <a:cxn ang="0">
                <a:pos x="1495" y="853"/>
              </a:cxn>
              <a:cxn ang="0">
                <a:pos x="1945" y="778"/>
              </a:cxn>
              <a:cxn ang="0">
                <a:pos x="2110" y="733"/>
              </a:cxn>
              <a:cxn ang="0">
                <a:pos x="2200" y="673"/>
              </a:cxn>
              <a:cxn ang="0">
                <a:pos x="2230" y="628"/>
              </a:cxn>
              <a:cxn ang="0">
                <a:pos x="2275" y="598"/>
              </a:cxn>
              <a:cxn ang="0">
                <a:pos x="2305" y="508"/>
              </a:cxn>
              <a:cxn ang="0">
                <a:pos x="2320" y="463"/>
              </a:cxn>
              <a:cxn ang="0">
                <a:pos x="2335" y="418"/>
              </a:cxn>
              <a:cxn ang="0">
                <a:pos x="2320" y="343"/>
              </a:cxn>
              <a:cxn ang="0">
                <a:pos x="2275" y="313"/>
              </a:cxn>
              <a:cxn ang="0">
                <a:pos x="2230" y="268"/>
              </a:cxn>
              <a:cxn ang="0">
                <a:pos x="2185" y="253"/>
              </a:cxn>
              <a:cxn ang="0">
                <a:pos x="2140" y="223"/>
              </a:cxn>
              <a:cxn ang="0">
                <a:pos x="2035" y="193"/>
              </a:cxn>
              <a:cxn ang="0">
                <a:pos x="1690" y="238"/>
              </a:cxn>
              <a:cxn ang="0">
                <a:pos x="1555" y="283"/>
              </a:cxn>
              <a:cxn ang="0">
                <a:pos x="1285" y="343"/>
              </a:cxn>
              <a:cxn ang="0">
                <a:pos x="1015" y="298"/>
              </a:cxn>
              <a:cxn ang="0">
                <a:pos x="880" y="208"/>
              </a:cxn>
              <a:cxn ang="0">
                <a:pos x="835" y="178"/>
              </a:cxn>
              <a:cxn ang="0">
                <a:pos x="805" y="133"/>
              </a:cxn>
              <a:cxn ang="0">
                <a:pos x="760" y="118"/>
              </a:cxn>
              <a:cxn ang="0">
                <a:pos x="715" y="88"/>
              </a:cxn>
              <a:cxn ang="0">
                <a:pos x="625" y="58"/>
              </a:cxn>
              <a:cxn ang="0">
                <a:pos x="580" y="43"/>
              </a:cxn>
              <a:cxn ang="0">
                <a:pos x="535" y="28"/>
              </a:cxn>
              <a:cxn ang="0">
                <a:pos x="190" y="43"/>
              </a:cxn>
              <a:cxn ang="0">
                <a:pos x="145" y="58"/>
              </a:cxn>
              <a:cxn ang="0">
                <a:pos x="85" y="133"/>
              </a:cxn>
              <a:cxn ang="0">
                <a:pos x="70" y="298"/>
              </a:cxn>
              <a:cxn ang="0">
                <a:pos x="160" y="328"/>
              </a:cxn>
              <a:cxn ang="0">
                <a:pos x="280" y="313"/>
              </a:cxn>
              <a:cxn ang="0">
                <a:pos x="295" y="268"/>
              </a:cxn>
              <a:cxn ang="0">
                <a:pos x="235" y="238"/>
              </a:cxn>
            </a:cxnLst>
            <a:rect l="0" t="0" r="r" b="b"/>
            <a:pathLst>
              <a:path w="2335" h="1222">
                <a:moveTo>
                  <a:pt x="235" y="238"/>
                </a:moveTo>
                <a:cubicBezTo>
                  <a:pt x="295" y="245"/>
                  <a:pt x="364" y="234"/>
                  <a:pt x="415" y="268"/>
                </a:cubicBezTo>
                <a:cubicBezTo>
                  <a:pt x="416" y="269"/>
                  <a:pt x="498" y="338"/>
                  <a:pt x="505" y="343"/>
                </a:cubicBezTo>
                <a:cubicBezTo>
                  <a:pt x="523" y="398"/>
                  <a:pt x="551" y="436"/>
                  <a:pt x="565" y="493"/>
                </a:cubicBezTo>
                <a:cubicBezTo>
                  <a:pt x="571" y="618"/>
                  <a:pt x="533" y="759"/>
                  <a:pt x="595" y="868"/>
                </a:cubicBezTo>
                <a:cubicBezTo>
                  <a:pt x="607" y="890"/>
                  <a:pt x="621" y="911"/>
                  <a:pt x="640" y="928"/>
                </a:cubicBezTo>
                <a:cubicBezTo>
                  <a:pt x="667" y="952"/>
                  <a:pt x="730" y="988"/>
                  <a:pt x="730" y="988"/>
                </a:cubicBezTo>
                <a:cubicBezTo>
                  <a:pt x="823" y="1127"/>
                  <a:pt x="1013" y="1175"/>
                  <a:pt x="1165" y="1213"/>
                </a:cubicBezTo>
                <a:cubicBezTo>
                  <a:pt x="1235" y="1206"/>
                  <a:pt x="1316" y="1222"/>
                  <a:pt x="1375" y="1183"/>
                </a:cubicBezTo>
                <a:cubicBezTo>
                  <a:pt x="1511" y="1093"/>
                  <a:pt x="1303" y="1172"/>
                  <a:pt x="1450" y="1123"/>
                </a:cubicBezTo>
                <a:cubicBezTo>
                  <a:pt x="1455" y="1083"/>
                  <a:pt x="1458" y="1043"/>
                  <a:pt x="1465" y="1003"/>
                </a:cubicBezTo>
                <a:cubicBezTo>
                  <a:pt x="1473" y="953"/>
                  <a:pt x="1466" y="895"/>
                  <a:pt x="1495" y="853"/>
                </a:cubicBezTo>
                <a:cubicBezTo>
                  <a:pt x="1581" y="731"/>
                  <a:pt x="1897" y="780"/>
                  <a:pt x="1945" y="778"/>
                </a:cubicBezTo>
                <a:cubicBezTo>
                  <a:pt x="1998" y="760"/>
                  <a:pt x="2061" y="760"/>
                  <a:pt x="2110" y="733"/>
                </a:cubicBezTo>
                <a:cubicBezTo>
                  <a:pt x="2142" y="715"/>
                  <a:pt x="2200" y="673"/>
                  <a:pt x="2200" y="673"/>
                </a:cubicBezTo>
                <a:cubicBezTo>
                  <a:pt x="2210" y="658"/>
                  <a:pt x="2217" y="641"/>
                  <a:pt x="2230" y="628"/>
                </a:cubicBezTo>
                <a:cubicBezTo>
                  <a:pt x="2243" y="615"/>
                  <a:pt x="2265" y="613"/>
                  <a:pt x="2275" y="598"/>
                </a:cubicBezTo>
                <a:cubicBezTo>
                  <a:pt x="2292" y="571"/>
                  <a:pt x="2295" y="538"/>
                  <a:pt x="2305" y="508"/>
                </a:cubicBezTo>
                <a:cubicBezTo>
                  <a:pt x="2310" y="493"/>
                  <a:pt x="2315" y="478"/>
                  <a:pt x="2320" y="463"/>
                </a:cubicBezTo>
                <a:cubicBezTo>
                  <a:pt x="2325" y="448"/>
                  <a:pt x="2335" y="418"/>
                  <a:pt x="2335" y="418"/>
                </a:cubicBezTo>
                <a:cubicBezTo>
                  <a:pt x="2330" y="393"/>
                  <a:pt x="2333" y="365"/>
                  <a:pt x="2320" y="343"/>
                </a:cubicBezTo>
                <a:cubicBezTo>
                  <a:pt x="2311" y="327"/>
                  <a:pt x="2289" y="325"/>
                  <a:pt x="2275" y="313"/>
                </a:cubicBezTo>
                <a:cubicBezTo>
                  <a:pt x="2259" y="299"/>
                  <a:pt x="2248" y="280"/>
                  <a:pt x="2230" y="268"/>
                </a:cubicBezTo>
                <a:cubicBezTo>
                  <a:pt x="2217" y="259"/>
                  <a:pt x="2199" y="260"/>
                  <a:pt x="2185" y="253"/>
                </a:cubicBezTo>
                <a:cubicBezTo>
                  <a:pt x="2169" y="245"/>
                  <a:pt x="2157" y="230"/>
                  <a:pt x="2140" y="223"/>
                </a:cubicBezTo>
                <a:cubicBezTo>
                  <a:pt x="2107" y="209"/>
                  <a:pt x="2070" y="205"/>
                  <a:pt x="2035" y="193"/>
                </a:cubicBezTo>
                <a:cubicBezTo>
                  <a:pt x="1900" y="283"/>
                  <a:pt x="2046" y="197"/>
                  <a:pt x="1690" y="238"/>
                </a:cubicBezTo>
                <a:cubicBezTo>
                  <a:pt x="1643" y="243"/>
                  <a:pt x="1600" y="268"/>
                  <a:pt x="1555" y="283"/>
                </a:cubicBezTo>
                <a:cubicBezTo>
                  <a:pt x="1467" y="312"/>
                  <a:pt x="1377" y="330"/>
                  <a:pt x="1285" y="343"/>
                </a:cubicBezTo>
                <a:cubicBezTo>
                  <a:pt x="1073" y="325"/>
                  <a:pt x="1162" y="347"/>
                  <a:pt x="1015" y="298"/>
                </a:cubicBezTo>
                <a:cubicBezTo>
                  <a:pt x="1015" y="298"/>
                  <a:pt x="903" y="223"/>
                  <a:pt x="880" y="208"/>
                </a:cubicBezTo>
                <a:cubicBezTo>
                  <a:pt x="865" y="198"/>
                  <a:pt x="835" y="178"/>
                  <a:pt x="835" y="178"/>
                </a:cubicBezTo>
                <a:cubicBezTo>
                  <a:pt x="825" y="163"/>
                  <a:pt x="819" y="144"/>
                  <a:pt x="805" y="133"/>
                </a:cubicBezTo>
                <a:cubicBezTo>
                  <a:pt x="793" y="123"/>
                  <a:pt x="774" y="125"/>
                  <a:pt x="760" y="118"/>
                </a:cubicBezTo>
                <a:cubicBezTo>
                  <a:pt x="744" y="110"/>
                  <a:pt x="731" y="95"/>
                  <a:pt x="715" y="88"/>
                </a:cubicBezTo>
                <a:cubicBezTo>
                  <a:pt x="686" y="75"/>
                  <a:pt x="655" y="68"/>
                  <a:pt x="625" y="58"/>
                </a:cubicBezTo>
                <a:cubicBezTo>
                  <a:pt x="610" y="53"/>
                  <a:pt x="595" y="48"/>
                  <a:pt x="580" y="43"/>
                </a:cubicBezTo>
                <a:cubicBezTo>
                  <a:pt x="565" y="38"/>
                  <a:pt x="535" y="28"/>
                  <a:pt x="535" y="28"/>
                </a:cubicBezTo>
                <a:cubicBezTo>
                  <a:pt x="420" y="33"/>
                  <a:pt x="305" y="34"/>
                  <a:pt x="190" y="43"/>
                </a:cubicBezTo>
                <a:cubicBezTo>
                  <a:pt x="174" y="44"/>
                  <a:pt x="156" y="47"/>
                  <a:pt x="145" y="58"/>
                </a:cubicBezTo>
                <a:cubicBezTo>
                  <a:pt x="0" y="203"/>
                  <a:pt x="285" y="0"/>
                  <a:pt x="85" y="133"/>
                </a:cubicBezTo>
                <a:cubicBezTo>
                  <a:pt x="73" y="168"/>
                  <a:pt x="28" y="256"/>
                  <a:pt x="70" y="298"/>
                </a:cubicBezTo>
                <a:cubicBezTo>
                  <a:pt x="92" y="320"/>
                  <a:pt x="160" y="328"/>
                  <a:pt x="160" y="328"/>
                </a:cubicBezTo>
                <a:cubicBezTo>
                  <a:pt x="200" y="323"/>
                  <a:pt x="243" y="329"/>
                  <a:pt x="280" y="313"/>
                </a:cubicBezTo>
                <a:cubicBezTo>
                  <a:pt x="294" y="307"/>
                  <a:pt x="303" y="282"/>
                  <a:pt x="295" y="268"/>
                </a:cubicBezTo>
                <a:cubicBezTo>
                  <a:pt x="283" y="249"/>
                  <a:pt x="255" y="248"/>
                  <a:pt x="235" y="238"/>
                </a:cubicBezTo>
                <a:close/>
              </a:path>
            </a:pathLst>
          </a:custGeom>
          <a:noFill/>
          <a:ln w="38100" cmpd="sng">
            <a:solidFill>
              <a:srgbClr val="00FF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1" name="Freeform 17"/>
          <p:cNvSpPr>
            <a:spLocks/>
          </p:cNvSpPr>
          <p:nvPr/>
        </p:nvSpPr>
        <p:spPr bwMode="auto">
          <a:xfrm>
            <a:off x="755576" y="6313880"/>
            <a:ext cx="1143008" cy="238280"/>
          </a:xfrm>
          <a:custGeom>
            <a:avLst/>
            <a:gdLst/>
            <a:ahLst/>
            <a:cxnLst>
              <a:cxn ang="0">
                <a:pos x="0" y="210"/>
              </a:cxn>
              <a:cxn ang="0">
                <a:pos x="180" y="30"/>
              </a:cxn>
              <a:cxn ang="0">
                <a:pos x="720" y="30"/>
              </a:cxn>
              <a:cxn ang="0">
                <a:pos x="900" y="210"/>
              </a:cxn>
              <a:cxn ang="0">
                <a:pos x="1440" y="30"/>
              </a:cxn>
            </a:cxnLst>
            <a:rect l="0" t="0" r="r" b="b"/>
            <a:pathLst>
              <a:path w="1440" h="210">
                <a:moveTo>
                  <a:pt x="0" y="210"/>
                </a:moveTo>
                <a:cubicBezTo>
                  <a:pt x="30" y="135"/>
                  <a:pt x="60" y="60"/>
                  <a:pt x="180" y="30"/>
                </a:cubicBezTo>
                <a:cubicBezTo>
                  <a:pt x="300" y="0"/>
                  <a:pt x="600" y="0"/>
                  <a:pt x="720" y="30"/>
                </a:cubicBezTo>
                <a:cubicBezTo>
                  <a:pt x="840" y="60"/>
                  <a:pt x="780" y="210"/>
                  <a:pt x="900" y="210"/>
                </a:cubicBezTo>
                <a:cubicBezTo>
                  <a:pt x="1020" y="210"/>
                  <a:pt x="1350" y="60"/>
                  <a:pt x="1440" y="30"/>
                </a:cubicBezTo>
              </a:path>
            </a:pathLst>
          </a:custGeom>
          <a:noFill/>
          <a:ln w="38100" cmpd="sng">
            <a:solidFill>
              <a:srgbClr val="0000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2" name="Freeform 18"/>
          <p:cNvSpPr>
            <a:spLocks/>
          </p:cNvSpPr>
          <p:nvPr/>
        </p:nvSpPr>
        <p:spPr bwMode="auto">
          <a:xfrm>
            <a:off x="2195736" y="6025848"/>
            <a:ext cx="1000132" cy="571504"/>
          </a:xfrm>
          <a:custGeom>
            <a:avLst/>
            <a:gdLst/>
            <a:ahLst/>
            <a:cxnLst>
              <a:cxn ang="0">
                <a:pos x="257" y="0"/>
              </a:cxn>
              <a:cxn ang="0">
                <a:pos x="107" y="30"/>
              </a:cxn>
              <a:cxn ang="0">
                <a:pos x="2" y="210"/>
              </a:cxn>
              <a:cxn ang="0">
                <a:pos x="17" y="315"/>
              </a:cxn>
              <a:cxn ang="0">
                <a:pos x="182" y="360"/>
              </a:cxn>
              <a:cxn ang="0">
                <a:pos x="872" y="255"/>
              </a:cxn>
              <a:cxn ang="0">
                <a:pos x="887" y="90"/>
              </a:cxn>
              <a:cxn ang="0">
                <a:pos x="842" y="60"/>
              </a:cxn>
              <a:cxn ang="0">
                <a:pos x="617" y="75"/>
              </a:cxn>
              <a:cxn ang="0">
                <a:pos x="587" y="120"/>
              </a:cxn>
              <a:cxn ang="0">
                <a:pos x="512" y="210"/>
              </a:cxn>
              <a:cxn ang="0">
                <a:pos x="437" y="195"/>
              </a:cxn>
              <a:cxn ang="0">
                <a:pos x="347" y="165"/>
              </a:cxn>
              <a:cxn ang="0">
                <a:pos x="257" y="0"/>
              </a:cxn>
            </a:cxnLst>
            <a:rect l="0" t="0" r="r" b="b"/>
            <a:pathLst>
              <a:path w="923" h="388">
                <a:moveTo>
                  <a:pt x="257" y="0"/>
                </a:moveTo>
                <a:cubicBezTo>
                  <a:pt x="252" y="1"/>
                  <a:pt x="124" y="13"/>
                  <a:pt x="107" y="30"/>
                </a:cubicBezTo>
                <a:cubicBezTo>
                  <a:pt x="62" y="75"/>
                  <a:pt x="23" y="148"/>
                  <a:pt x="2" y="210"/>
                </a:cubicBezTo>
                <a:cubicBezTo>
                  <a:pt x="7" y="245"/>
                  <a:pt x="0" y="284"/>
                  <a:pt x="17" y="315"/>
                </a:cubicBezTo>
                <a:cubicBezTo>
                  <a:pt x="37" y="351"/>
                  <a:pt x="169" y="358"/>
                  <a:pt x="182" y="360"/>
                </a:cubicBezTo>
                <a:cubicBezTo>
                  <a:pt x="410" y="352"/>
                  <a:pt x="672" y="388"/>
                  <a:pt x="872" y="255"/>
                </a:cubicBezTo>
                <a:cubicBezTo>
                  <a:pt x="892" y="195"/>
                  <a:pt x="923" y="152"/>
                  <a:pt x="887" y="90"/>
                </a:cubicBezTo>
                <a:cubicBezTo>
                  <a:pt x="878" y="74"/>
                  <a:pt x="857" y="70"/>
                  <a:pt x="842" y="60"/>
                </a:cubicBezTo>
                <a:cubicBezTo>
                  <a:pt x="767" y="65"/>
                  <a:pt x="690" y="58"/>
                  <a:pt x="617" y="75"/>
                </a:cubicBezTo>
                <a:cubicBezTo>
                  <a:pt x="599" y="79"/>
                  <a:pt x="599" y="106"/>
                  <a:pt x="587" y="120"/>
                </a:cubicBezTo>
                <a:cubicBezTo>
                  <a:pt x="491" y="235"/>
                  <a:pt x="586" y="98"/>
                  <a:pt x="512" y="210"/>
                </a:cubicBezTo>
                <a:cubicBezTo>
                  <a:pt x="487" y="205"/>
                  <a:pt x="462" y="202"/>
                  <a:pt x="437" y="195"/>
                </a:cubicBezTo>
                <a:cubicBezTo>
                  <a:pt x="406" y="187"/>
                  <a:pt x="347" y="165"/>
                  <a:pt x="347" y="165"/>
                </a:cubicBezTo>
                <a:cubicBezTo>
                  <a:pt x="272" y="53"/>
                  <a:pt x="300" y="108"/>
                  <a:pt x="257" y="0"/>
                </a:cubicBezTo>
                <a:close/>
              </a:path>
            </a:pathLst>
          </a:custGeom>
          <a:noFill/>
          <a:ln w="38100" cmpd="sng">
            <a:solidFill>
              <a:srgbClr val="00FF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3864165" y="6097856"/>
            <a:ext cx="24128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b="1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–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крива лінія     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57200" y="274638"/>
            <a:ext cx="7467600" cy="796925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Пряма лінія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0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0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5" grpId="0" animBg="1"/>
      <p:bldP spid="1037" grpId="0" animBg="1"/>
      <p:bldP spid="1040" grpId="0" animBg="1"/>
      <p:bldP spid="1041" grpId="0" animBg="1"/>
      <p:bldP spid="1042" grpId="0" animBg="1"/>
      <p:bldP spid="10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Крива лінія</a:t>
            </a:r>
            <a:endParaRPr lang="ru-RU" sz="3600" dirty="0"/>
          </a:p>
        </p:txBody>
      </p:sp>
      <p:graphicFrame>
        <p:nvGraphicFramePr>
          <p:cNvPr id="11" name="Схема 10"/>
          <p:cNvGraphicFramePr/>
          <p:nvPr/>
        </p:nvGraphicFramePr>
        <p:xfrm>
          <a:off x="0" y="1397000"/>
          <a:ext cx="914400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8B068E2D-E2F3-4D14-9A3C-71909BF628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graphicEl>
                                              <a:dgm id="{8B068E2D-E2F3-4D14-9A3C-71909BF628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443212F-8E3D-41C5-A213-769A151E09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graphicEl>
                                              <a:dgm id="{5443212F-8E3D-41C5-A213-769A151E09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774E70D-08BE-4911-8E53-D6051B859B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graphicEl>
                                              <a:dgm id="{E774E70D-08BE-4911-8E53-D6051B859B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9AFC699-D4FD-4460-984A-F48569DF3B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graphicEl>
                                              <a:dgm id="{D9AFC699-D4FD-4460-984A-F48569DF3B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План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428760"/>
          <a:ext cx="9001156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2A2AE8-BBDA-4C81-BCB8-9C08B1E697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192A2AE8-BBDA-4C81-BCB8-9C08B1E697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EF13FF-D5A8-4E07-B48F-B928D054DB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7FEF13FF-D5A8-4E07-B48F-B928D054DB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DD5AD5B-16FB-4081-8984-3156B81D82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">
                                            <p:graphicEl>
                                              <a:dgm id="{FDD5AD5B-16FB-4081-8984-3156B81D82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48D01BE-B0DF-46FC-9022-FF15CC1466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dgm id="{648D01BE-B0DF-46FC-9022-FF15CC1466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0DAECD-3029-4003-90D0-F8A9885BD2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">
                                            <p:graphicEl>
                                              <a:dgm id="{DF0DAECD-3029-4003-90D0-F8A9885BD2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F523CFC-19B6-4BA6-A603-BA543460D0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">
                                            <p:graphicEl>
                                              <a:dgm id="{CF523CFC-19B6-4BA6-A603-BA543460D0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E2ECE9-F394-4857-A7E0-7F3972B3F4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">
                                            <p:graphicEl>
                                              <a:dgm id="{00E2ECE9-F394-4857-A7E0-7F3972B3F4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E48BC1A-6A30-4A27-BAE7-60D28222F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">
                                            <p:graphicEl>
                                              <a:dgm id="{7E48BC1A-6A30-4A27-BAE7-60D28222FD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68EBB75-7A46-421A-A2F8-839980F5BB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">
                                            <p:graphicEl>
                                              <a:dgm id="{C68EBB75-7A46-421A-A2F8-839980F5BB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ADDD948-17B5-452A-847E-AD7E789D62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">
                                            <p:graphicEl>
                                              <a:dgm id="{5ADDD948-17B5-452A-847E-AD7E789D62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Крива лінія</a:t>
            </a:r>
            <a:endParaRPr lang="ru-RU" sz="3600" dirty="0"/>
          </a:p>
        </p:txBody>
      </p:sp>
      <p:sp>
        <p:nvSpPr>
          <p:cNvPr id="4" name="Полилиния 3"/>
          <p:cNvSpPr/>
          <p:nvPr/>
        </p:nvSpPr>
        <p:spPr>
          <a:xfrm>
            <a:off x="930564" y="5468671"/>
            <a:ext cx="1588655" cy="1032163"/>
          </a:xfrm>
          <a:custGeom>
            <a:avLst/>
            <a:gdLst>
              <a:gd name="connsiteX0" fmla="*/ 399472 w 1588655"/>
              <a:gd name="connsiteY0" fmla="*/ 824345 h 1032163"/>
              <a:gd name="connsiteX1" fmla="*/ 53109 w 1588655"/>
              <a:gd name="connsiteY1" fmla="*/ 200891 h 1032163"/>
              <a:gd name="connsiteX2" fmla="*/ 718127 w 1588655"/>
              <a:gd name="connsiteY2" fmla="*/ 464127 h 1032163"/>
              <a:gd name="connsiteX3" fmla="*/ 1341581 w 1588655"/>
              <a:gd name="connsiteY3" fmla="*/ 48491 h 1032163"/>
              <a:gd name="connsiteX4" fmla="*/ 1521691 w 1588655"/>
              <a:gd name="connsiteY4" fmla="*/ 755073 h 1032163"/>
              <a:gd name="connsiteX5" fmla="*/ 939800 w 1588655"/>
              <a:gd name="connsiteY5" fmla="*/ 1032163 h 1032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8655" h="1032163">
                <a:moveTo>
                  <a:pt x="399472" y="824345"/>
                </a:moveTo>
                <a:cubicBezTo>
                  <a:pt x="199736" y="542636"/>
                  <a:pt x="0" y="260927"/>
                  <a:pt x="53109" y="200891"/>
                </a:cubicBezTo>
                <a:cubicBezTo>
                  <a:pt x="106218" y="140855"/>
                  <a:pt x="503382" y="489527"/>
                  <a:pt x="718127" y="464127"/>
                </a:cubicBezTo>
                <a:cubicBezTo>
                  <a:pt x="932872" y="438727"/>
                  <a:pt x="1207654" y="0"/>
                  <a:pt x="1341581" y="48491"/>
                </a:cubicBezTo>
                <a:cubicBezTo>
                  <a:pt x="1475508" y="96982"/>
                  <a:pt x="1588655" y="591128"/>
                  <a:pt x="1521691" y="755073"/>
                </a:cubicBezTo>
                <a:cubicBezTo>
                  <a:pt x="1454727" y="919018"/>
                  <a:pt x="1197263" y="975590"/>
                  <a:pt x="939800" y="1032163"/>
                </a:cubicBezTo>
              </a:path>
            </a:pathLst>
          </a:cu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488" y="5493862"/>
            <a:ext cx="1800200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5220072" y="5129832"/>
            <a:ext cx="288032" cy="108012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508104" y="5129832"/>
            <a:ext cx="360040" cy="36004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5868144" y="5129832"/>
            <a:ext cx="288032" cy="36004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156176" y="5129832"/>
            <a:ext cx="360040" cy="172819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олилиния 16"/>
          <p:cNvSpPr/>
          <p:nvPr/>
        </p:nvSpPr>
        <p:spPr>
          <a:xfrm>
            <a:off x="6934200" y="5124470"/>
            <a:ext cx="1620982" cy="1727199"/>
          </a:xfrm>
          <a:custGeom>
            <a:avLst/>
            <a:gdLst>
              <a:gd name="connsiteX0" fmla="*/ 173182 w 1620982"/>
              <a:gd name="connsiteY0" fmla="*/ 1085273 h 1727199"/>
              <a:gd name="connsiteX1" fmla="*/ 103909 w 1620982"/>
              <a:gd name="connsiteY1" fmla="*/ 267854 h 1727199"/>
              <a:gd name="connsiteX2" fmla="*/ 796636 w 1620982"/>
              <a:gd name="connsiteY2" fmla="*/ 4618 h 1727199"/>
              <a:gd name="connsiteX3" fmla="*/ 1614055 w 1620982"/>
              <a:gd name="connsiteY3" fmla="*/ 240145 h 1727199"/>
              <a:gd name="connsiteX4" fmla="*/ 838200 w 1620982"/>
              <a:gd name="connsiteY4" fmla="*/ 752763 h 1727199"/>
              <a:gd name="connsiteX5" fmla="*/ 256309 w 1620982"/>
              <a:gd name="connsiteY5" fmla="*/ 1667163 h 1727199"/>
              <a:gd name="connsiteX6" fmla="*/ 173182 w 1620982"/>
              <a:gd name="connsiteY6" fmla="*/ 1085273 h 172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0982" h="1727199">
                <a:moveTo>
                  <a:pt x="173182" y="1085273"/>
                </a:moveTo>
                <a:cubicBezTo>
                  <a:pt x="147782" y="852055"/>
                  <a:pt x="0" y="447963"/>
                  <a:pt x="103909" y="267854"/>
                </a:cubicBezTo>
                <a:cubicBezTo>
                  <a:pt x="207818" y="87745"/>
                  <a:pt x="544945" y="9236"/>
                  <a:pt x="796636" y="4618"/>
                </a:cubicBezTo>
                <a:cubicBezTo>
                  <a:pt x="1048327" y="0"/>
                  <a:pt x="1607128" y="115454"/>
                  <a:pt x="1614055" y="240145"/>
                </a:cubicBezTo>
                <a:cubicBezTo>
                  <a:pt x="1620982" y="364836"/>
                  <a:pt x="1064491" y="514927"/>
                  <a:pt x="838200" y="752763"/>
                </a:cubicBezTo>
                <a:cubicBezTo>
                  <a:pt x="611909" y="990599"/>
                  <a:pt x="371763" y="1607127"/>
                  <a:pt x="256309" y="1667163"/>
                </a:cubicBezTo>
                <a:cubicBezTo>
                  <a:pt x="140855" y="1727199"/>
                  <a:pt x="198582" y="1318491"/>
                  <a:pt x="173182" y="1085273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0000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Схема 10"/>
          <p:cNvGraphicFramePr/>
          <p:nvPr/>
        </p:nvGraphicFramePr>
        <p:xfrm>
          <a:off x="0" y="1397000"/>
          <a:ext cx="9144000" cy="3760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BDAE5E53-F069-4114-A6C5-6C78B7A849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graphicEl>
                                              <a:dgm id="{BDAE5E53-F069-4114-A6C5-6C78B7A849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049D90DA-5551-4B1E-AAD3-AEA511DBC2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graphicEl>
                                              <a:dgm id="{049D90DA-5551-4B1E-AAD3-AEA511DBC2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7" grpId="0" animBg="1"/>
      <p:bldP spid="17" grpId="1" animBg="1"/>
      <p:bldGraphic spid="11" grpId="0">
        <p:bldSub>
          <a:bldDgm bld="one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572000" y="3724453"/>
            <a:ext cx="3500462" cy="242889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85786" y="3724453"/>
            <a:ext cx="3500462" cy="242889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07386"/>
            <a:ext cx="7467600" cy="725470"/>
          </a:xfrm>
        </p:spPr>
        <p:txBody>
          <a:bodyPr>
            <a:normAutofit/>
          </a:bodyPr>
          <a:lstStyle/>
          <a:p>
            <a:r>
              <a:rPr lang="uk-UA" sz="2400" b="0" dirty="0" smtClean="0">
                <a:solidFill>
                  <a:schemeClr val="tx1"/>
                </a:solidFill>
              </a:rPr>
              <a:t>4</a:t>
            </a:r>
            <a:r>
              <a:rPr lang="ru-RU" sz="2400" b="0" dirty="0" smtClean="0">
                <a:solidFill>
                  <a:schemeClr val="tx1"/>
                </a:solidFill>
              </a:rPr>
              <a:t>. </a:t>
            </a:r>
            <a:r>
              <a:rPr lang="uk-UA" sz="2400" b="0" dirty="0" smtClean="0">
                <a:solidFill>
                  <a:schemeClr val="tx1"/>
                </a:solidFill>
              </a:rPr>
              <a:t>Розбий лінії на дві групи.</a:t>
            </a:r>
            <a:endParaRPr lang="uk-UA" sz="2400" b="0" dirty="0">
              <a:solidFill>
                <a:schemeClr val="tx1"/>
              </a:solidFill>
            </a:endParaRPr>
          </a:p>
        </p:txBody>
      </p:sp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857224" y="2224255"/>
            <a:ext cx="17145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7" name="Freeform 3"/>
          <p:cNvSpPr>
            <a:spLocks/>
          </p:cNvSpPr>
          <p:nvPr/>
        </p:nvSpPr>
        <p:spPr bwMode="auto">
          <a:xfrm>
            <a:off x="928662" y="2724321"/>
            <a:ext cx="1257300" cy="4762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00" y="720"/>
              </a:cxn>
              <a:cxn ang="0">
                <a:pos x="1980" y="180"/>
              </a:cxn>
            </a:cxnLst>
            <a:rect l="0" t="0" r="r" b="b"/>
            <a:pathLst>
              <a:path w="1980" h="750">
                <a:moveTo>
                  <a:pt x="0" y="0"/>
                </a:moveTo>
                <a:cubicBezTo>
                  <a:pt x="285" y="345"/>
                  <a:pt x="570" y="690"/>
                  <a:pt x="900" y="720"/>
                </a:cubicBezTo>
                <a:cubicBezTo>
                  <a:pt x="1230" y="750"/>
                  <a:pt x="1605" y="465"/>
                  <a:pt x="1980" y="180"/>
                </a:cubicBezTo>
              </a:path>
            </a:pathLst>
          </a:custGeom>
          <a:noFill/>
          <a:ln w="38100" cmpd="sng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8" name="Freeform 4"/>
          <p:cNvSpPr>
            <a:spLocks/>
          </p:cNvSpPr>
          <p:nvPr/>
        </p:nvSpPr>
        <p:spPr bwMode="auto">
          <a:xfrm>
            <a:off x="2500298" y="2581445"/>
            <a:ext cx="514350" cy="685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20" y="540"/>
              </a:cxn>
              <a:cxn ang="0">
                <a:pos x="540" y="1080"/>
              </a:cxn>
            </a:cxnLst>
            <a:rect l="0" t="0" r="r" b="b"/>
            <a:pathLst>
              <a:path w="810" h="1080">
                <a:moveTo>
                  <a:pt x="0" y="0"/>
                </a:moveTo>
                <a:cubicBezTo>
                  <a:pt x="315" y="180"/>
                  <a:pt x="630" y="360"/>
                  <a:pt x="720" y="540"/>
                </a:cubicBezTo>
                <a:cubicBezTo>
                  <a:pt x="810" y="720"/>
                  <a:pt x="675" y="900"/>
                  <a:pt x="540" y="108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 flipV="1">
            <a:off x="3428992" y="2224255"/>
            <a:ext cx="685800" cy="9144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0" name="Freeform 6"/>
          <p:cNvSpPr>
            <a:spLocks/>
          </p:cNvSpPr>
          <p:nvPr/>
        </p:nvSpPr>
        <p:spPr bwMode="auto">
          <a:xfrm>
            <a:off x="4229106" y="2433805"/>
            <a:ext cx="628650" cy="590550"/>
          </a:xfrm>
          <a:custGeom>
            <a:avLst/>
            <a:gdLst/>
            <a:ahLst/>
            <a:cxnLst>
              <a:cxn ang="0">
                <a:pos x="450" y="390"/>
              </a:cxn>
              <a:cxn ang="0">
                <a:pos x="90" y="30"/>
              </a:cxn>
              <a:cxn ang="0">
                <a:pos x="990" y="210"/>
              </a:cxn>
              <a:cxn ang="0">
                <a:pos x="90" y="750"/>
              </a:cxn>
              <a:cxn ang="0">
                <a:pos x="450" y="930"/>
              </a:cxn>
              <a:cxn ang="0">
                <a:pos x="990" y="750"/>
              </a:cxn>
              <a:cxn ang="0">
                <a:pos x="450" y="390"/>
              </a:cxn>
            </a:cxnLst>
            <a:rect l="0" t="0" r="r" b="b"/>
            <a:pathLst>
              <a:path w="990" h="930">
                <a:moveTo>
                  <a:pt x="450" y="390"/>
                </a:moveTo>
                <a:cubicBezTo>
                  <a:pt x="300" y="270"/>
                  <a:pt x="0" y="60"/>
                  <a:pt x="90" y="30"/>
                </a:cubicBezTo>
                <a:cubicBezTo>
                  <a:pt x="180" y="0"/>
                  <a:pt x="990" y="90"/>
                  <a:pt x="990" y="210"/>
                </a:cubicBezTo>
                <a:cubicBezTo>
                  <a:pt x="990" y="330"/>
                  <a:pt x="180" y="630"/>
                  <a:pt x="90" y="750"/>
                </a:cubicBezTo>
                <a:cubicBezTo>
                  <a:pt x="0" y="870"/>
                  <a:pt x="300" y="930"/>
                  <a:pt x="450" y="930"/>
                </a:cubicBezTo>
                <a:cubicBezTo>
                  <a:pt x="600" y="930"/>
                  <a:pt x="990" y="840"/>
                  <a:pt x="990" y="750"/>
                </a:cubicBezTo>
                <a:cubicBezTo>
                  <a:pt x="990" y="660"/>
                  <a:pt x="600" y="510"/>
                  <a:pt x="450" y="390"/>
                </a:cubicBezTo>
                <a:close/>
              </a:path>
            </a:pathLst>
          </a:custGeom>
          <a:noFill/>
          <a:ln w="38100" cmpd="sng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5429256" y="2224255"/>
            <a:ext cx="0" cy="914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 flipH="1" flipV="1">
            <a:off x="5786446" y="2224255"/>
            <a:ext cx="800100" cy="9144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3" name="Freeform 9"/>
          <p:cNvSpPr>
            <a:spLocks/>
          </p:cNvSpPr>
          <p:nvPr/>
        </p:nvSpPr>
        <p:spPr bwMode="auto">
          <a:xfrm>
            <a:off x="6929454" y="2152817"/>
            <a:ext cx="571500" cy="933450"/>
          </a:xfrm>
          <a:custGeom>
            <a:avLst/>
            <a:gdLst/>
            <a:ahLst/>
            <a:cxnLst>
              <a:cxn ang="0">
                <a:pos x="0" y="570"/>
              </a:cxn>
              <a:cxn ang="0">
                <a:pos x="720" y="30"/>
              </a:cxn>
              <a:cxn ang="0">
                <a:pos x="540" y="750"/>
              </a:cxn>
              <a:cxn ang="0">
                <a:pos x="900" y="750"/>
              </a:cxn>
              <a:cxn ang="0">
                <a:pos x="540" y="1470"/>
              </a:cxn>
            </a:cxnLst>
            <a:rect l="0" t="0" r="r" b="b"/>
            <a:pathLst>
              <a:path w="900" h="1470">
                <a:moveTo>
                  <a:pt x="0" y="570"/>
                </a:moveTo>
                <a:cubicBezTo>
                  <a:pt x="315" y="285"/>
                  <a:pt x="630" y="0"/>
                  <a:pt x="720" y="30"/>
                </a:cubicBezTo>
                <a:cubicBezTo>
                  <a:pt x="810" y="60"/>
                  <a:pt x="510" y="630"/>
                  <a:pt x="540" y="750"/>
                </a:cubicBezTo>
                <a:cubicBezTo>
                  <a:pt x="570" y="870"/>
                  <a:pt x="900" y="630"/>
                  <a:pt x="900" y="750"/>
                </a:cubicBezTo>
                <a:cubicBezTo>
                  <a:pt x="900" y="870"/>
                  <a:pt x="720" y="1170"/>
                  <a:pt x="540" y="147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000232" y="3724453"/>
            <a:ext cx="9510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1 група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857884" y="3724453"/>
            <a:ext cx="9510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2 група</a:t>
            </a:r>
            <a:endParaRPr lang="ru-RU" b="1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571472" y="6279703"/>
            <a:ext cx="80010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i="0" u="none" strike="noStrike" cap="none" normalizeH="0" baseline="0" dirty="0" smtClean="0">
                <a:ln>
                  <a:noFill/>
                </a:ln>
                <a:effectLst/>
                <a:latin typeface="+mj-lt"/>
                <a:ea typeface="Times New Roman" pitchFamily="18" charset="0"/>
                <a:cs typeface="Arial" pitchFamily="34" charset="0"/>
              </a:rPr>
              <a:t>Як по-іншому можна розбити ці лінії на дві групи?</a:t>
            </a:r>
            <a:endParaRPr kumimoji="0" lang="uk-UA" sz="2400" i="0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57200" y="1554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Крива лінія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L 0.00781 0.315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3704 L 0.43212 0.20509 " pathEditMode="relative" ptsTypes="AA">
                                      <p:cBhvr>
                                        <p:cTn id="1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0.39532 0.2210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" y="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48148E-6 L -0.11024 0.2625 " pathEditMode="relative" ptsTypes="AA">
                                      <p:cBhvr>
                                        <p:cTn id="18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4.81481E-6 L 0.15748 0.37801 " pathEditMode="relative" ptsTypes="AA">
                                      <p:cBhvr>
                                        <p:cTn id="22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0.00602 L -0.37726 0.34051 " pathEditMode="relative" ptsTypes="AA">
                                      <p:cBhvr>
                                        <p:cTn id="26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48148E-6 L -0.27569 0.30463 " pathEditMode="relative" ptsTypes="AA">
                                      <p:cBhvr>
                                        <p:cTn id="30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-2.59259E-6 L -0.00798 0.30463 " pathEditMode="relative" ptsTypes="AA">
                                      <p:cBhvr>
                                        <p:cTn id="34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531 0.22106 L 0.0408 0.2210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9 0.30463 L -0.38611 0.38843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" y="42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024 0.2625 L 0.3316 0.26713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" y="2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569 0.30463 L 0.14167 0.33611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" y="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  <p:bldP spid="1027" grpId="0" animBg="1"/>
      <p:bldP spid="1028" grpId="0" animBg="1"/>
      <p:bldP spid="1028" grpId="1" animBg="1"/>
      <p:bldP spid="1029" grpId="0" animBg="1"/>
      <p:bldP spid="1029" grpId="1" animBg="1"/>
      <p:bldP spid="1030" grpId="0" animBg="1"/>
      <p:bldP spid="1031" grpId="0" animBg="1"/>
      <p:bldP spid="1032" grpId="0" animBg="1"/>
      <p:bldP spid="1032" grpId="1" animBg="1"/>
      <p:bldP spid="1033" grpId="0" animBg="1"/>
      <p:bldP spid="1033" grpId="1" animBg="1"/>
      <p:bldP spid="10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/>
          <p:cNvSpPr>
            <a:spLocks noChangeArrowheads="1"/>
          </p:cNvSpPr>
          <p:nvPr/>
        </p:nvSpPr>
        <p:spPr bwMode="auto">
          <a:xfrm>
            <a:off x="2051050" y="3955021"/>
            <a:ext cx="142875" cy="142875"/>
          </a:xfrm>
          <a:prstGeom prst="ellipse">
            <a:avLst/>
          </a:prstGeom>
          <a:solidFill>
            <a:srgbClr val="00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6659563" y="3993121"/>
            <a:ext cx="142875" cy="142875"/>
          </a:xfrm>
          <a:prstGeom prst="ellipse">
            <a:avLst/>
          </a:prstGeom>
          <a:solidFill>
            <a:srgbClr val="00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4140200" y="4737659"/>
            <a:ext cx="142875" cy="142875"/>
          </a:xfrm>
          <a:prstGeom prst="ellipse">
            <a:avLst/>
          </a:prstGeom>
          <a:solidFill>
            <a:srgbClr val="00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6" name="Полилиния 5"/>
          <p:cNvSpPr/>
          <p:nvPr/>
        </p:nvSpPr>
        <p:spPr>
          <a:xfrm>
            <a:off x="1692275" y="3520046"/>
            <a:ext cx="6192838" cy="1289050"/>
          </a:xfrm>
          <a:custGeom>
            <a:avLst/>
            <a:gdLst>
              <a:gd name="connsiteX0" fmla="*/ 0 w 6213764"/>
              <a:gd name="connsiteY0" fmla="*/ 124691 h 1496744"/>
              <a:gd name="connsiteX1" fmla="*/ 2514600 w 6213764"/>
              <a:gd name="connsiteY1" fmla="*/ 1496291 h 1496744"/>
              <a:gd name="connsiteX2" fmla="*/ 6213764 w 6213764"/>
              <a:gd name="connsiteY2" fmla="*/ 0 h 1496744"/>
              <a:gd name="connsiteX3" fmla="*/ 6213764 w 6213764"/>
              <a:gd name="connsiteY3" fmla="*/ 0 h 149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3764" h="1496744">
                <a:moveTo>
                  <a:pt x="0" y="124691"/>
                </a:moveTo>
                <a:cubicBezTo>
                  <a:pt x="739486" y="820882"/>
                  <a:pt x="1478973" y="1517073"/>
                  <a:pt x="2514600" y="1496291"/>
                </a:cubicBezTo>
                <a:cubicBezTo>
                  <a:pt x="3550227" y="1475509"/>
                  <a:pt x="6213764" y="0"/>
                  <a:pt x="6213764" y="0"/>
                </a:cubicBezTo>
                <a:lnTo>
                  <a:pt x="6213764" y="0"/>
                </a:lnTo>
              </a:path>
            </a:pathLst>
          </a:cu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3779838" y="3545446"/>
            <a:ext cx="142875" cy="142875"/>
          </a:xfrm>
          <a:prstGeom prst="ellipse">
            <a:avLst/>
          </a:prstGeom>
          <a:solidFill>
            <a:srgbClr val="00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5148263" y="4059796"/>
            <a:ext cx="142875" cy="142875"/>
          </a:xfrm>
          <a:prstGeom prst="ellipse">
            <a:avLst/>
          </a:prstGeom>
          <a:solidFill>
            <a:srgbClr val="00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5148263" y="6033059"/>
            <a:ext cx="142875" cy="142875"/>
          </a:xfrm>
          <a:prstGeom prst="ellipse">
            <a:avLst/>
          </a:prstGeom>
          <a:solidFill>
            <a:srgbClr val="00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11" name="Полилиния 10"/>
          <p:cNvSpPr/>
          <p:nvPr/>
        </p:nvSpPr>
        <p:spPr>
          <a:xfrm rot="3369857" flipV="1">
            <a:off x="3025775" y="4026459"/>
            <a:ext cx="3524250" cy="1422400"/>
          </a:xfrm>
          <a:custGeom>
            <a:avLst/>
            <a:gdLst>
              <a:gd name="connsiteX0" fmla="*/ 0 w 6213764"/>
              <a:gd name="connsiteY0" fmla="*/ 124691 h 1496744"/>
              <a:gd name="connsiteX1" fmla="*/ 2514600 w 6213764"/>
              <a:gd name="connsiteY1" fmla="*/ 1496291 h 1496744"/>
              <a:gd name="connsiteX2" fmla="*/ 6213764 w 6213764"/>
              <a:gd name="connsiteY2" fmla="*/ 0 h 1496744"/>
              <a:gd name="connsiteX3" fmla="*/ 6213764 w 6213764"/>
              <a:gd name="connsiteY3" fmla="*/ 0 h 149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3764" h="1496744">
                <a:moveTo>
                  <a:pt x="0" y="124691"/>
                </a:moveTo>
                <a:cubicBezTo>
                  <a:pt x="739486" y="820882"/>
                  <a:pt x="1478973" y="1517073"/>
                  <a:pt x="2514600" y="1496291"/>
                </a:cubicBezTo>
                <a:cubicBezTo>
                  <a:pt x="3550227" y="1475509"/>
                  <a:pt x="6213764" y="0"/>
                  <a:pt x="6213764" y="0"/>
                </a:cubicBezTo>
                <a:lnTo>
                  <a:pt x="6213764" y="0"/>
                </a:lnTo>
              </a:path>
            </a:pathLst>
          </a:cu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2" name="Oval 4"/>
          <p:cNvSpPr>
            <a:spLocks noChangeArrowheads="1"/>
          </p:cNvSpPr>
          <p:nvPr/>
        </p:nvSpPr>
        <p:spPr bwMode="auto">
          <a:xfrm>
            <a:off x="6948488" y="5177396"/>
            <a:ext cx="142875" cy="142875"/>
          </a:xfrm>
          <a:prstGeom prst="ellipse">
            <a:avLst/>
          </a:prstGeom>
          <a:solidFill>
            <a:srgbClr val="00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4629150" y="5169459"/>
            <a:ext cx="142875" cy="142875"/>
          </a:xfrm>
          <a:prstGeom prst="ellipse">
            <a:avLst/>
          </a:prstGeom>
          <a:solidFill>
            <a:srgbClr val="00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14" name="Oval 4"/>
          <p:cNvSpPr>
            <a:spLocks noChangeArrowheads="1"/>
          </p:cNvSpPr>
          <p:nvPr/>
        </p:nvSpPr>
        <p:spPr bwMode="auto">
          <a:xfrm>
            <a:off x="2051050" y="5169459"/>
            <a:ext cx="142875" cy="142875"/>
          </a:xfrm>
          <a:prstGeom prst="ellipse">
            <a:avLst/>
          </a:prstGeom>
          <a:solidFill>
            <a:srgbClr val="00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15" name="Полилиния 14"/>
          <p:cNvSpPr/>
          <p:nvPr/>
        </p:nvSpPr>
        <p:spPr>
          <a:xfrm>
            <a:off x="1692275" y="4185209"/>
            <a:ext cx="6192838" cy="1949450"/>
          </a:xfrm>
          <a:custGeom>
            <a:avLst/>
            <a:gdLst>
              <a:gd name="connsiteX0" fmla="*/ 0 w 6192982"/>
              <a:gd name="connsiteY0" fmla="*/ 1475509 h 1995679"/>
              <a:gd name="connsiteX1" fmla="*/ 1995055 w 6192982"/>
              <a:gd name="connsiteY1" fmla="*/ 228600 h 1995679"/>
              <a:gd name="connsiteX2" fmla="*/ 4094019 w 6192982"/>
              <a:gd name="connsiteY2" fmla="*/ 1995055 h 1995679"/>
              <a:gd name="connsiteX3" fmla="*/ 6192982 w 6192982"/>
              <a:gd name="connsiteY3" fmla="*/ 0 h 1995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92982" h="1995679">
                <a:moveTo>
                  <a:pt x="0" y="1475509"/>
                </a:moveTo>
                <a:cubicBezTo>
                  <a:pt x="656359" y="808759"/>
                  <a:pt x="1312719" y="142009"/>
                  <a:pt x="1995055" y="228600"/>
                </a:cubicBezTo>
                <a:cubicBezTo>
                  <a:pt x="2677392" y="315191"/>
                  <a:pt x="3394365" y="2033155"/>
                  <a:pt x="4094019" y="1995055"/>
                </a:cubicBezTo>
                <a:cubicBezTo>
                  <a:pt x="4793673" y="1956955"/>
                  <a:pt x="5493327" y="978477"/>
                  <a:pt x="6192982" y="0"/>
                </a:cubicBezTo>
              </a:path>
            </a:pathLst>
          </a:cu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57200" y="1554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Крива лінія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7" name="Схема 16"/>
          <p:cNvGraphicFramePr/>
          <p:nvPr/>
        </p:nvGraphicFramePr>
        <p:xfrm>
          <a:off x="0" y="1397000"/>
          <a:ext cx="9144000" cy="217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A4003FF0-164B-4D55-86FE-6F8C0B9FD1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graphicEl>
                                              <a:dgm id="{A4003FF0-164B-4D55-86FE-6F8C0B9FD1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494D53A3-11FA-4EFE-9B68-54064D5E54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graphicEl>
                                              <a:dgm id="{494D53A3-11FA-4EFE-9B68-54064D5E54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4" grpId="1" animBg="1"/>
      <p:bldP spid="5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2" grpId="0" animBg="1"/>
      <p:bldP spid="13" grpId="0" animBg="1"/>
      <p:bldP spid="14" grpId="0" animBg="1"/>
      <p:bldGraphic spid="17" grpId="0">
        <p:bldSub>
          <a:bldDgm bld="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81682"/>
            <a:ext cx="8472518" cy="796908"/>
          </a:xfrm>
        </p:spPr>
        <p:txBody>
          <a:bodyPr>
            <a:noAutofit/>
          </a:bodyPr>
          <a:lstStyle/>
          <a:p>
            <a:pPr lvl="0"/>
            <a:r>
              <a:rPr lang="uk-UA" sz="2400" b="0" dirty="0" smtClean="0">
                <a:solidFill>
                  <a:schemeClr val="tx1"/>
                </a:solidFill>
              </a:rPr>
              <a:t>5. Покажи на малюнку: точки, прямі лінії, криві лінії</a:t>
            </a:r>
            <a:br>
              <a:rPr lang="uk-UA" sz="2400" b="0" dirty="0" smtClean="0">
                <a:solidFill>
                  <a:schemeClr val="tx1"/>
                </a:solidFill>
              </a:rPr>
            </a:br>
            <a:r>
              <a:rPr lang="uk-UA" sz="2400" b="0" dirty="0" smtClean="0">
                <a:solidFill>
                  <a:schemeClr val="tx1"/>
                </a:solidFill>
              </a:rPr>
              <a:t> (замкнені і незамкнені).</a:t>
            </a:r>
            <a:endParaRPr lang="ru-RU" sz="2400" b="0" dirty="0">
              <a:solidFill>
                <a:schemeClr val="tx1"/>
              </a:solidFill>
            </a:endParaRPr>
          </a:p>
        </p:txBody>
      </p:sp>
      <p:sp>
        <p:nvSpPr>
          <p:cNvPr id="16386" name="Line 2"/>
          <p:cNvSpPr>
            <a:spLocks noChangeShapeType="1"/>
          </p:cNvSpPr>
          <p:nvPr/>
        </p:nvSpPr>
        <p:spPr bwMode="auto">
          <a:xfrm>
            <a:off x="1233477" y="3456482"/>
            <a:ext cx="1600200" cy="3429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387" name="Oval 3"/>
          <p:cNvSpPr>
            <a:spLocks noChangeAspect="1" noChangeArrowheads="1"/>
          </p:cNvSpPr>
          <p:nvPr/>
        </p:nvSpPr>
        <p:spPr bwMode="auto">
          <a:xfrm>
            <a:off x="1576377" y="3342182"/>
            <a:ext cx="50800" cy="50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388" name="Oval 4"/>
          <p:cNvSpPr>
            <a:spLocks noChangeAspect="1" noChangeArrowheads="1"/>
          </p:cNvSpPr>
          <p:nvPr/>
        </p:nvSpPr>
        <p:spPr bwMode="auto">
          <a:xfrm>
            <a:off x="1919277" y="3570782"/>
            <a:ext cx="50800" cy="50800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389" name="Oval 5"/>
          <p:cNvSpPr>
            <a:spLocks noChangeAspect="1" noChangeArrowheads="1"/>
          </p:cNvSpPr>
          <p:nvPr/>
        </p:nvSpPr>
        <p:spPr bwMode="auto">
          <a:xfrm>
            <a:off x="2376477" y="3685082"/>
            <a:ext cx="50800" cy="50800"/>
          </a:xfrm>
          <a:prstGeom prst="ellipse">
            <a:avLst/>
          </a:prstGeom>
          <a:solidFill>
            <a:srgbClr val="00FFFF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390" name="Oval 6"/>
          <p:cNvSpPr>
            <a:spLocks noChangeAspect="1" noChangeArrowheads="1"/>
          </p:cNvSpPr>
          <p:nvPr/>
        </p:nvSpPr>
        <p:spPr bwMode="auto">
          <a:xfrm>
            <a:off x="2033577" y="3799382"/>
            <a:ext cx="50800" cy="50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391" name="Freeform 7"/>
          <p:cNvSpPr>
            <a:spLocks/>
          </p:cNvSpPr>
          <p:nvPr/>
        </p:nvSpPr>
        <p:spPr bwMode="auto">
          <a:xfrm>
            <a:off x="3143240" y="3221532"/>
            <a:ext cx="925512" cy="749300"/>
          </a:xfrm>
          <a:custGeom>
            <a:avLst/>
            <a:gdLst/>
            <a:ahLst/>
            <a:cxnLst>
              <a:cxn ang="0">
                <a:pos x="32" y="872"/>
              </a:cxn>
              <a:cxn ang="0">
                <a:pos x="32" y="107"/>
              </a:cxn>
              <a:cxn ang="0">
                <a:pos x="62" y="62"/>
              </a:cxn>
              <a:cxn ang="0">
                <a:pos x="212" y="17"/>
              </a:cxn>
              <a:cxn ang="0">
                <a:pos x="482" y="122"/>
              </a:cxn>
              <a:cxn ang="0">
                <a:pos x="482" y="407"/>
              </a:cxn>
              <a:cxn ang="0">
                <a:pos x="437" y="527"/>
              </a:cxn>
              <a:cxn ang="0">
                <a:pos x="392" y="797"/>
              </a:cxn>
              <a:cxn ang="0">
                <a:pos x="482" y="1082"/>
              </a:cxn>
              <a:cxn ang="0">
                <a:pos x="602" y="1097"/>
              </a:cxn>
              <a:cxn ang="0">
                <a:pos x="1112" y="1157"/>
              </a:cxn>
              <a:cxn ang="0">
                <a:pos x="1382" y="1037"/>
              </a:cxn>
              <a:cxn ang="0">
                <a:pos x="1457" y="737"/>
              </a:cxn>
              <a:cxn ang="0">
                <a:pos x="1442" y="572"/>
              </a:cxn>
              <a:cxn ang="0">
                <a:pos x="1427" y="482"/>
              </a:cxn>
              <a:cxn ang="0">
                <a:pos x="1127" y="257"/>
              </a:cxn>
              <a:cxn ang="0">
                <a:pos x="887" y="302"/>
              </a:cxn>
              <a:cxn ang="0">
                <a:pos x="812" y="452"/>
              </a:cxn>
              <a:cxn ang="0">
                <a:pos x="797" y="737"/>
              </a:cxn>
              <a:cxn ang="0">
                <a:pos x="842" y="782"/>
              </a:cxn>
              <a:cxn ang="0">
                <a:pos x="947" y="767"/>
              </a:cxn>
              <a:cxn ang="0">
                <a:pos x="992" y="737"/>
              </a:cxn>
              <a:cxn ang="0">
                <a:pos x="1082" y="647"/>
              </a:cxn>
              <a:cxn ang="0">
                <a:pos x="1037" y="467"/>
              </a:cxn>
              <a:cxn ang="0">
                <a:pos x="977" y="482"/>
              </a:cxn>
              <a:cxn ang="0">
                <a:pos x="947" y="572"/>
              </a:cxn>
            </a:cxnLst>
            <a:rect l="0" t="0" r="r" b="b"/>
            <a:pathLst>
              <a:path w="1457" h="1181">
                <a:moveTo>
                  <a:pt x="32" y="872"/>
                </a:moveTo>
                <a:cubicBezTo>
                  <a:pt x="9" y="555"/>
                  <a:pt x="0" y="527"/>
                  <a:pt x="32" y="107"/>
                </a:cubicBezTo>
                <a:cubicBezTo>
                  <a:pt x="33" y="89"/>
                  <a:pt x="47" y="72"/>
                  <a:pt x="62" y="62"/>
                </a:cubicBezTo>
                <a:cubicBezTo>
                  <a:pt x="86" y="47"/>
                  <a:pt x="177" y="26"/>
                  <a:pt x="212" y="17"/>
                </a:cubicBezTo>
                <a:cubicBezTo>
                  <a:pt x="393" y="31"/>
                  <a:pt x="401" y="0"/>
                  <a:pt x="482" y="122"/>
                </a:cubicBezTo>
                <a:cubicBezTo>
                  <a:pt x="511" y="240"/>
                  <a:pt x="512" y="216"/>
                  <a:pt x="482" y="407"/>
                </a:cubicBezTo>
                <a:cubicBezTo>
                  <a:pt x="475" y="449"/>
                  <a:pt x="444" y="485"/>
                  <a:pt x="437" y="527"/>
                </a:cubicBezTo>
                <a:cubicBezTo>
                  <a:pt x="422" y="618"/>
                  <a:pt x="414" y="707"/>
                  <a:pt x="392" y="797"/>
                </a:cubicBezTo>
                <a:cubicBezTo>
                  <a:pt x="422" y="892"/>
                  <a:pt x="425" y="1000"/>
                  <a:pt x="482" y="1082"/>
                </a:cubicBezTo>
                <a:cubicBezTo>
                  <a:pt x="505" y="1115"/>
                  <a:pt x="562" y="1090"/>
                  <a:pt x="602" y="1097"/>
                </a:cubicBezTo>
                <a:cubicBezTo>
                  <a:pt x="772" y="1125"/>
                  <a:pt x="940" y="1140"/>
                  <a:pt x="1112" y="1157"/>
                </a:cubicBezTo>
                <a:cubicBezTo>
                  <a:pt x="1357" y="1138"/>
                  <a:pt x="1274" y="1181"/>
                  <a:pt x="1382" y="1037"/>
                </a:cubicBezTo>
                <a:cubicBezTo>
                  <a:pt x="1415" y="937"/>
                  <a:pt x="1424" y="837"/>
                  <a:pt x="1457" y="737"/>
                </a:cubicBezTo>
                <a:cubicBezTo>
                  <a:pt x="1452" y="682"/>
                  <a:pt x="1448" y="627"/>
                  <a:pt x="1442" y="572"/>
                </a:cubicBezTo>
                <a:cubicBezTo>
                  <a:pt x="1438" y="542"/>
                  <a:pt x="1442" y="508"/>
                  <a:pt x="1427" y="482"/>
                </a:cubicBezTo>
                <a:cubicBezTo>
                  <a:pt x="1378" y="397"/>
                  <a:pt x="1224" y="289"/>
                  <a:pt x="1127" y="257"/>
                </a:cubicBezTo>
                <a:cubicBezTo>
                  <a:pt x="1067" y="263"/>
                  <a:pt x="948" y="264"/>
                  <a:pt x="887" y="302"/>
                </a:cubicBezTo>
                <a:cubicBezTo>
                  <a:pt x="854" y="323"/>
                  <a:pt x="828" y="420"/>
                  <a:pt x="812" y="452"/>
                </a:cubicBezTo>
                <a:cubicBezTo>
                  <a:pt x="807" y="547"/>
                  <a:pt x="788" y="642"/>
                  <a:pt x="797" y="737"/>
                </a:cubicBezTo>
                <a:cubicBezTo>
                  <a:pt x="799" y="758"/>
                  <a:pt x="821" y="778"/>
                  <a:pt x="842" y="782"/>
                </a:cubicBezTo>
                <a:cubicBezTo>
                  <a:pt x="877" y="789"/>
                  <a:pt x="912" y="772"/>
                  <a:pt x="947" y="767"/>
                </a:cubicBezTo>
                <a:cubicBezTo>
                  <a:pt x="962" y="757"/>
                  <a:pt x="979" y="749"/>
                  <a:pt x="992" y="737"/>
                </a:cubicBezTo>
                <a:cubicBezTo>
                  <a:pt x="1024" y="709"/>
                  <a:pt x="1082" y="647"/>
                  <a:pt x="1082" y="647"/>
                </a:cubicBezTo>
                <a:cubicBezTo>
                  <a:pt x="1110" y="564"/>
                  <a:pt x="1113" y="518"/>
                  <a:pt x="1037" y="467"/>
                </a:cubicBezTo>
                <a:cubicBezTo>
                  <a:pt x="1017" y="472"/>
                  <a:pt x="990" y="466"/>
                  <a:pt x="977" y="482"/>
                </a:cubicBezTo>
                <a:cubicBezTo>
                  <a:pt x="956" y="506"/>
                  <a:pt x="947" y="572"/>
                  <a:pt x="947" y="572"/>
                </a:cubicBezTo>
              </a:path>
            </a:pathLst>
          </a:custGeom>
          <a:noFill/>
          <a:ln w="19050" cmpd="sng">
            <a:solidFill>
              <a:srgbClr val="00FF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392" name="Oval 8"/>
          <p:cNvSpPr>
            <a:spLocks noChangeAspect="1" noChangeArrowheads="1"/>
          </p:cNvSpPr>
          <p:nvPr/>
        </p:nvSpPr>
        <p:spPr bwMode="auto">
          <a:xfrm>
            <a:off x="3290877" y="3342182"/>
            <a:ext cx="50800" cy="50800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393" name="Oval 9"/>
          <p:cNvSpPr>
            <a:spLocks noChangeAspect="1" noChangeArrowheads="1"/>
          </p:cNvSpPr>
          <p:nvPr/>
        </p:nvSpPr>
        <p:spPr bwMode="auto">
          <a:xfrm>
            <a:off x="3405177" y="3685082"/>
            <a:ext cx="50800" cy="50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394" name="Oval 10"/>
          <p:cNvSpPr>
            <a:spLocks noChangeAspect="1" noChangeArrowheads="1"/>
          </p:cNvSpPr>
          <p:nvPr/>
        </p:nvSpPr>
        <p:spPr bwMode="auto">
          <a:xfrm>
            <a:off x="3862377" y="3685082"/>
            <a:ext cx="50800" cy="50800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395" name="Freeform 11"/>
          <p:cNvSpPr>
            <a:spLocks/>
          </p:cNvSpPr>
          <p:nvPr/>
        </p:nvSpPr>
        <p:spPr bwMode="auto">
          <a:xfrm>
            <a:off x="4286248" y="3435846"/>
            <a:ext cx="1219200" cy="857250"/>
          </a:xfrm>
          <a:custGeom>
            <a:avLst/>
            <a:gdLst/>
            <a:ahLst/>
            <a:cxnLst>
              <a:cxn ang="0">
                <a:pos x="750" y="570"/>
              </a:cxn>
              <a:cxn ang="0">
                <a:pos x="1110" y="30"/>
              </a:cxn>
              <a:cxn ang="0">
                <a:pos x="1830" y="750"/>
              </a:cxn>
              <a:cxn ang="0">
                <a:pos x="570" y="1290"/>
              </a:cxn>
              <a:cxn ang="0">
                <a:pos x="30" y="390"/>
              </a:cxn>
              <a:cxn ang="0">
                <a:pos x="750" y="570"/>
              </a:cxn>
            </a:cxnLst>
            <a:rect l="0" t="0" r="r" b="b"/>
            <a:pathLst>
              <a:path w="1920" h="1350">
                <a:moveTo>
                  <a:pt x="750" y="570"/>
                </a:moveTo>
                <a:cubicBezTo>
                  <a:pt x="930" y="510"/>
                  <a:pt x="930" y="0"/>
                  <a:pt x="1110" y="30"/>
                </a:cubicBezTo>
                <a:cubicBezTo>
                  <a:pt x="1290" y="60"/>
                  <a:pt x="1920" y="540"/>
                  <a:pt x="1830" y="750"/>
                </a:cubicBezTo>
                <a:cubicBezTo>
                  <a:pt x="1740" y="960"/>
                  <a:pt x="870" y="1350"/>
                  <a:pt x="570" y="1290"/>
                </a:cubicBezTo>
                <a:cubicBezTo>
                  <a:pt x="270" y="1230"/>
                  <a:pt x="0" y="510"/>
                  <a:pt x="30" y="390"/>
                </a:cubicBezTo>
                <a:cubicBezTo>
                  <a:pt x="60" y="270"/>
                  <a:pt x="570" y="630"/>
                  <a:pt x="750" y="570"/>
                </a:cubicBezTo>
                <a:close/>
              </a:path>
            </a:pathLst>
          </a:custGeom>
          <a:noFill/>
          <a:ln w="28575" cmpd="sng">
            <a:solidFill>
              <a:srgbClr val="FF99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396" name="Line 12"/>
          <p:cNvSpPr>
            <a:spLocks noChangeShapeType="1"/>
          </p:cNvSpPr>
          <p:nvPr/>
        </p:nvSpPr>
        <p:spPr bwMode="auto">
          <a:xfrm flipV="1">
            <a:off x="5800736" y="3407270"/>
            <a:ext cx="114300" cy="5715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397" name="Line 13"/>
          <p:cNvSpPr>
            <a:spLocks noChangeShapeType="1"/>
          </p:cNvSpPr>
          <p:nvPr/>
        </p:nvSpPr>
        <p:spPr bwMode="auto">
          <a:xfrm>
            <a:off x="5929322" y="3435846"/>
            <a:ext cx="228600" cy="5715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398" name="Line 14"/>
          <p:cNvSpPr>
            <a:spLocks noChangeShapeType="1"/>
          </p:cNvSpPr>
          <p:nvPr/>
        </p:nvSpPr>
        <p:spPr bwMode="auto">
          <a:xfrm flipV="1">
            <a:off x="6143636" y="3292970"/>
            <a:ext cx="114300" cy="685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399" name="Line 15"/>
          <p:cNvSpPr>
            <a:spLocks noChangeShapeType="1"/>
          </p:cNvSpPr>
          <p:nvPr/>
        </p:nvSpPr>
        <p:spPr bwMode="auto">
          <a:xfrm>
            <a:off x="6257936" y="3292970"/>
            <a:ext cx="3429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400" name="Line 16"/>
          <p:cNvSpPr>
            <a:spLocks noChangeShapeType="1"/>
          </p:cNvSpPr>
          <p:nvPr/>
        </p:nvSpPr>
        <p:spPr bwMode="auto">
          <a:xfrm flipH="1">
            <a:off x="7043754" y="3250108"/>
            <a:ext cx="800100" cy="8001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401" name="Line 17"/>
          <p:cNvSpPr>
            <a:spLocks noChangeShapeType="1"/>
          </p:cNvSpPr>
          <p:nvPr/>
        </p:nvSpPr>
        <p:spPr bwMode="auto">
          <a:xfrm>
            <a:off x="6929454" y="3364408"/>
            <a:ext cx="800100" cy="571500"/>
          </a:xfrm>
          <a:prstGeom prst="line">
            <a:avLst/>
          </a:prstGeom>
          <a:noFill/>
          <a:ln w="28575">
            <a:solidFill>
              <a:srgbClr val="80008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402" name="Oval 18"/>
          <p:cNvSpPr>
            <a:spLocks noChangeAspect="1" noChangeArrowheads="1"/>
          </p:cNvSpPr>
          <p:nvPr/>
        </p:nvSpPr>
        <p:spPr bwMode="auto">
          <a:xfrm>
            <a:off x="7386654" y="3646983"/>
            <a:ext cx="50800" cy="50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403" name="Line 19"/>
          <p:cNvSpPr>
            <a:spLocks noChangeShapeType="1"/>
          </p:cNvSpPr>
          <p:nvPr/>
        </p:nvSpPr>
        <p:spPr bwMode="auto">
          <a:xfrm>
            <a:off x="1119177" y="3739057"/>
            <a:ext cx="1485900" cy="3429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404" name="Oval 20"/>
          <p:cNvSpPr>
            <a:spLocks noChangeAspect="1" noChangeArrowheads="1"/>
          </p:cNvSpPr>
          <p:nvPr/>
        </p:nvSpPr>
        <p:spPr bwMode="auto">
          <a:xfrm>
            <a:off x="1462077" y="3450132"/>
            <a:ext cx="50800" cy="49212"/>
          </a:xfrm>
          <a:prstGeom prst="ellipse">
            <a:avLst/>
          </a:prstGeom>
          <a:solidFill>
            <a:srgbClr val="00FFFF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6407" name="Rectangle 23"/>
          <p:cNvSpPr>
            <a:spLocks noChangeArrowheads="1"/>
          </p:cNvSpPr>
          <p:nvPr/>
        </p:nvSpPr>
        <p:spPr bwMode="auto">
          <a:xfrm>
            <a:off x="0" y="150704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6408" name="Rectangle 24"/>
          <p:cNvSpPr>
            <a:spLocks noChangeArrowheads="1"/>
          </p:cNvSpPr>
          <p:nvPr/>
        </p:nvSpPr>
        <p:spPr bwMode="auto">
          <a:xfrm>
            <a:off x="0" y="4135944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57200" y="1554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Крива лінія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Промінь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1613402" y="5000636"/>
            <a:ext cx="22442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solidFill>
                  <a:srgbClr val="C00000"/>
                </a:solidFill>
              </a:rPr>
              <a:t>промінь</a:t>
            </a:r>
            <a:endParaRPr lang="ru-RU" sz="4400" dirty="0">
              <a:solidFill>
                <a:srgbClr val="C0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857224" y="5179231"/>
            <a:ext cx="3714776" cy="35719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4572000" y="5143512"/>
            <a:ext cx="3714776" cy="35719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185302" y="5000636"/>
            <a:ext cx="22442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solidFill>
                  <a:srgbClr val="C00000"/>
                </a:solidFill>
              </a:rPr>
              <a:t>промінь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429124" y="5072074"/>
            <a:ext cx="214314" cy="21431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429124" y="5072074"/>
            <a:ext cx="214314" cy="21431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Схема 10"/>
          <p:cNvGraphicFramePr/>
          <p:nvPr/>
        </p:nvGraphicFramePr>
        <p:xfrm>
          <a:off x="0" y="1397000"/>
          <a:ext cx="9144000" cy="2392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44C8006F-F72E-402A-9491-588DADA47C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graphicEl>
                                              <a:dgm id="{44C8006F-F72E-402A-9491-588DADA47C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4AF0689A-7A36-4F0B-BE43-E5AFC66A70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graphicEl>
                                              <a:dgm id="{4AF0689A-7A36-4F0B-BE43-E5AFC66A70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0" grpId="0" animBg="1"/>
      <p:bldP spid="10" grpId="2" animBg="1"/>
      <p:bldP spid="15" grpId="0" animBg="1"/>
      <p:bldP spid="15" grpId="2" animBg="1"/>
      <p:bldGraphic spid="11" grpId="0">
        <p:bldSub>
          <a:bldDgm bld="one"/>
        </p:bldSub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Промінь</a:t>
            </a:r>
            <a:endParaRPr lang="ru-RU" sz="36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5386" y="5085184"/>
            <a:ext cx="660299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Схема 4"/>
          <p:cNvGraphicFramePr/>
          <p:nvPr/>
        </p:nvGraphicFramePr>
        <p:xfrm>
          <a:off x="0" y="3068960"/>
          <a:ext cx="9144000" cy="2320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Скругленная прямоугольная выноска 5"/>
          <p:cNvSpPr/>
          <p:nvPr/>
        </p:nvSpPr>
        <p:spPr>
          <a:xfrm>
            <a:off x="323528" y="1556792"/>
            <a:ext cx="8532440" cy="1440160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k-UA" sz="2400" dirty="0" smtClean="0"/>
              <a:t>Отже, частина прямої лінії, яка обмежена з однієї сторони точкою, називається </a:t>
            </a:r>
            <a:r>
              <a:rPr lang="uk-UA" sz="2400" b="1" i="1" dirty="0" smtClean="0"/>
              <a:t>променем</a:t>
            </a:r>
            <a:r>
              <a:rPr lang="uk-UA" sz="2400" dirty="0" smtClean="0"/>
              <a:t>. Ця точка називається </a:t>
            </a:r>
            <a:r>
              <a:rPr lang="uk-UA" sz="2400" b="1" i="1" dirty="0" smtClean="0"/>
              <a:t>початком променя</a:t>
            </a:r>
            <a:r>
              <a:rPr lang="uk-UA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6DA39EC-7656-4E8D-B8B6-5D07E15B4E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16DA39EC-7656-4E8D-B8B6-5D07E15B4E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3860501-0CC0-4FAF-B14E-57F5B9DD8B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93860501-0CC0-4FAF-B14E-57F5B9DD8B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Промінь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7"/>
            <a:ext cx="8229600" cy="4988024"/>
          </a:xfrm>
        </p:spPr>
        <p:txBody>
          <a:bodyPr>
            <a:normAutofit/>
          </a:bodyPr>
          <a:lstStyle/>
          <a:p>
            <a:pPr marL="0" indent="432000" algn="just">
              <a:spcAft>
                <a:spcPts val="1200"/>
              </a:spcAft>
              <a:buNone/>
            </a:pPr>
            <a:endParaRPr lang="ru-RU" sz="2400" dirty="0" smtClean="0"/>
          </a:p>
          <a:p>
            <a:pPr marL="0" indent="432000" algn="just">
              <a:spcAft>
                <a:spcPts val="1200"/>
              </a:spcAft>
              <a:buNone/>
            </a:pPr>
            <a:endParaRPr lang="ru-RU" sz="24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397000"/>
          <a:ext cx="914400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1EA11E9-345D-4E21-9897-B2DED22A58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21EA11E9-345D-4E21-9897-B2DED22A58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F04FD26-0F8E-413B-98A3-DC87705E5E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5F04FD26-0F8E-413B-98A3-DC87705E5E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5671964-5A11-439F-AC99-4174C270DD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35671964-5A11-439F-AC99-4174C270DD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346FC6D-B7F1-4EA8-ABD6-794D681684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B346FC6D-B7F1-4EA8-ABD6-794D681684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Промінь</a:t>
            </a:r>
            <a:endParaRPr lang="ru-RU" sz="36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397000"/>
          <a:ext cx="914400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28AF0BF-A9AC-4498-9324-EF0A8BBE49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028AF0BF-A9AC-4498-9324-EF0A8BBE49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DB70F1-1F6F-4167-A212-9EEFAAA9F1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CADB70F1-1F6F-4167-A212-9EEFAAA9F1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Відрізок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1242344" y="5828481"/>
            <a:ext cx="22442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solidFill>
                  <a:srgbClr val="C00000"/>
                </a:solidFill>
              </a:rPr>
              <a:t>промінь</a:t>
            </a:r>
            <a:endParaRPr lang="ru-RU" sz="4400" dirty="0">
              <a:solidFill>
                <a:srgbClr val="C00000"/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313782" y="6026418"/>
            <a:ext cx="2214578" cy="1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528360" y="6026417"/>
            <a:ext cx="2214578" cy="1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671500" y="6026418"/>
            <a:ext cx="2214578" cy="1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3385484" y="5883542"/>
            <a:ext cx="214314" cy="21431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856174" y="5812104"/>
            <a:ext cx="22442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solidFill>
                  <a:srgbClr val="C00000"/>
                </a:solidFill>
              </a:rPr>
              <a:t>промінь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528624" y="5883542"/>
            <a:ext cx="214314" cy="21431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385484" y="5883542"/>
            <a:ext cx="214314" cy="21431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5528624" y="5883542"/>
            <a:ext cx="214314" cy="21431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3528360" y="5899919"/>
            <a:ext cx="22442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solidFill>
                  <a:srgbClr val="C00000"/>
                </a:solidFill>
              </a:rPr>
              <a:t>відрізок</a:t>
            </a:r>
            <a:endParaRPr lang="ru-RU" sz="4400" dirty="0">
              <a:solidFill>
                <a:srgbClr val="C00000"/>
              </a:solidFill>
            </a:endParaRPr>
          </a:p>
        </p:txBody>
      </p:sp>
      <p:graphicFrame>
        <p:nvGraphicFramePr>
          <p:cNvPr id="15" name="Схема 14"/>
          <p:cNvGraphicFramePr/>
          <p:nvPr/>
        </p:nvGraphicFramePr>
        <p:xfrm>
          <a:off x="0" y="1397000"/>
          <a:ext cx="9144000" cy="4264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6D2B3B8E-552F-42E9-8205-4432171480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>
                                            <p:graphicEl>
                                              <a:dgm id="{6D2B3B8E-552F-42E9-8205-4432171480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76AB741C-FFDB-42B3-8B5D-4E339CF2A0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>
                                            <p:graphicEl>
                                              <a:dgm id="{76AB741C-FFDB-42B3-8B5D-4E339CF2A0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3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 animBg="1"/>
      <p:bldP spid="12" grpId="1" animBg="1"/>
      <p:bldP spid="10" grpId="0"/>
      <p:bldP spid="11" grpId="0" animBg="1"/>
      <p:bldP spid="11" grpId="1" animBg="1"/>
      <p:bldP spid="20" grpId="2" animBg="1"/>
      <p:bldP spid="20" grpId="3" animBg="1"/>
      <p:bldP spid="21" grpId="0" animBg="1"/>
      <p:bldP spid="21" grpId="1" animBg="1"/>
      <p:bldP spid="22" grpId="0"/>
      <p:bldGraphic spid="15" grpId="0" uiExpand="1">
        <p:bldSub>
          <a:bldDgm bld="one"/>
        </p:bldSub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Відрізок</a:t>
            </a:r>
            <a:endParaRPr lang="ru-RU" sz="3600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0" y="1397000"/>
          <a:ext cx="9144000" cy="20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Схема 7"/>
          <p:cNvGraphicFramePr/>
          <p:nvPr/>
        </p:nvGraphicFramePr>
        <p:xfrm>
          <a:off x="0" y="3573016"/>
          <a:ext cx="9144000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07F6C8A-BD7F-4CC9-AF7C-8DF6338265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507F6C8A-BD7F-4CC9-AF7C-8DF6338265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C6A0335-64E8-4CF3-85D4-A5F022076A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CC6A0335-64E8-4CF3-85D4-A5F022076A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9118D96-F358-4F06-9F56-FA505F039F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graphicEl>
                                              <a:dgm id="{29118D96-F358-4F06-9F56-FA505F039F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676DF37-9E3C-469D-A93B-E3B6686542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graphicEl>
                                              <a:dgm id="{0676DF37-9E3C-469D-A93B-E3B6686542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/>
        </p:bldSub>
      </p:bldGraphic>
      <p:bldGraphic spid="8" grpId="0">
        <p:bldSub>
          <a:bldDgm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55448"/>
            <a:ext cx="8715436" cy="1252728"/>
          </a:xfrm>
        </p:spPr>
        <p:txBody>
          <a:bodyPr>
            <a:normAutofit/>
          </a:bodyPr>
          <a:lstStyle/>
          <a:p>
            <a:r>
              <a:rPr lang="uk-UA" sz="3600" dirty="0" smtClean="0"/>
              <a:t>Мета вивчення геометричного матеріалу</a:t>
            </a:r>
            <a:endParaRPr lang="ru-RU" sz="36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453232"/>
          <a:ext cx="9144000" cy="5404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77EABCC-96EF-46F1-9B05-5321F194BD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477EABCC-96EF-46F1-9B05-5321F194BD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98CBDC-D9E1-4F17-A5BF-FE3F6627B9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1498CBDC-D9E1-4F17-A5BF-FE3F6627B9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07BE5B-CFFF-4ADF-99AF-04B7CF8B97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1907BE5B-CFFF-4ADF-99AF-04B7CF8B97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E4E381-F3F7-49CD-972E-87D0CBCA48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1AE4E381-F3F7-49CD-972E-87D0CBCA48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E08D3A-ECFC-4371-B8FA-32D128EDD4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29E08D3A-ECFC-4371-B8FA-32D128EDD4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D545BD-8AA1-4374-A399-88B03D3711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>
                                            <p:graphicEl>
                                              <a:dgm id="{CBD545BD-8AA1-4374-A399-88B03D3711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Відрізок</a:t>
            </a:r>
            <a:endParaRPr lang="ru-RU" sz="36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4559577"/>
            <a:ext cx="5004048" cy="229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Схема 4"/>
          <p:cNvGraphicFramePr/>
          <p:nvPr/>
        </p:nvGraphicFramePr>
        <p:xfrm>
          <a:off x="-35496" y="3212976"/>
          <a:ext cx="9144000" cy="1656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0" y="1412776"/>
          <a:ext cx="9144000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744755B-0875-4B2B-BE15-A6A575187D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A744755B-0875-4B2B-BE15-A6A575187D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4BEB9FB-99BE-4531-94FF-96F4C2B501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54BEB9FB-99BE-4531-94FF-96F4C2B501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3C4F498-6F94-4C7A-B1AF-B08AC75C37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F3C4F498-6F94-4C7A-B1AF-B08AC75C37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5C10415-971D-40A4-9D36-380AF81780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dgm id="{75C10415-971D-40A4-9D36-380AF81780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  <p:bldGraphic spid="6" grpId="0" uiExpand="1">
        <p:bldSub>
          <a:bldDgm bld="one"/>
        </p:bldSub>
      </p:bldGraphic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Формування уявлень про відрізок та промінь</a:t>
            </a:r>
            <a:endParaRPr lang="ru-RU" sz="3600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18540"/>
            <a:ext cx="8052895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 стрелкой 4"/>
          <p:cNvCxnSpPr/>
          <p:nvPr/>
        </p:nvCxnSpPr>
        <p:spPr>
          <a:xfrm>
            <a:off x="1403648" y="2060848"/>
            <a:ext cx="648072" cy="504056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4932040" y="3212976"/>
            <a:ext cx="648072" cy="504056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1619672" y="2708920"/>
            <a:ext cx="648072" cy="43204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131840" y="2060848"/>
            <a:ext cx="648072" cy="43204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508104" y="1988840"/>
            <a:ext cx="648072" cy="43204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714348" y="4630906"/>
            <a:ext cx="2428892" cy="1428760"/>
          </a:xfrm>
          <a:prstGeom prst="roundRect">
            <a:avLst/>
          </a:prstGeom>
          <a:solidFill>
            <a:schemeClr val="accent1">
              <a:lumMod val="40000"/>
              <a:lumOff val="60000"/>
              <a:alpha val="9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357554" y="4630906"/>
            <a:ext cx="2428892" cy="1428760"/>
          </a:xfrm>
          <a:prstGeom prst="roundRect">
            <a:avLst/>
          </a:prstGeom>
          <a:solidFill>
            <a:schemeClr val="accent1">
              <a:lumMod val="40000"/>
              <a:lumOff val="60000"/>
              <a:alpha val="9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000760" y="4630906"/>
            <a:ext cx="2428892" cy="1428760"/>
          </a:xfrm>
          <a:prstGeom prst="roundRect">
            <a:avLst/>
          </a:prstGeom>
          <a:solidFill>
            <a:schemeClr val="accent1">
              <a:lumMod val="40000"/>
              <a:lumOff val="60000"/>
              <a:alpha val="9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1844824"/>
            <a:ext cx="64807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uk-UA" sz="2800" dirty="0" smtClean="0">
                <a:latin typeface="+mj-lt"/>
              </a:rPr>
              <a:t>Розбий геометричні фігури на три групи:</a:t>
            </a:r>
            <a:endParaRPr lang="ru-RU" sz="2800" dirty="0">
              <a:latin typeface="+mj-lt"/>
            </a:endParaRPr>
          </a:p>
        </p:txBody>
      </p:sp>
      <p:sp>
        <p:nvSpPr>
          <p:cNvPr id="17412" name="Line 4"/>
          <p:cNvSpPr>
            <a:spLocks noChangeShapeType="1"/>
          </p:cNvSpPr>
          <p:nvPr/>
        </p:nvSpPr>
        <p:spPr bwMode="auto">
          <a:xfrm flipV="1">
            <a:off x="1000100" y="3345022"/>
            <a:ext cx="1028700" cy="8001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oval" w="med" len="med"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7413" name="Line 5"/>
          <p:cNvSpPr>
            <a:spLocks noChangeShapeType="1"/>
          </p:cNvSpPr>
          <p:nvPr/>
        </p:nvSpPr>
        <p:spPr bwMode="auto">
          <a:xfrm>
            <a:off x="2000232" y="4059402"/>
            <a:ext cx="8001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oval" w="med" len="med"/>
            <a:tailEnd type="oval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7414" name="Line 6"/>
          <p:cNvSpPr>
            <a:spLocks noChangeShapeType="1"/>
          </p:cNvSpPr>
          <p:nvPr/>
        </p:nvSpPr>
        <p:spPr bwMode="auto">
          <a:xfrm>
            <a:off x="2214546" y="3059270"/>
            <a:ext cx="1371600" cy="10287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>
            <a:off x="3000364" y="3059270"/>
            <a:ext cx="800100" cy="5715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oval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7416" name="Line 8"/>
          <p:cNvSpPr>
            <a:spLocks noChangeShapeType="1"/>
          </p:cNvSpPr>
          <p:nvPr/>
        </p:nvSpPr>
        <p:spPr bwMode="auto">
          <a:xfrm flipV="1">
            <a:off x="4357686" y="3487898"/>
            <a:ext cx="34290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oval" w="med" len="med"/>
            <a:tailEnd type="oval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7417" name="Line 9"/>
          <p:cNvSpPr>
            <a:spLocks noChangeShapeType="1"/>
          </p:cNvSpPr>
          <p:nvPr/>
        </p:nvSpPr>
        <p:spPr bwMode="auto">
          <a:xfrm>
            <a:off x="4214810" y="2916394"/>
            <a:ext cx="0" cy="4572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 type="oval" w="med" len="med"/>
            <a:tailEnd type="oval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7418" name="Line 10"/>
          <p:cNvSpPr>
            <a:spLocks noChangeShapeType="1"/>
          </p:cNvSpPr>
          <p:nvPr/>
        </p:nvSpPr>
        <p:spPr bwMode="auto">
          <a:xfrm>
            <a:off x="5357818" y="3059270"/>
            <a:ext cx="2057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7419" name="Line 11"/>
          <p:cNvSpPr>
            <a:spLocks noChangeShapeType="1"/>
          </p:cNvSpPr>
          <p:nvPr/>
        </p:nvSpPr>
        <p:spPr bwMode="auto">
          <a:xfrm>
            <a:off x="5286380" y="3559336"/>
            <a:ext cx="2057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oval" w="med" len="med"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7420" name="Line 12"/>
          <p:cNvSpPr>
            <a:spLocks noChangeShapeType="1"/>
          </p:cNvSpPr>
          <p:nvPr/>
        </p:nvSpPr>
        <p:spPr bwMode="auto">
          <a:xfrm>
            <a:off x="5286380" y="3916526"/>
            <a:ext cx="2057400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 type="oval" w="med" len="med"/>
            <a:tailEnd type="oval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7421" name="Line 13"/>
          <p:cNvSpPr>
            <a:spLocks noChangeShapeType="1"/>
          </p:cNvSpPr>
          <p:nvPr/>
        </p:nvSpPr>
        <p:spPr bwMode="auto">
          <a:xfrm>
            <a:off x="4714876" y="4273716"/>
            <a:ext cx="2057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oval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1428728" y="6140224"/>
            <a:ext cx="1130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uk-UA" sz="2800" b="1" dirty="0" smtClean="0">
                <a:latin typeface="+mj-lt"/>
              </a:rPr>
              <a:t>прямі</a:t>
            </a:r>
            <a:endParaRPr lang="ru-RU" sz="2800" b="1" dirty="0"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57620" y="6140224"/>
            <a:ext cx="14746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uk-UA" sz="2800" b="1" dirty="0" smtClean="0">
                <a:latin typeface="+mj-lt"/>
              </a:rPr>
              <a:t>промені</a:t>
            </a:r>
            <a:endParaRPr lang="ru-RU" sz="2800" b="1" dirty="0">
              <a:latin typeface="+mj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43702" y="6068786"/>
            <a:ext cx="15167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uk-UA" sz="2800" b="1" dirty="0" smtClean="0">
                <a:latin typeface="+mj-lt"/>
              </a:rPr>
              <a:t>відрізки</a:t>
            </a:r>
            <a:endParaRPr lang="ru-RU" sz="2800" b="1" dirty="0">
              <a:latin typeface="+mj-lt"/>
            </a:endParaRPr>
          </a:p>
        </p:txBody>
      </p:sp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Формування уявлень про відрізок та промінь</a:t>
            </a:r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23699E-6 L -0.08472 0.2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" y="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5.78035E-8 L -0.4974 0.4092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" y="2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7.51445E-7 L 0.31858 0.2337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" y="1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56069E-6 L 0.19931 0.3047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31214E-6 L -0.18247 0.189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44509E-6 L -0.12796 0.23237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48555E-6 L 0.3908 0.29249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1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68208E-6 L 0.54479 0.12717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" y="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50867E-6 L 0.25989 0.37572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1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89017E-7 L 0.10243 0.1995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7412" grpId="0" animBg="1"/>
      <p:bldP spid="17413" grpId="0" animBg="1"/>
      <p:bldP spid="17414" grpId="0" animBg="1"/>
      <p:bldP spid="17415" grpId="0" animBg="1"/>
      <p:bldP spid="17416" grpId="0" animBg="1"/>
      <p:bldP spid="17417" grpId="0" animBg="1"/>
      <p:bldP spid="17418" grpId="0" animBg="1"/>
      <p:bldP spid="17419" grpId="0" animBg="1"/>
      <p:bldP spid="17420" grpId="0" animBg="1"/>
      <p:bldP spid="17421" grpId="0" animBg="1"/>
      <p:bldP spid="20" grpId="0"/>
      <p:bldP spid="21" grpId="0"/>
      <p:bldP spid="2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2071670" y="2147996"/>
            <a:ext cx="4071966" cy="45719"/>
          </a:xfrm>
          <a:prstGeom prst="line">
            <a:avLst/>
          </a:prstGeom>
          <a:noFill/>
          <a:ln w="31750" cap="rnd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8319298" cy="654032"/>
          </a:xfrm>
        </p:spPr>
        <p:txBody>
          <a:bodyPr>
            <a:noAutofit/>
          </a:bodyPr>
          <a:lstStyle/>
          <a:p>
            <a:pPr lvl="0"/>
            <a:r>
              <a:rPr lang="uk-UA" sz="2800" b="0" dirty="0" smtClean="0">
                <a:solidFill>
                  <a:schemeClr val="tx1"/>
                </a:solidFill>
              </a:rPr>
              <a:t>Розглянь точки (під номерами) та пряму лінію.</a:t>
            </a:r>
            <a:endParaRPr lang="ru-RU" sz="2800" b="0" dirty="0">
              <a:solidFill>
                <a:schemeClr val="tx1"/>
              </a:solidFill>
            </a:endParaRPr>
          </a:p>
        </p:txBody>
      </p:sp>
      <p:sp>
        <p:nvSpPr>
          <p:cNvPr id="23553" name="Oval 1"/>
          <p:cNvSpPr>
            <a:spLocks noChangeAspect="1" noChangeArrowheads="1"/>
          </p:cNvSpPr>
          <p:nvPr/>
        </p:nvSpPr>
        <p:spPr bwMode="auto">
          <a:xfrm flipV="1">
            <a:off x="2657460" y="1876535"/>
            <a:ext cx="114300" cy="114300"/>
          </a:xfrm>
          <a:prstGeom prst="ellipse">
            <a:avLst/>
          </a:prstGeom>
          <a:solidFill>
            <a:srgbClr val="FFFFFF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3554" name="Oval 2"/>
          <p:cNvSpPr>
            <a:spLocks noChangeAspect="1" noChangeArrowheads="1"/>
          </p:cNvSpPr>
          <p:nvPr/>
        </p:nvSpPr>
        <p:spPr bwMode="auto">
          <a:xfrm flipV="1">
            <a:off x="3914760" y="1647935"/>
            <a:ext cx="114300" cy="114300"/>
          </a:xfrm>
          <a:prstGeom prst="ellipse">
            <a:avLst/>
          </a:prstGeom>
          <a:solidFill>
            <a:srgbClr val="0000FF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3555" name="Oval 3"/>
          <p:cNvSpPr>
            <a:spLocks noChangeAspect="1" noChangeArrowheads="1"/>
          </p:cNvSpPr>
          <p:nvPr/>
        </p:nvSpPr>
        <p:spPr bwMode="auto">
          <a:xfrm flipV="1">
            <a:off x="4714860" y="2105135"/>
            <a:ext cx="114300" cy="114300"/>
          </a:xfrm>
          <a:prstGeom prst="ellipse">
            <a:avLst/>
          </a:prstGeom>
          <a:solidFill>
            <a:srgbClr val="FF0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3556" name="Oval 4"/>
          <p:cNvSpPr>
            <a:spLocks noChangeAspect="1" noChangeArrowheads="1"/>
          </p:cNvSpPr>
          <p:nvPr/>
        </p:nvSpPr>
        <p:spPr bwMode="auto">
          <a:xfrm flipV="1">
            <a:off x="4214810" y="2719501"/>
            <a:ext cx="114300" cy="114300"/>
          </a:xfrm>
          <a:prstGeom prst="ellipse">
            <a:avLst/>
          </a:prstGeom>
          <a:solidFill>
            <a:srgbClr val="FFFF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3557" name="Oval 5"/>
          <p:cNvSpPr>
            <a:spLocks noChangeAspect="1" noChangeArrowheads="1"/>
          </p:cNvSpPr>
          <p:nvPr/>
        </p:nvSpPr>
        <p:spPr bwMode="auto">
          <a:xfrm flipV="1">
            <a:off x="1785918" y="2719501"/>
            <a:ext cx="114300" cy="114300"/>
          </a:xfrm>
          <a:prstGeom prst="ellipse">
            <a:avLst/>
          </a:prstGeom>
          <a:solidFill>
            <a:srgbClr val="000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3559" name="Oval 7"/>
          <p:cNvSpPr>
            <a:spLocks noChangeAspect="1" noChangeArrowheads="1"/>
          </p:cNvSpPr>
          <p:nvPr/>
        </p:nvSpPr>
        <p:spPr bwMode="auto">
          <a:xfrm flipV="1">
            <a:off x="3571860" y="2105135"/>
            <a:ext cx="114300" cy="114300"/>
          </a:xfrm>
          <a:prstGeom prst="ellipse">
            <a:avLst/>
          </a:prstGeom>
          <a:solidFill>
            <a:srgbClr val="00FF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714612" y="164793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428992" y="1790807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2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643438" y="1790807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4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857356" y="257662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5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357686" y="257662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6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785786" y="3343632"/>
            <a:ext cx="60486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Font typeface="Times New Roman" pitchFamily="18" charset="0"/>
              <a:buChar char="―"/>
            </a:pPr>
            <a:r>
              <a:rPr lang="uk-UA" sz="2400" dirty="0" smtClean="0">
                <a:latin typeface="+mj-lt"/>
              </a:rPr>
              <a:t>Які точки лежать на прямій лінії? </a:t>
            </a:r>
          </a:p>
          <a:p>
            <a:pPr>
              <a:spcBef>
                <a:spcPts val="600"/>
              </a:spcBef>
              <a:buFont typeface="Times New Roman" pitchFamily="18" charset="0"/>
              <a:buChar char="―"/>
            </a:pPr>
            <a:r>
              <a:rPr lang="uk-UA" sz="2400" dirty="0" smtClean="0">
                <a:latin typeface="+mj-lt"/>
              </a:rPr>
              <a:t>Над прямою лінією? </a:t>
            </a:r>
          </a:p>
          <a:p>
            <a:pPr>
              <a:spcBef>
                <a:spcPts val="600"/>
              </a:spcBef>
              <a:buFont typeface="Times New Roman" pitchFamily="18" charset="0"/>
              <a:buChar char="―"/>
            </a:pPr>
            <a:r>
              <a:rPr lang="uk-UA" sz="2400" dirty="0" smtClean="0">
                <a:latin typeface="+mj-lt"/>
              </a:rPr>
              <a:t>Під прямою? </a:t>
            </a:r>
          </a:p>
          <a:p>
            <a:pPr>
              <a:spcBef>
                <a:spcPts val="600"/>
              </a:spcBef>
              <a:buFont typeface="Times New Roman" pitchFamily="18" charset="0"/>
              <a:buChar char="―"/>
            </a:pPr>
            <a:r>
              <a:rPr lang="uk-UA" sz="2400" dirty="0" smtClean="0">
                <a:latin typeface="+mj-lt"/>
              </a:rPr>
              <a:t>Покажи відрізок. </a:t>
            </a:r>
          </a:p>
          <a:p>
            <a:pPr>
              <a:spcBef>
                <a:spcPts val="600"/>
              </a:spcBef>
              <a:buFont typeface="Times New Roman" pitchFamily="18" charset="0"/>
              <a:buChar char="―"/>
            </a:pPr>
            <a:r>
              <a:rPr lang="uk-UA" sz="2400" dirty="0" smtClean="0">
                <a:latin typeface="+mj-lt"/>
              </a:rPr>
              <a:t>Якими точками він обмежений? </a:t>
            </a:r>
          </a:p>
          <a:p>
            <a:pPr>
              <a:spcBef>
                <a:spcPts val="600"/>
              </a:spcBef>
              <a:buFont typeface="Times New Roman" pitchFamily="18" charset="0"/>
              <a:buChar char="―"/>
            </a:pPr>
            <a:r>
              <a:rPr lang="uk-UA" sz="2400" dirty="0" smtClean="0">
                <a:latin typeface="+mj-lt"/>
              </a:rPr>
              <a:t>Покажи промені. </a:t>
            </a:r>
          </a:p>
          <a:p>
            <a:pPr>
              <a:spcBef>
                <a:spcPts val="600"/>
              </a:spcBef>
              <a:buFont typeface="Times New Roman" pitchFamily="18" charset="0"/>
              <a:buChar char="―"/>
            </a:pPr>
            <a:r>
              <a:rPr lang="uk-UA" sz="2400" dirty="0" smtClean="0">
                <a:latin typeface="+mj-lt"/>
              </a:rPr>
              <a:t>Які точки є початком кожного променя?</a:t>
            </a:r>
            <a:endParaRPr lang="ru-RU" sz="2400" b="1" i="1" dirty="0" smtClean="0"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83966" y="1357298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3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142876" y="100000"/>
            <a:ext cx="8572528" cy="1543050"/>
          </a:xfrm>
        </p:spPr>
        <p:txBody>
          <a:bodyPr>
            <a:noAutofit/>
          </a:bodyPr>
          <a:lstStyle/>
          <a:p>
            <a:pPr algn="just" eaLnBrk="1" fontAlgn="auto" hangingPunct="1">
              <a:spcAft>
                <a:spcPts val="0"/>
              </a:spcAft>
              <a:tabLst>
                <a:tab pos="96838" algn="l"/>
                <a:tab pos="3770313" algn="l"/>
              </a:tabLst>
              <a:defRPr/>
            </a:pPr>
            <a:r>
              <a:rPr lang="uk-UA" sz="2800" b="0" dirty="0" smtClean="0">
                <a:solidFill>
                  <a:schemeClr val="tx1"/>
                </a:solidFill>
                <a:latin typeface="+mn-lt"/>
              </a:rPr>
              <a:t>Постав точку. Проведи  промінь. Чи можна з цієї точки провести ще один промінь? Якщо можна, проведи. Скільки променів можна провести з однієї точки?</a:t>
            </a:r>
            <a:endParaRPr lang="ru-RU" sz="2800" b="0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4213225" y="2643188"/>
            <a:ext cx="142875" cy="142875"/>
          </a:xfrm>
          <a:prstGeom prst="ellipse">
            <a:avLst/>
          </a:prstGeom>
          <a:solidFill>
            <a:srgbClr val="0000FF"/>
          </a:solidFill>
          <a:ln w="9525" algn="ctr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300538" y="2751138"/>
            <a:ext cx="2305050" cy="3556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stCxn id="4" idx="6"/>
          </p:cNvCxnSpPr>
          <p:nvPr/>
        </p:nvCxnSpPr>
        <p:spPr>
          <a:xfrm flipV="1">
            <a:off x="4356100" y="2127250"/>
            <a:ext cx="2401888" cy="587375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708400" y="1700213"/>
            <a:ext cx="592138" cy="99060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4" idx="2"/>
          </p:cNvCxnSpPr>
          <p:nvPr/>
        </p:nvCxnSpPr>
        <p:spPr>
          <a:xfrm>
            <a:off x="4213225" y="2714625"/>
            <a:ext cx="3543300" cy="106363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endCxn id="4" idx="2"/>
          </p:cNvCxnSpPr>
          <p:nvPr/>
        </p:nvCxnSpPr>
        <p:spPr>
          <a:xfrm flipV="1">
            <a:off x="1403350" y="2714625"/>
            <a:ext cx="2809875" cy="220663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4" idx="6"/>
          </p:cNvCxnSpPr>
          <p:nvPr/>
        </p:nvCxnSpPr>
        <p:spPr>
          <a:xfrm>
            <a:off x="1258888" y="2019300"/>
            <a:ext cx="3097212" cy="695325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4" idx="5"/>
          </p:cNvCxnSpPr>
          <p:nvPr/>
        </p:nvCxnSpPr>
        <p:spPr>
          <a:xfrm>
            <a:off x="4335463" y="2765425"/>
            <a:ext cx="20637" cy="102393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42876" y="3789363"/>
            <a:ext cx="857252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800" dirty="0" smtClean="0"/>
              <a:t>Чи </a:t>
            </a:r>
            <a:r>
              <a:rPr lang="uk-UA" sz="2800" dirty="0"/>
              <a:t>завжди можна провести пряму </a:t>
            </a:r>
            <a:r>
              <a:rPr lang="uk-UA" sz="2800" dirty="0" smtClean="0"/>
              <a:t>лінію через </a:t>
            </a:r>
            <a:r>
              <a:rPr lang="uk-UA" sz="2800" dirty="0"/>
              <a:t>три точки? Перевір.</a:t>
            </a:r>
            <a:endParaRPr lang="ru-RU" sz="2800" dirty="0"/>
          </a:p>
        </p:txBody>
      </p:sp>
      <p:sp>
        <p:nvSpPr>
          <p:cNvPr id="27" name="Oval 4"/>
          <p:cNvSpPr>
            <a:spLocks noChangeArrowheads="1"/>
          </p:cNvSpPr>
          <p:nvPr/>
        </p:nvSpPr>
        <p:spPr bwMode="auto">
          <a:xfrm>
            <a:off x="1274763" y="5445125"/>
            <a:ext cx="142875" cy="142875"/>
          </a:xfrm>
          <a:prstGeom prst="ellipse">
            <a:avLst/>
          </a:prstGeom>
          <a:solidFill>
            <a:srgbClr val="00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28" name="Oval 4"/>
          <p:cNvSpPr>
            <a:spLocks noChangeArrowheads="1"/>
          </p:cNvSpPr>
          <p:nvPr/>
        </p:nvSpPr>
        <p:spPr bwMode="auto">
          <a:xfrm>
            <a:off x="4075113" y="5445125"/>
            <a:ext cx="142875" cy="142875"/>
          </a:xfrm>
          <a:prstGeom prst="ellipse">
            <a:avLst/>
          </a:prstGeom>
          <a:solidFill>
            <a:srgbClr val="00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29" name="Oval 4"/>
          <p:cNvSpPr>
            <a:spLocks noChangeArrowheads="1"/>
          </p:cNvSpPr>
          <p:nvPr/>
        </p:nvSpPr>
        <p:spPr bwMode="auto">
          <a:xfrm>
            <a:off x="2124075" y="5157788"/>
            <a:ext cx="142875" cy="142875"/>
          </a:xfrm>
          <a:prstGeom prst="ellipse">
            <a:avLst/>
          </a:prstGeom>
          <a:solidFill>
            <a:srgbClr val="00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flipV="1">
            <a:off x="611188" y="5516563"/>
            <a:ext cx="4321175" cy="1905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827088" y="5013325"/>
            <a:ext cx="4625975" cy="7191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611188" y="5013325"/>
            <a:ext cx="2197100" cy="7191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 4"/>
          <p:cNvSpPr>
            <a:spLocks noChangeArrowheads="1"/>
          </p:cNvSpPr>
          <p:nvPr/>
        </p:nvSpPr>
        <p:spPr bwMode="auto">
          <a:xfrm>
            <a:off x="6948488" y="5086350"/>
            <a:ext cx="142875" cy="142875"/>
          </a:xfrm>
          <a:prstGeom prst="ellipse">
            <a:avLst/>
          </a:prstGeom>
          <a:solidFill>
            <a:srgbClr val="00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47" name="Oval 4"/>
          <p:cNvSpPr>
            <a:spLocks noChangeArrowheads="1"/>
          </p:cNvSpPr>
          <p:nvPr/>
        </p:nvSpPr>
        <p:spPr bwMode="auto">
          <a:xfrm>
            <a:off x="5307013" y="5086350"/>
            <a:ext cx="142875" cy="142875"/>
          </a:xfrm>
          <a:prstGeom prst="ellipse">
            <a:avLst/>
          </a:prstGeom>
          <a:solidFill>
            <a:srgbClr val="00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48" name="Oval 4"/>
          <p:cNvSpPr>
            <a:spLocks noChangeArrowheads="1"/>
          </p:cNvSpPr>
          <p:nvPr/>
        </p:nvSpPr>
        <p:spPr bwMode="auto">
          <a:xfrm>
            <a:off x="3143250" y="5086350"/>
            <a:ext cx="142875" cy="142875"/>
          </a:xfrm>
          <a:prstGeom prst="ellipse">
            <a:avLst/>
          </a:prstGeom>
          <a:solidFill>
            <a:srgbClr val="00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2011363" y="5122863"/>
            <a:ext cx="5745162" cy="349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46" grpId="0" animBg="1"/>
      <p:bldP spid="47" grpId="0" animBg="1"/>
      <p:bldP spid="4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71480"/>
            <a:ext cx="8668316" cy="4729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28596" y="260648"/>
            <a:ext cx="8429684" cy="107156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800" b="0" dirty="0" smtClean="0">
                <a:solidFill>
                  <a:schemeClr val="tx1"/>
                </a:solidFill>
              </a:rPr>
              <a:t>Постав точку. Проведи через неї пряму. Скількома способами це можна зробити?</a:t>
            </a:r>
            <a:r>
              <a:rPr lang="ru-RU" sz="2800" b="0" dirty="0" smtClean="0">
                <a:solidFill>
                  <a:schemeClr val="tx1"/>
                </a:solidFill>
              </a:rPr>
              <a:t/>
            </a:r>
            <a:br>
              <a:rPr lang="ru-RU" sz="2800" b="0" dirty="0" smtClean="0">
                <a:solidFill>
                  <a:schemeClr val="tx1"/>
                </a:solidFill>
              </a:rPr>
            </a:br>
            <a:endParaRPr lang="ru-RU" sz="2800" b="0" dirty="0" smtClean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3238686"/>
            <a:ext cx="8215369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uk-UA" sz="2800" dirty="0" smtClean="0">
                <a:latin typeface="+mj-lt"/>
              </a:rPr>
              <a:t>Постав </a:t>
            </a:r>
            <a:r>
              <a:rPr lang="uk-UA" sz="2800" dirty="0">
                <a:latin typeface="+mj-lt"/>
              </a:rPr>
              <a:t>дві точки. З’єднай їх лінією. </a:t>
            </a:r>
            <a:r>
              <a:rPr lang="uk-UA" sz="2800" dirty="0" smtClean="0">
                <a:latin typeface="+mj-lt"/>
              </a:rPr>
              <a:t>Скільки прямих можна </a:t>
            </a:r>
            <a:r>
              <a:rPr lang="uk-UA" sz="2800" dirty="0">
                <a:latin typeface="+mj-lt"/>
              </a:rPr>
              <a:t>провести через дві точки</a:t>
            </a:r>
            <a:r>
              <a:rPr lang="uk-UA" sz="2800" dirty="0" smtClean="0">
                <a:latin typeface="+mj-lt"/>
              </a:rPr>
              <a:t>??</a:t>
            </a:r>
            <a:endParaRPr lang="ru-RU" sz="2800" dirty="0">
              <a:latin typeface="+mj-lt"/>
            </a:endParaRPr>
          </a:p>
          <a:p>
            <a:pPr>
              <a:defRPr/>
            </a:pPr>
            <a:endParaRPr lang="ru-RU" sz="20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4572000" y="2214563"/>
            <a:ext cx="142875" cy="142875"/>
          </a:xfrm>
          <a:prstGeom prst="ellipse">
            <a:avLst/>
          </a:prstGeom>
          <a:solidFill>
            <a:srgbClr val="C00000"/>
          </a:solidFill>
          <a:ln w="9525" algn="ctr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V="1">
            <a:off x="3132138" y="1916113"/>
            <a:ext cx="3311525" cy="64928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627313" y="2068513"/>
            <a:ext cx="4105275" cy="49688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995738" y="1628775"/>
            <a:ext cx="1476375" cy="150812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7"/>
          <p:cNvSpPr>
            <a:spLocks noChangeArrowheads="1"/>
          </p:cNvSpPr>
          <p:nvPr/>
        </p:nvSpPr>
        <p:spPr bwMode="auto">
          <a:xfrm>
            <a:off x="2928938" y="4652963"/>
            <a:ext cx="136525" cy="142875"/>
          </a:xfrm>
          <a:prstGeom prst="ellipse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bg2">
                <a:lumMod val="50000"/>
              </a:schemeClr>
            </a:solidFill>
            <a:round/>
            <a:headEnd type="oval" w="med" len="med"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14" name="Oval 7"/>
          <p:cNvSpPr>
            <a:spLocks noChangeArrowheads="1"/>
          </p:cNvSpPr>
          <p:nvPr/>
        </p:nvSpPr>
        <p:spPr bwMode="auto">
          <a:xfrm>
            <a:off x="5311775" y="4724400"/>
            <a:ext cx="136525" cy="142875"/>
          </a:xfrm>
          <a:prstGeom prst="ellipse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bg2">
                <a:lumMod val="50000"/>
              </a:schemeClr>
            </a:solidFill>
            <a:round/>
            <a:headEnd type="oval" w="med" len="med"/>
            <a:tailEnd/>
          </a:ln>
        </p:spPr>
        <p:txBody>
          <a:bodyPr/>
          <a:lstStyle/>
          <a:p>
            <a:endParaRPr lang="uk-UA"/>
          </a:p>
        </p:txBody>
      </p:sp>
      <p:cxnSp>
        <p:nvCxnSpPr>
          <p:cNvPr id="15" name="Прямая соединительная линия 14"/>
          <p:cNvCxnSpPr>
            <a:stCxn id="13" idx="6"/>
            <a:endCxn id="14" idx="2"/>
          </p:cNvCxnSpPr>
          <p:nvPr/>
        </p:nvCxnSpPr>
        <p:spPr>
          <a:xfrm>
            <a:off x="3065463" y="4724400"/>
            <a:ext cx="2246312" cy="7143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227138" y="4652963"/>
            <a:ext cx="5937250" cy="214312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3" grpId="0" animBg="1"/>
      <p:bldP spid="1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Ламана лінія. Ознайомлення</a:t>
            </a:r>
            <a:endParaRPr lang="ru-RU" sz="36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4395" y="1700808"/>
            <a:ext cx="8452061" cy="315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Ламана лінія</a:t>
            </a:r>
            <a:endParaRPr lang="ru-RU" sz="3600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0" y="1397000"/>
          <a:ext cx="9144000" cy="2752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Line 2"/>
          <p:cNvSpPr>
            <a:spLocks noChangeShapeType="1"/>
          </p:cNvSpPr>
          <p:nvPr/>
        </p:nvSpPr>
        <p:spPr bwMode="auto">
          <a:xfrm flipV="1">
            <a:off x="1763688" y="4803992"/>
            <a:ext cx="785818" cy="857256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2549506" y="4803992"/>
            <a:ext cx="171452" cy="64294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 flipV="1">
            <a:off x="2720958" y="4803992"/>
            <a:ext cx="171448" cy="64294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2892406" y="4803991"/>
            <a:ext cx="728670" cy="71439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3478200" y="5089744"/>
            <a:ext cx="1538254" cy="571504"/>
          </a:xfrm>
          <a:prstGeom prst="hexagon">
            <a:avLst>
              <a:gd name="adj" fmla="val 67290"/>
              <a:gd name="vf" fmla="val 115470"/>
            </a:avLst>
          </a:prstGeom>
          <a:noFill/>
          <a:ln w="38100">
            <a:solidFill>
              <a:srgbClr val="00FF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349435" y="5128145"/>
            <a:ext cx="2200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/>
              <a:t>– ламана лінія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6C78C2C-00C6-4854-B63D-DFE6923568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D6C78C2C-00C6-4854-B63D-DFE6923568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09DE577-CA26-40B2-A5DA-9F66790086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009DE577-CA26-40B2-A5DA-9F66790086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366047" y="428604"/>
            <a:ext cx="85264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C000"/>
                </a:solidFill>
                <a:ea typeface="+mj-ea"/>
                <a:cs typeface="+mj-cs"/>
              </a:rPr>
              <a:t>Ламана </a:t>
            </a:r>
            <a:r>
              <a:rPr lang="uk-UA" sz="3600" b="1" dirty="0">
                <a:solidFill>
                  <a:srgbClr val="FFC000"/>
                </a:solidFill>
                <a:ea typeface="+mj-ea"/>
                <a:cs typeface="+mj-cs"/>
              </a:rPr>
              <a:t>лінія</a:t>
            </a:r>
            <a:endParaRPr lang="ru-RU" sz="3600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323528" y="1844824"/>
            <a:ext cx="8424936" cy="2232248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uk-UA" sz="2400" dirty="0" smtClean="0">
                <a:solidFill>
                  <a:schemeClr val="tx1"/>
                </a:solidFill>
              </a:rPr>
              <a:t>Якщо кілька відрізків, що не лежать на одній прямій, розмістити один за одним так, щоб початок наступного співпадав із кінцем попереднього, то отримаємо іншу геометричну фігуру </a:t>
            </a:r>
            <a:r>
              <a:rPr lang="ru-RU" sz="2400" dirty="0" smtClean="0">
                <a:solidFill>
                  <a:schemeClr val="tx1"/>
                </a:solidFill>
              </a:rPr>
              <a:t>- </a:t>
            </a:r>
            <a:r>
              <a:rPr lang="uk-UA" sz="2400" b="1" dirty="0" smtClean="0">
                <a:solidFill>
                  <a:schemeClr val="tx1"/>
                </a:solidFill>
              </a:rPr>
              <a:t>ламану лінію.</a:t>
            </a:r>
          </a:p>
          <a:p>
            <a:pPr algn="just"/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55448"/>
            <a:ext cx="8715436" cy="1252728"/>
          </a:xfrm>
        </p:spPr>
        <p:txBody>
          <a:bodyPr>
            <a:normAutofit/>
          </a:bodyPr>
          <a:lstStyle/>
          <a:p>
            <a:r>
              <a:rPr lang="uk-UA" sz="3600" dirty="0" smtClean="0"/>
              <a:t>Мета вивчення геометричного матеріалу</a:t>
            </a:r>
            <a:endParaRPr lang="ru-RU" sz="3600" dirty="0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251520" y="2060848"/>
            <a:ext cx="8568952" cy="2304256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k-UA" sz="2400" dirty="0" smtClean="0"/>
              <a:t>Навчальна діяльність, пов’язана із вимірюванням і обчисленням геометричних величин, дозволяє проілюструвати просторові та кількісні характеристики реальних об’єктів, організувати продуктивну діяльність молодших школярів.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Ламана лінія</a:t>
            </a:r>
            <a:endParaRPr lang="ru-RU" sz="3600" dirty="0"/>
          </a:p>
        </p:txBody>
      </p:sp>
      <p:graphicFrame>
        <p:nvGraphicFramePr>
          <p:cNvPr id="12" name="Схема 11"/>
          <p:cNvGraphicFramePr/>
          <p:nvPr/>
        </p:nvGraphicFramePr>
        <p:xfrm>
          <a:off x="0" y="1397000"/>
          <a:ext cx="9144000" cy="1815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9592" y="3933056"/>
            <a:ext cx="6885036" cy="1345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98FD162E-95DE-4C04-8972-EE810F253F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graphicEl>
                                              <a:dgm id="{98FD162E-95DE-4C04-8972-EE810F253F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01703920-0F7F-477E-9AD2-7511CAD585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graphicEl>
                                              <a:dgm id="{01703920-0F7F-477E-9AD2-7511CAD585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Dgm bld="one"/>
        </p:bldSub>
      </p:bldGraphic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Ламана лінія</a:t>
            </a:r>
            <a:endParaRPr lang="ru-RU" sz="3600" dirty="0"/>
          </a:p>
        </p:txBody>
      </p:sp>
      <p:sp>
        <p:nvSpPr>
          <p:cNvPr id="4" name="Полилиния 3"/>
          <p:cNvSpPr/>
          <p:nvPr/>
        </p:nvSpPr>
        <p:spPr>
          <a:xfrm>
            <a:off x="911942" y="4822222"/>
            <a:ext cx="1420762" cy="1091381"/>
          </a:xfrm>
          <a:custGeom>
            <a:avLst/>
            <a:gdLst>
              <a:gd name="connsiteX0" fmla="*/ 2458 w 1420762"/>
              <a:gd name="connsiteY0" fmla="*/ 703006 h 1091381"/>
              <a:gd name="connsiteX1" fmla="*/ 695632 w 1420762"/>
              <a:gd name="connsiteY1" fmla="*/ 275303 h 1091381"/>
              <a:gd name="connsiteX2" fmla="*/ 90948 w 1420762"/>
              <a:gd name="connsiteY2" fmla="*/ 1056968 h 1091381"/>
              <a:gd name="connsiteX3" fmla="*/ 1241323 w 1420762"/>
              <a:gd name="connsiteY3" fmla="*/ 68826 h 1091381"/>
              <a:gd name="connsiteX4" fmla="*/ 1167581 w 1420762"/>
              <a:gd name="connsiteY4" fmla="*/ 644013 h 1091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0762" h="1091381">
                <a:moveTo>
                  <a:pt x="2458" y="703006"/>
                </a:moveTo>
                <a:cubicBezTo>
                  <a:pt x="341671" y="459657"/>
                  <a:pt x="680884" y="216309"/>
                  <a:pt x="695632" y="275303"/>
                </a:cubicBezTo>
                <a:cubicBezTo>
                  <a:pt x="710380" y="334297"/>
                  <a:pt x="0" y="1091381"/>
                  <a:pt x="90948" y="1056968"/>
                </a:cubicBezTo>
                <a:cubicBezTo>
                  <a:pt x="181896" y="1022555"/>
                  <a:pt x="1061884" y="137652"/>
                  <a:pt x="1241323" y="68826"/>
                </a:cubicBezTo>
                <a:cubicBezTo>
                  <a:pt x="1420762" y="0"/>
                  <a:pt x="1294171" y="322006"/>
                  <a:pt x="1167581" y="644013"/>
                </a:cubicBezTo>
              </a:path>
            </a:pathLst>
          </a:cu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Соединительная линия уступом 5"/>
          <p:cNvCxnSpPr/>
          <p:nvPr/>
        </p:nvCxnSpPr>
        <p:spPr>
          <a:xfrm>
            <a:off x="2915816" y="4772642"/>
            <a:ext cx="1224136" cy="864096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4355976" y="4556618"/>
            <a:ext cx="1440160" cy="288032"/>
          </a:xfrm>
          <a:prstGeom prst="line">
            <a:avLst/>
          </a:prstGeom>
          <a:ln w="28575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436096" y="5348706"/>
            <a:ext cx="2088232" cy="7200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7092280" y="4412602"/>
            <a:ext cx="1512168" cy="1584176"/>
          </a:xfrm>
          <a:prstGeom prst="line">
            <a:avLst/>
          </a:prstGeom>
          <a:ln w="28575">
            <a:solidFill>
              <a:srgbClr val="00B050"/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Крест 13"/>
          <p:cNvSpPr/>
          <p:nvPr/>
        </p:nvSpPr>
        <p:spPr>
          <a:xfrm>
            <a:off x="2339752" y="5132682"/>
            <a:ext cx="792088" cy="1368152"/>
          </a:xfrm>
          <a:prstGeom prst="plus">
            <a:avLst/>
          </a:prstGeom>
          <a:solidFill>
            <a:schemeClr val="bg1"/>
          </a:solidFill>
          <a:ln w="28575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решение 14"/>
          <p:cNvSpPr/>
          <p:nvPr/>
        </p:nvSpPr>
        <p:spPr>
          <a:xfrm>
            <a:off x="4572000" y="5708746"/>
            <a:ext cx="3384376" cy="792088"/>
          </a:xfrm>
          <a:prstGeom prst="flowChartDecision">
            <a:avLst/>
          </a:prstGeom>
          <a:solidFill>
            <a:schemeClr val="bg1"/>
          </a:solidFill>
          <a:ln w="28575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6" name="Схема 15"/>
          <p:cNvGraphicFramePr/>
          <p:nvPr/>
        </p:nvGraphicFramePr>
        <p:xfrm>
          <a:off x="0" y="1484784"/>
          <a:ext cx="9144000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BCC8CF94-BDD4-4DB7-9FA5-5FF42A78DB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graphicEl>
                                              <a:dgm id="{BCC8CF94-BDD4-4DB7-9FA5-5FF42A78DB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5BA2DA98-13B9-4D24-A1BE-6DD487059F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>
                                            <p:graphicEl>
                                              <a:dgm id="{5BA2DA98-13B9-4D24-A1BE-6DD487059F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F64127F5-DF40-4969-A02F-CC168B268E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graphicEl>
                                              <a:dgm id="{F64127F5-DF40-4969-A02F-CC168B268E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0F6B4FB3-EA0E-40C7-A207-77024E2817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>
                                            <p:graphicEl>
                                              <a:dgm id="{0F6B4FB3-EA0E-40C7-A207-77024E2817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4" grpId="1" animBg="1"/>
      <p:bldP spid="15" grpId="0" animBg="1"/>
      <p:bldP spid="15" grpId="1" animBg="1"/>
      <p:bldGraphic spid="16" grpId="0">
        <p:bldSub>
          <a:bldDgm bld="one"/>
        </p:bldSub>
      </p:bldGraphic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Ламана лінія</a:t>
            </a:r>
            <a:endParaRPr lang="ru-RU" sz="36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556792"/>
          <a:ext cx="9144000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648F351-3F9E-435A-9204-C40E4CC95E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1648F351-3F9E-435A-9204-C40E4CC95E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18BF3E-9785-402C-9D24-F597256022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AC18BF3E-9785-402C-9D24-F597256022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285720" y="1669752"/>
            <a:ext cx="8397905" cy="1471613"/>
          </a:xfrm>
        </p:spPr>
        <p:txBody>
          <a:bodyPr>
            <a:normAutofit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uk-UA" sz="2400" b="0" dirty="0" smtClean="0">
                <a:solidFill>
                  <a:schemeClr val="tx1"/>
                </a:solidFill>
                <a:latin typeface="+mn-lt"/>
              </a:rPr>
              <a:t>Чим відрізняються подані ламані лінії? З якої кількості відрізків складається кожна з них?</a:t>
            </a:r>
            <a:r>
              <a:rPr lang="ru-RU" sz="2400" b="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sz="2400" b="0" dirty="0" smtClean="0">
                <a:solidFill>
                  <a:schemeClr val="tx1"/>
                </a:solidFill>
                <a:latin typeface="+mn-lt"/>
              </a:rPr>
            </a:br>
            <a:endParaRPr lang="ru-RU" sz="2400" b="0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507" name="Rectangle 12"/>
          <p:cNvSpPr>
            <a:spLocks noChangeArrowheads="1"/>
          </p:cNvSpPr>
          <p:nvPr/>
        </p:nvSpPr>
        <p:spPr bwMode="auto">
          <a:xfrm>
            <a:off x="152400" y="1520527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 bwMode="auto">
          <a:xfrm>
            <a:off x="942975" y="3408065"/>
            <a:ext cx="7705725" cy="1749425"/>
            <a:chOff x="2654" y="4661"/>
            <a:chExt cx="6032" cy="1350"/>
          </a:xfrm>
        </p:grpSpPr>
        <p:sp>
          <p:nvSpPr>
            <p:cNvPr id="21510" name="AutoShape 11"/>
            <p:cNvSpPr>
              <a:spLocks noChangeAspect="1" noChangeArrowheads="1" noTextEdit="1"/>
            </p:cNvSpPr>
            <p:nvPr/>
          </p:nvSpPr>
          <p:spPr bwMode="auto">
            <a:xfrm>
              <a:off x="2654" y="4661"/>
              <a:ext cx="6032" cy="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1" name="Line 10"/>
            <p:cNvSpPr>
              <a:spLocks noChangeShapeType="1"/>
            </p:cNvSpPr>
            <p:nvPr/>
          </p:nvSpPr>
          <p:spPr bwMode="auto">
            <a:xfrm flipV="1">
              <a:off x="2705" y="4845"/>
              <a:ext cx="705" cy="837"/>
            </a:xfrm>
            <a:prstGeom prst="line">
              <a:avLst/>
            </a:prstGeom>
            <a:noFill/>
            <a:ln w="38100">
              <a:solidFill>
                <a:schemeClr val="accent5">
                  <a:lumMod val="75000"/>
                </a:schemeClr>
              </a:solidFill>
              <a:round/>
              <a:headEnd type="oval" w="sm" len="sm"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1512" name="Line 9"/>
            <p:cNvSpPr>
              <a:spLocks noChangeShapeType="1"/>
            </p:cNvSpPr>
            <p:nvPr/>
          </p:nvSpPr>
          <p:spPr bwMode="auto">
            <a:xfrm>
              <a:off x="3410" y="4845"/>
              <a:ext cx="850" cy="975"/>
            </a:xfrm>
            <a:prstGeom prst="line">
              <a:avLst/>
            </a:prstGeom>
            <a:noFill/>
            <a:ln w="38100">
              <a:solidFill>
                <a:schemeClr val="accent5">
                  <a:lumMod val="75000"/>
                </a:schemeClr>
              </a:solidFill>
              <a:round/>
              <a:headEnd/>
              <a:tailEnd type="oval" w="sm" len="sm"/>
            </a:ln>
            <a:extLst>
              <a:ext uri="{909E8E84-426E-40DD-AFC4-6F175D3DCCD1}"/>
            </a:extLst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1513" name="Line 8"/>
            <p:cNvSpPr>
              <a:spLocks noChangeShapeType="1"/>
            </p:cNvSpPr>
            <p:nvPr/>
          </p:nvSpPr>
          <p:spPr bwMode="auto">
            <a:xfrm flipV="1">
              <a:off x="5246" y="5123"/>
              <a:ext cx="282" cy="697"/>
            </a:xfrm>
            <a:prstGeom prst="line">
              <a:avLst/>
            </a:prstGeom>
            <a:noFill/>
            <a:ln w="38100">
              <a:solidFill>
                <a:schemeClr val="accent5">
                  <a:lumMod val="75000"/>
                </a:schemeClr>
              </a:solidFill>
              <a:round/>
              <a:headEnd type="oval" w="sm" len="sm"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1514" name="Line 7"/>
            <p:cNvSpPr>
              <a:spLocks noChangeShapeType="1"/>
            </p:cNvSpPr>
            <p:nvPr/>
          </p:nvSpPr>
          <p:spPr bwMode="auto">
            <a:xfrm>
              <a:off x="5528" y="5123"/>
              <a:ext cx="424" cy="837"/>
            </a:xfrm>
            <a:prstGeom prst="line">
              <a:avLst/>
            </a:prstGeom>
            <a:noFill/>
            <a:ln w="38100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1515" name="Line 6"/>
            <p:cNvSpPr>
              <a:spLocks noChangeShapeType="1"/>
            </p:cNvSpPr>
            <p:nvPr/>
          </p:nvSpPr>
          <p:spPr bwMode="auto">
            <a:xfrm flipV="1">
              <a:off x="5952" y="4705"/>
              <a:ext cx="282" cy="1254"/>
            </a:xfrm>
            <a:prstGeom prst="line">
              <a:avLst/>
            </a:prstGeom>
            <a:noFill/>
            <a:ln w="38100">
              <a:solidFill>
                <a:schemeClr val="accent5">
                  <a:lumMod val="75000"/>
                </a:schemeClr>
              </a:solidFill>
              <a:round/>
              <a:headEnd/>
              <a:tailEnd type="oval" w="sm" len="sm"/>
            </a:ln>
            <a:extLst>
              <a:ext uri="{909E8E84-426E-40DD-AFC4-6F175D3DCCD1}"/>
            </a:extLst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1516" name="Line 5"/>
            <p:cNvSpPr>
              <a:spLocks noChangeShapeType="1"/>
            </p:cNvSpPr>
            <p:nvPr/>
          </p:nvSpPr>
          <p:spPr bwMode="auto">
            <a:xfrm flipV="1">
              <a:off x="6657" y="5123"/>
              <a:ext cx="706" cy="837"/>
            </a:xfrm>
            <a:prstGeom prst="line">
              <a:avLst/>
            </a:prstGeom>
            <a:noFill/>
            <a:ln w="38100">
              <a:solidFill>
                <a:schemeClr val="accent5">
                  <a:lumMod val="75000"/>
                </a:schemeClr>
              </a:solidFill>
              <a:round/>
              <a:headEnd type="oval" w="sm" len="sm"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1517" name="Line 4"/>
            <p:cNvSpPr>
              <a:spLocks noChangeShapeType="1"/>
            </p:cNvSpPr>
            <p:nvPr/>
          </p:nvSpPr>
          <p:spPr bwMode="auto">
            <a:xfrm>
              <a:off x="7363" y="5123"/>
              <a:ext cx="425" cy="559"/>
            </a:xfrm>
            <a:prstGeom prst="line">
              <a:avLst/>
            </a:prstGeom>
            <a:noFill/>
            <a:ln w="38100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1518" name="Line 3"/>
            <p:cNvSpPr>
              <a:spLocks noChangeShapeType="1"/>
            </p:cNvSpPr>
            <p:nvPr/>
          </p:nvSpPr>
          <p:spPr bwMode="auto">
            <a:xfrm flipV="1">
              <a:off x="7788" y="5402"/>
              <a:ext cx="140" cy="279"/>
            </a:xfrm>
            <a:prstGeom prst="line">
              <a:avLst/>
            </a:prstGeom>
            <a:noFill/>
            <a:ln w="38100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1519" name="Line 2"/>
            <p:cNvSpPr>
              <a:spLocks noChangeShapeType="1"/>
            </p:cNvSpPr>
            <p:nvPr/>
          </p:nvSpPr>
          <p:spPr bwMode="auto">
            <a:xfrm>
              <a:off x="7928" y="5402"/>
              <a:ext cx="706" cy="557"/>
            </a:xfrm>
            <a:prstGeom prst="line">
              <a:avLst/>
            </a:prstGeom>
            <a:noFill/>
            <a:ln w="38100">
              <a:solidFill>
                <a:schemeClr val="accent5">
                  <a:lumMod val="75000"/>
                </a:schemeClr>
              </a:solidFill>
              <a:round/>
              <a:headEnd/>
              <a:tailEnd type="oval" w="sm" len="sm"/>
            </a:ln>
            <a:extLst>
              <a:ext uri="{909E8E84-426E-40DD-AFC4-6F175D3DCCD1}"/>
            </a:extLst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395536" y="5301208"/>
            <a:ext cx="8429684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eaLnBrk="0" hangingPunct="0"/>
            <a:r>
              <a:rPr lang="uk-UA" sz="2400" dirty="0" smtClean="0"/>
              <a:t>Накресли </a:t>
            </a:r>
            <a:r>
              <a:rPr lang="uk-UA" sz="2400" dirty="0"/>
              <a:t>декілька ламаних ліній, що складаються з трьох відрізків.</a:t>
            </a:r>
            <a:endParaRPr lang="ru-RU" sz="2400" dirty="0"/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457200" y="1554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Ламана лінія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251520" y="1633885"/>
            <a:ext cx="8568951" cy="1390923"/>
          </a:xfrm>
        </p:spPr>
        <p:txBody>
          <a:bodyPr>
            <a:noAutofit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uk-UA" sz="2400" b="0" dirty="0" smtClean="0">
                <a:solidFill>
                  <a:schemeClr val="tx1"/>
                </a:solidFill>
              </a:rPr>
              <a:t>Знайди серед ламаних ліній особливу. Як би ти її назвав? Скільки відрізків у складі кожної з них?</a:t>
            </a:r>
            <a:r>
              <a:rPr lang="ru-RU" sz="2400" b="0" dirty="0" smtClean="0">
                <a:solidFill>
                  <a:schemeClr val="tx1"/>
                </a:solidFill>
              </a:rPr>
              <a:t/>
            </a:r>
            <a:br>
              <a:rPr lang="ru-RU" sz="2400" b="0" dirty="0" smtClean="0">
                <a:solidFill>
                  <a:schemeClr val="tx1"/>
                </a:solidFill>
              </a:rPr>
            </a:br>
            <a:endParaRPr lang="ru-RU" sz="2400" b="0" dirty="0" smtClean="0">
              <a:solidFill>
                <a:schemeClr val="tx1"/>
              </a:solidFill>
            </a:endParaRPr>
          </a:p>
        </p:txBody>
      </p:sp>
      <p:sp>
        <p:nvSpPr>
          <p:cNvPr id="4" name="Line 2"/>
          <p:cNvSpPr>
            <a:spLocks noChangeShapeType="1"/>
          </p:cNvSpPr>
          <p:nvPr/>
        </p:nvSpPr>
        <p:spPr bwMode="auto">
          <a:xfrm flipV="1">
            <a:off x="2165350" y="3737025"/>
            <a:ext cx="227013" cy="571500"/>
          </a:xfrm>
          <a:prstGeom prst="line">
            <a:avLst/>
          </a:prstGeom>
          <a:noFill/>
          <a:ln w="38100">
            <a:solidFill>
              <a:srgbClr val="660066"/>
            </a:solidFill>
            <a:round/>
            <a:headEnd type="oval" w="sm" len="sm"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reflection stA="45000" endPos="1000" dist="50800" dir="5400000" sy="-100000" algn="bl" rotWithShape="0"/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>
            <a:off x="2392363" y="3737025"/>
            <a:ext cx="344487" cy="687387"/>
          </a:xfrm>
          <a:prstGeom prst="line">
            <a:avLst/>
          </a:prstGeom>
          <a:noFill/>
          <a:ln w="38100">
            <a:solidFill>
              <a:srgbClr val="660066"/>
            </a:solidFill>
            <a:round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reflection stA="45000" endPos="1000" dist="50800" dir="5400000" sy="-100000" algn="bl" rotWithShape="0"/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V="1">
            <a:off x="2736850" y="3394125"/>
            <a:ext cx="228600" cy="1030287"/>
          </a:xfrm>
          <a:prstGeom prst="line">
            <a:avLst/>
          </a:prstGeom>
          <a:noFill/>
          <a:ln w="38100">
            <a:solidFill>
              <a:srgbClr val="660066"/>
            </a:solidFill>
            <a:round/>
            <a:headEnd/>
            <a:tailEnd type="oval" w="sm" len="sm"/>
          </a:ln>
          <a:effectLst>
            <a:glow rad="228600">
              <a:schemeClr val="accent2">
                <a:satMod val="175000"/>
                <a:alpha val="40000"/>
              </a:schemeClr>
            </a:glow>
            <a:reflection stA="45000" endPos="1000" dist="50800" dir="5400000" sy="-100000" algn="bl" rotWithShape="0"/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 flipV="1">
            <a:off x="3994150" y="3522712"/>
            <a:ext cx="685800" cy="571500"/>
          </a:xfrm>
          <a:prstGeom prst="line">
            <a:avLst/>
          </a:prstGeom>
          <a:noFill/>
          <a:ln w="38100">
            <a:solidFill>
              <a:srgbClr val="660066"/>
            </a:solidFill>
            <a:round/>
            <a:headEnd type="oval" w="sm" len="sm"/>
            <a:tailEnd type="oval" w="sm" len="sm"/>
          </a:ln>
          <a:effectLst>
            <a:glow rad="228600">
              <a:schemeClr val="accent2">
                <a:satMod val="175000"/>
                <a:alpha val="40000"/>
              </a:schemeClr>
            </a:glow>
            <a:reflection stA="45000" endPos="1000" dist="50800" dir="5400000" sy="-100000" algn="bl" rotWithShape="0"/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4679950" y="3522712"/>
            <a:ext cx="342900" cy="914400"/>
          </a:xfrm>
          <a:prstGeom prst="line">
            <a:avLst/>
          </a:prstGeom>
          <a:noFill/>
          <a:ln w="38100">
            <a:solidFill>
              <a:srgbClr val="660066"/>
            </a:solidFill>
            <a:round/>
            <a:headEnd/>
            <a:tailEnd type="oval" w="sm" len="sm"/>
          </a:ln>
          <a:effectLst>
            <a:glow rad="228600">
              <a:schemeClr val="accent2">
                <a:satMod val="175000"/>
                <a:alpha val="40000"/>
              </a:schemeClr>
            </a:glow>
            <a:reflection stA="45000" endPos="1000" dist="50800" dir="5400000" sy="-100000" algn="bl" rotWithShape="0"/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3994150" y="4094212"/>
            <a:ext cx="1028700" cy="342900"/>
          </a:xfrm>
          <a:prstGeom prst="line">
            <a:avLst/>
          </a:prstGeom>
          <a:noFill/>
          <a:ln w="38100">
            <a:solidFill>
              <a:srgbClr val="660066"/>
            </a:solidFill>
            <a:round/>
            <a:headEnd/>
            <a:tailEnd type="oval" w="sm" len="sm"/>
          </a:ln>
          <a:effectLst>
            <a:glow rad="228600">
              <a:schemeClr val="accent2">
                <a:satMod val="175000"/>
                <a:alpha val="40000"/>
              </a:schemeClr>
            </a:glow>
            <a:reflection stA="45000" endPos="1000" dist="50800" dir="5400000" sy="-100000" algn="bl" rotWithShape="0"/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 flipV="1">
            <a:off x="5765800" y="3614787"/>
            <a:ext cx="800100" cy="228600"/>
          </a:xfrm>
          <a:prstGeom prst="line">
            <a:avLst/>
          </a:prstGeom>
          <a:noFill/>
          <a:ln w="38100">
            <a:solidFill>
              <a:srgbClr val="660066"/>
            </a:solidFill>
            <a:round/>
            <a:headEnd type="oval" w="sm" len="sm"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reflection stA="45000" endPos="1000" dist="50800" dir="5400000" sy="-100000" algn="bl" rotWithShape="0"/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6565900" y="3614787"/>
            <a:ext cx="457200" cy="800100"/>
          </a:xfrm>
          <a:prstGeom prst="line">
            <a:avLst/>
          </a:prstGeom>
          <a:noFill/>
          <a:ln w="38100">
            <a:solidFill>
              <a:srgbClr val="660066"/>
            </a:solidFill>
            <a:round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reflection stA="45000" endPos="1000" dist="50800" dir="5400000" sy="-100000" algn="bl" rotWithShape="0"/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flipH="1" flipV="1">
            <a:off x="6337300" y="4265662"/>
            <a:ext cx="685800" cy="158750"/>
          </a:xfrm>
          <a:prstGeom prst="line">
            <a:avLst/>
          </a:prstGeom>
          <a:noFill/>
          <a:ln w="38100">
            <a:solidFill>
              <a:srgbClr val="660066"/>
            </a:solidFill>
            <a:round/>
            <a:headEnd type="none" w="sm" len="sm"/>
            <a:tailEnd type="oval" w="sm" len="sm"/>
          </a:ln>
          <a:effectLst>
            <a:glow rad="228600">
              <a:schemeClr val="accent2">
                <a:satMod val="175000"/>
                <a:alpha val="40000"/>
              </a:schemeClr>
            </a:glow>
            <a:reflection stA="45000" endPos="1000" dist="50800" dir="5400000" sy="-100000" algn="bl" rotWithShape="0"/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57200" y="1554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Ламана лінія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251520" y="1459794"/>
            <a:ext cx="8892480" cy="108108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400" b="0" dirty="0" smtClean="0">
                <a:solidFill>
                  <a:schemeClr val="tx1"/>
                </a:solidFill>
              </a:rPr>
              <a:t>Накресліть у зошитах чотири точки, як на малюнку. Позначте їх послідовно літерами А, В, С, </a:t>
            </a:r>
            <a:r>
              <a:rPr lang="en-US" sz="2400" b="0" dirty="0" smtClean="0">
                <a:solidFill>
                  <a:schemeClr val="tx1"/>
                </a:solidFill>
              </a:rPr>
              <a:t>D</a:t>
            </a:r>
            <a:r>
              <a:rPr lang="ru-RU" sz="2400" b="0" dirty="0" smtClean="0">
                <a:solidFill>
                  <a:schemeClr val="tx1"/>
                </a:solidFill>
              </a:rPr>
              <a:t>.</a:t>
            </a:r>
            <a:br>
              <a:rPr lang="ru-RU" sz="2400" b="0" dirty="0" smtClean="0">
                <a:solidFill>
                  <a:schemeClr val="tx1"/>
                </a:solidFill>
              </a:rPr>
            </a:br>
            <a:endParaRPr lang="ru-RU" sz="2400" b="0" dirty="0" smtClean="0">
              <a:solidFill>
                <a:schemeClr val="tx1"/>
              </a:solidFill>
            </a:endParaRPr>
          </a:p>
        </p:txBody>
      </p:sp>
      <p:sp>
        <p:nvSpPr>
          <p:cNvPr id="4" name="Oval 2"/>
          <p:cNvSpPr>
            <a:spLocks noChangeArrowheads="1"/>
          </p:cNvSpPr>
          <p:nvPr/>
        </p:nvSpPr>
        <p:spPr bwMode="auto">
          <a:xfrm>
            <a:off x="5400675" y="3525510"/>
            <a:ext cx="107950" cy="107950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Oval 2"/>
          <p:cNvSpPr>
            <a:spLocks noChangeArrowheads="1"/>
          </p:cNvSpPr>
          <p:nvPr/>
        </p:nvSpPr>
        <p:spPr bwMode="auto">
          <a:xfrm>
            <a:off x="3570288" y="3650922"/>
            <a:ext cx="107950" cy="107950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auto">
          <a:xfrm>
            <a:off x="3978275" y="4658985"/>
            <a:ext cx="107950" cy="107950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8" name="Oval 2"/>
          <p:cNvSpPr>
            <a:spLocks noChangeArrowheads="1"/>
          </p:cNvSpPr>
          <p:nvPr/>
        </p:nvSpPr>
        <p:spPr bwMode="auto">
          <a:xfrm>
            <a:off x="4989513" y="5108247"/>
            <a:ext cx="107950" cy="109538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 algn="ctr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400425" y="3317547"/>
            <a:ext cx="3413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783138" y="4738360"/>
            <a:ext cx="3476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C</a:t>
            </a:r>
            <a:endParaRPr lang="ru-RU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337175" y="3155622"/>
            <a:ext cx="3429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В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998913" y="4343072"/>
            <a:ext cx="3635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</a:t>
            </a:r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85720" y="2269552"/>
            <a:ext cx="82868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400" dirty="0">
                <a:latin typeface="+mj-lt"/>
              </a:rPr>
              <a:t>З’єднайте послідовно точки А, В, С, </a:t>
            </a:r>
            <a:r>
              <a:rPr lang="en-US" sz="2400" dirty="0">
                <a:latin typeface="+mj-lt"/>
              </a:rPr>
              <a:t>D</a:t>
            </a:r>
            <a:r>
              <a:rPr lang="uk-UA" sz="2400" dirty="0">
                <a:latin typeface="+mj-lt"/>
              </a:rPr>
              <a:t> відрізком.</a:t>
            </a:r>
            <a:endParaRPr lang="en-US" sz="2400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7158" y="2841056"/>
            <a:ext cx="65639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400" dirty="0">
                <a:latin typeface="+mj-lt"/>
              </a:rPr>
              <a:t>Отримали чотирикутник АВС</a:t>
            </a:r>
            <a:r>
              <a:rPr lang="en-US" sz="2400" dirty="0">
                <a:latin typeface="+mj-lt"/>
              </a:rPr>
              <a:t>D.</a:t>
            </a:r>
            <a:endParaRPr lang="ru-RU" sz="2400" dirty="0">
              <a:latin typeface="+mj-lt"/>
            </a:endParaRPr>
          </a:p>
        </p:txBody>
      </p:sp>
      <p:cxnSp>
        <p:nvCxnSpPr>
          <p:cNvPr id="16" name="Прямая соединительная линия 15"/>
          <p:cNvCxnSpPr>
            <a:endCxn id="4" idx="6"/>
          </p:cNvCxnSpPr>
          <p:nvPr/>
        </p:nvCxnSpPr>
        <p:spPr>
          <a:xfrm flipV="1">
            <a:off x="3624263" y="3579485"/>
            <a:ext cx="1884362" cy="125412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5043488" y="3579485"/>
            <a:ext cx="388937" cy="163830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endCxn id="6" idx="5"/>
          </p:cNvCxnSpPr>
          <p:nvPr/>
        </p:nvCxnSpPr>
        <p:spPr>
          <a:xfrm flipH="1" flipV="1">
            <a:off x="4070350" y="4751060"/>
            <a:ext cx="976313" cy="411162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5" idx="5"/>
            <a:endCxn id="6" idx="5"/>
          </p:cNvCxnSpPr>
          <p:nvPr/>
        </p:nvCxnSpPr>
        <p:spPr>
          <a:xfrm>
            <a:off x="3662363" y="3742997"/>
            <a:ext cx="407987" cy="1008063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57158" y="5805264"/>
            <a:ext cx="878684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400" dirty="0">
                <a:latin typeface="+mj-lt"/>
              </a:rPr>
              <a:t>Кажуть, що точки А, В, С, </a:t>
            </a:r>
            <a:r>
              <a:rPr lang="en-US" sz="2400" dirty="0">
                <a:latin typeface="+mj-lt"/>
              </a:rPr>
              <a:t>D</a:t>
            </a:r>
            <a:r>
              <a:rPr lang="uk-UA" sz="2400" dirty="0">
                <a:latin typeface="+mj-lt"/>
              </a:rPr>
              <a:t> – це</a:t>
            </a:r>
            <a:r>
              <a:rPr lang="uk-UA" sz="2400" b="1" dirty="0">
                <a:latin typeface="+mj-lt"/>
              </a:rPr>
              <a:t> </a:t>
            </a:r>
            <a:r>
              <a:rPr lang="uk-UA" sz="2400" b="1" i="1" dirty="0">
                <a:latin typeface="+mj-lt"/>
              </a:rPr>
              <a:t>вершини</a:t>
            </a:r>
            <a:r>
              <a:rPr lang="uk-UA" sz="2400" b="1" dirty="0">
                <a:latin typeface="+mj-lt"/>
              </a:rPr>
              <a:t> </a:t>
            </a:r>
            <a:r>
              <a:rPr lang="uk-UA" sz="2400" dirty="0">
                <a:latin typeface="+mj-lt"/>
              </a:rPr>
              <a:t>многокутника. Відрізки АВ, ВС, С</a:t>
            </a:r>
            <a:r>
              <a:rPr lang="en-US" sz="2400" dirty="0">
                <a:latin typeface="+mj-lt"/>
              </a:rPr>
              <a:t>D</a:t>
            </a:r>
            <a:r>
              <a:rPr lang="uk-UA" sz="2400" dirty="0">
                <a:latin typeface="+mj-lt"/>
              </a:rPr>
              <a:t>, </a:t>
            </a:r>
            <a:r>
              <a:rPr lang="en-US" sz="2400" dirty="0">
                <a:latin typeface="+mj-lt"/>
              </a:rPr>
              <a:t>D</a:t>
            </a:r>
            <a:r>
              <a:rPr lang="uk-UA" sz="2400" dirty="0">
                <a:latin typeface="+mj-lt"/>
              </a:rPr>
              <a:t>А – </a:t>
            </a:r>
            <a:r>
              <a:rPr lang="uk-UA" sz="2400" b="1" i="1" dirty="0">
                <a:latin typeface="+mj-lt"/>
              </a:rPr>
              <a:t>сторони</a:t>
            </a:r>
            <a:r>
              <a:rPr lang="uk-UA" sz="2400" dirty="0">
                <a:latin typeface="+mj-lt"/>
              </a:rPr>
              <a:t> многокутника.  </a:t>
            </a:r>
            <a:endParaRPr lang="ru-RU" sz="2400" dirty="0">
              <a:latin typeface="+mj-lt"/>
            </a:endParaRPr>
          </a:p>
          <a:p>
            <a:pPr>
              <a:defRPr/>
            </a:pPr>
            <a:endParaRPr lang="ru-RU" sz="2400" dirty="0">
              <a:latin typeface="+mj-lt"/>
            </a:endParaRPr>
          </a:p>
        </p:txBody>
      </p:sp>
      <p:pic>
        <p:nvPicPr>
          <p:cNvPr id="18" name="Picture 6" descr="05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6350" y="3617585"/>
            <a:ext cx="979488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457200" y="1554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Ламана лінія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  <p:bldP spid="14" grpId="0"/>
      <p:bldP spid="15" grpId="0"/>
      <p:bldP spid="2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Многокутники</a:t>
            </a:r>
            <a:endParaRPr lang="ru-RU" sz="36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453232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6EF0C67-99A6-4C5B-9AD4-713FB53A39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36EF0C67-99A6-4C5B-9AD4-713FB53A39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F4D149A-9FB0-40AF-BE2D-E245BB3BBC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5F4D149A-9FB0-40AF-BE2D-E245BB3BBC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7F7851F-3D48-409C-89DD-A227C6468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17F7851F-3D48-409C-89DD-A227C64686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D36C10C-DAF1-43A3-9EBA-8528A3ACBE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2D36C10C-DAF1-43A3-9EBA-8528A3ACBE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авнобедренный треугольник 9"/>
          <p:cNvSpPr/>
          <p:nvPr/>
        </p:nvSpPr>
        <p:spPr>
          <a:xfrm>
            <a:off x="714348" y="3851381"/>
            <a:ext cx="2143140" cy="2500330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2678893" y="4315728"/>
            <a:ext cx="2071702" cy="15716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авильный пятиугольник 11"/>
          <p:cNvSpPr/>
          <p:nvPr/>
        </p:nvSpPr>
        <p:spPr>
          <a:xfrm>
            <a:off x="4857752" y="3779943"/>
            <a:ext cx="1714512" cy="1928827"/>
          </a:xfrm>
          <a:prstGeom prst="pentag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Шестиугольник 12"/>
          <p:cNvSpPr/>
          <p:nvPr/>
        </p:nvSpPr>
        <p:spPr>
          <a:xfrm>
            <a:off x="6643702" y="3779943"/>
            <a:ext cx="1857388" cy="1428760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3071802" y="3023954"/>
            <a:ext cx="2928958" cy="4770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Многокутники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8440" name="AutoShape 8"/>
          <p:cNvSpPr>
            <a:spLocks noChangeAspect="1" noChangeArrowheads="1"/>
          </p:cNvSpPr>
          <p:nvPr/>
        </p:nvSpPr>
        <p:spPr bwMode="auto">
          <a:xfrm>
            <a:off x="1000100" y="5494455"/>
            <a:ext cx="1000132" cy="712965"/>
          </a:xfrm>
          <a:prstGeom prst="triangle">
            <a:avLst>
              <a:gd name="adj" fmla="val 50000"/>
            </a:avLst>
          </a:prstGeom>
          <a:solidFill>
            <a:srgbClr val="0000FF"/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8441" name="AutoShape 9"/>
          <p:cNvSpPr>
            <a:spLocks noChangeAspect="1" noChangeArrowheads="1"/>
          </p:cNvSpPr>
          <p:nvPr/>
        </p:nvSpPr>
        <p:spPr bwMode="auto">
          <a:xfrm>
            <a:off x="1570598" y="4494323"/>
            <a:ext cx="745093" cy="741612"/>
          </a:xfrm>
          <a:prstGeom prst="rtTriangle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8442" name="AutoShape 10"/>
          <p:cNvSpPr>
            <a:spLocks noChangeArrowheads="1"/>
          </p:cNvSpPr>
          <p:nvPr/>
        </p:nvSpPr>
        <p:spPr bwMode="auto">
          <a:xfrm rot="-10250285">
            <a:off x="1533781" y="5566806"/>
            <a:ext cx="948692" cy="498241"/>
          </a:xfrm>
          <a:prstGeom prst="rtTriangle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3143240" y="4707049"/>
            <a:ext cx="500066" cy="430215"/>
          </a:xfrm>
          <a:prstGeom prst="rect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8444" name="Rectangle 12"/>
          <p:cNvSpPr>
            <a:spLocks noChangeAspect="1" noChangeArrowheads="1"/>
          </p:cNvSpPr>
          <p:nvPr/>
        </p:nvSpPr>
        <p:spPr bwMode="auto">
          <a:xfrm>
            <a:off x="3786182" y="4208571"/>
            <a:ext cx="571500" cy="842966"/>
          </a:xfrm>
          <a:prstGeom prst="rect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8445" name="AutoShape 13"/>
          <p:cNvSpPr>
            <a:spLocks noChangeAspect="1" noChangeArrowheads="1"/>
          </p:cNvSpPr>
          <p:nvPr/>
        </p:nvSpPr>
        <p:spPr bwMode="auto">
          <a:xfrm>
            <a:off x="3056983" y="5280141"/>
            <a:ext cx="751421" cy="571504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8446" name="AutoShape 14"/>
          <p:cNvSpPr>
            <a:spLocks noChangeAspect="1" noChangeArrowheads="1"/>
          </p:cNvSpPr>
          <p:nvPr/>
        </p:nvSpPr>
        <p:spPr bwMode="auto">
          <a:xfrm>
            <a:off x="3760612" y="5565893"/>
            <a:ext cx="568496" cy="428628"/>
          </a:xfrm>
          <a:prstGeom prst="parallelogram">
            <a:avLst>
              <a:gd name="adj" fmla="val 33158"/>
            </a:avLst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8447" name="AutoShape 15"/>
          <p:cNvSpPr>
            <a:spLocks noChangeAspect="1" noChangeArrowheads="1"/>
          </p:cNvSpPr>
          <p:nvPr/>
        </p:nvSpPr>
        <p:spPr bwMode="auto">
          <a:xfrm rot="1028334">
            <a:off x="5157794" y="4658750"/>
            <a:ext cx="736595" cy="700087"/>
          </a:xfrm>
          <a:prstGeom prst="pentagon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8448" name="AutoShape 16"/>
          <p:cNvSpPr>
            <a:spLocks noChangeArrowheads="1"/>
          </p:cNvSpPr>
          <p:nvPr/>
        </p:nvSpPr>
        <p:spPr bwMode="auto">
          <a:xfrm>
            <a:off x="5500694" y="4065695"/>
            <a:ext cx="544513" cy="481014"/>
          </a:xfrm>
          <a:prstGeom prst="pentagon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8449" name="AutoShape 17"/>
          <p:cNvSpPr>
            <a:spLocks noChangeArrowheads="1"/>
          </p:cNvSpPr>
          <p:nvPr/>
        </p:nvSpPr>
        <p:spPr bwMode="auto">
          <a:xfrm>
            <a:off x="5929322" y="4937237"/>
            <a:ext cx="285752" cy="628656"/>
          </a:xfrm>
          <a:prstGeom prst="pentagon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8450" name="AutoShape 18"/>
          <p:cNvSpPr>
            <a:spLocks noChangeAspect="1" noChangeArrowheads="1"/>
          </p:cNvSpPr>
          <p:nvPr/>
        </p:nvSpPr>
        <p:spPr bwMode="auto">
          <a:xfrm>
            <a:off x="6881998" y="4476861"/>
            <a:ext cx="680875" cy="588966"/>
          </a:xfrm>
          <a:prstGeom prst="hexagon">
            <a:avLst>
              <a:gd name="adj" fmla="val 28901"/>
              <a:gd name="vf" fmla="val 11547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8451" name="AutoShape 19"/>
          <p:cNvSpPr>
            <a:spLocks noChangeArrowheads="1"/>
          </p:cNvSpPr>
          <p:nvPr/>
        </p:nvSpPr>
        <p:spPr bwMode="auto">
          <a:xfrm>
            <a:off x="7329510" y="3851381"/>
            <a:ext cx="814390" cy="544517"/>
          </a:xfrm>
          <a:prstGeom prst="hexagon">
            <a:avLst>
              <a:gd name="adj" fmla="val 45603"/>
              <a:gd name="vf" fmla="val 11547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8452" name="AutoShape 20"/>
          <p:cNvSpPr>
            <a:spLocks noChangeArrowheads="1"/>
          </p:cNvSpPr>
          <p:nvPr/>
        </p:nvSpPr>
        <p:spPr bwMode="auto">
          <a:xfrm>
            <a:off x="7786710" y="4422885"/>
            <a:ext cx="500066" cy="641351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857224" y="6351711"/>
            <a:ext cx="1739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Трикутник</a:t>
            </a:r>
            <a:endParaRPr lang="ru-RU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3000364" y="6208835"/>
            <a:ext cx="2250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Чотирикутник</a:t>
            </a:r>
            <a:endParaRPr lang="ru-RU" sz="24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5000628" y="5708769"/>
            <a:ext cx="20157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П'ятикутник</a:t>
            </a:r>
            <a:endParaRPr lang="ru-RU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6643702" y="5208703"/>
            <a:ext cx="21397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Шестикутник</a:t>
            </a:r>
            <a:endParaRPr lang="ru-RU" sz="2400" b="1" dirty="0"/>
          </a:p>
        </p:txBody>
      </p:sp>
      <p:sp>
        <p:nvSpPr>
          <p:cNvPr id="25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Многокутники</a:t>
            </a:r>
            <a:endParaRPr lang="ru-RU" sz="3600" dirty="0"/>
          </a:p>
        </p:txBody>
      </p:sp>
      <p:graphicFrame>
        <p:nvGraphicFramePr>
          <p:cNvPr id="26" name="Схема 25"/>
          <p:cNvGraphicFramePr/>
          <p:nvPr/>
        </p:nvGraphicFramePr>
        <p:xfrm>
          <a:off x="0" y="1397000"/>
          <a:ext cx="9144000" cy="2392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DAA057A5-1C3A-4334-8BD6-F086A8922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graphicEl>
                                              <a:dgm id="{DAA057A5-1C3A-4334-8BD6-F086A89223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6A13E82E-0207-4F14-AC9E-B73C27977F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>
                                            <p:graphicEl>
                                              <a:dgm id="{6A13E82E-0207-4F14-AC9E-B73C27977F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6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0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6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2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4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4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0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6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0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6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2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8439" grpId="0" animBg="1"/>
      <p:bldP spid="18440" grpId="0" animBg="1"/>
      <p:bldP spid="18441" grpId="0" animBg="1"/>
      <p:bldP spid="18442" grpId="0" animBg="1"/>
      <p:bldP spid="18443" grpId="0" animBg="1"/>
      <p:bldP spid="18444" grpId="0" animBg="1"/>
      <p:bldP spid="18445" grpId="0" animBg="1"/>
      <p:bldP spid="18446" grpId="0" animBg="1"/>
      <p:bldP spid="18447" grpId="0" animBg="1"/>
      <p:bldP spid="18448" grpId="0" animBg="1"/>
      <p:bldP spid="18449" grpId="0" animBg="1"/>
      <p:bldP spid="18450" grpId="0" animBg="1"/>
      <p:bldP spid="18451" grpId="0" animBg="1"/>
      <p:bldP spid="18452" grpId="0" animBg="1"/>
      <p:bldP spid="28" grpId="0"/>
      <p:bldP spid="29" grpId="0"/>
      <p:bldP spid="30" grpId="0"/>
      <p:bldP spid="31" grpId="0"/>
      <p:bldGraphic spid="26" grpId="0">
        <p:bldSub>
          <a:bldDgm bld="one"/>
        </p:bldSub>
      </p:bldGraphic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285720" y="332656"/>
            <a:ext cx="8572560" cy="1008063"/>
          </a:xfrm>
        </p:spPr>
        <p:txBody>
          <a:bodyPr>
            <a:noAutofit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uk-UA" sz="2400" b="0" dirty="0" smtClean="0">
                <a:solidFill>
                  <a:schemeClr val="tx1"/>
                </a:solidFill>
              </a:rPr>
              <a:t>Порівняй назви многокутників з числом їх кутів, вершин та сторін. Що цікавого ти помітив?</a:t>
            </a:r>
            <a:r>
              <a:rPr lang="ru-RU" sz="2400" b="0" dirty="0" smtClean="0">
                <a:solidFill>
                  <a:schemeClr val="tx1"/>
                </a:solidFill>
              </a:rPr>
              <a:t/>
            </a:r>
            <a:br>
              <a:rPr lang="ru-RU" sz="2400" b="0" dirty="0" smtClean="0">
                <a:solidFill>
                  <a:schemeClr val="tx1"/>
                </a:solidFill>
              </a:rPr>
            </a:br>
            <a:endParaRPr lang="ru-RU" sz="2400" b="0" dirty="0" smtClean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87390" y="1214422"/>
            <a:ext cx="455631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2800" b="1" dirty="0" smtClean="0">
                <a:solidFill>
                  <a:srgbClr val="FF0000"/>
                </a:solidFill>
                <a:latin typeface="+mj-lt"/>
              </a:rPr>
              <a:t>Таблиця </a:t>
            </a:r>
            <a:r>
              <a:rPr lang="uk-UA" sz="2800" b="1" dirty="0">
                <a:solidFill>
                  <a:srgbClr val="FF0000"/>
                </a:solidFill>
                <a:latin typeface="+mj-lt"/>
              </a:rPr>
              <a:t>«Многокутники</a:t>
            </a:r>
            <a:r>
              <a:rPr lang="uk-UA" sz="2800" b="1" dirty="0" smtClean="0">
                <a:solidFill>
                  <a:srgbClr val="FF0000"/>
                </a:solidFill>
                <a:latin typeface="+mj-lt"/>
              </a:rPr>
              <a:t>»</a:t>
            </a:r>
            <a:endParaRPr lang="ru-RU" sz="28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428596" y="1857364"/>
          <a:ext cx="8501122" cy="10972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{912C8C85-51F0-491E-9774-3900AFEF0FD7}</a:tableStyleId>
              </a:tblPr>
              <a:tblGrid>
                <a:gridCol w="1700045"/>
                <a:gridCol w="1700045"/>
                <a:gridCol w="1536218"/>
                <a:gridCol w="1863873"/>
                <a:gridCol w="1700941"/>
              </a:tblGrid>
              <a:tr h="6911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Назва </a:t>
                      </a:r>
                      <a:r>
                        <a:rPr lang="uk-UA" sz="2400" dirty="0" err="1" smtClean="0">
                          <a:effectLst/>
                        </a:rPr>
                        <a:t>много-кутника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1" marR="68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Креслення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1" marR="68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Число кутів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1" marR="68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Число вершин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1" marR="68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Число сторін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1" marR="68571" marT="0" marB="0"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3000372"/>
          <a:ext cx="8429683" cy="10972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{BDBED569-4797-4DF1-A0F4-6AAB3CD982D8}</a:tableStyleId>
              </a:tblPr>
              <a:tblGrid>
                <a:gridCol w="1685759"/>
                <a:gridCol w="1685759"/>
                <a:gridCol w="1523307"/>
                <a:gridCol w="1848210"/>
                <a:gridCol w="1686648"/>
              </a:tblGrid>
              <a:tr h="5873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0" dirty="0" smtClean="0">
                          <a:effectLst/>
                          <a:latin typeface="+mn-lt"/>
                        </a:rPr>
                        <a:t>Трикутник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b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1" marR="685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400" b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1" marR="68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0" dirty="0">
                          <a:effectLst/>
                          <a:latin typeface="+mn-lt"/>
                        </a:rPr>
                        <a:t>Три</a:t>
                      </a:r>
                      <a:endParaRPr lang="ru-RU" sz="2400" b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1" marR="68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0" dirty="0">
                          <a:effectLst/>
                          <a:latin typeface="+mn-lt"/>
                        </a:rPr>
                        <a:t>Три</a:t>
                      </a:r>
                      <a:endParaRPr lang="ru-RU" sz="2400" b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1" marR="68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0" dirty="0">
                          <a:effectLst/>
                          <a:latin typeface="+mn-lt"/>
                        </a:rPr>
                        <a:t>Три</a:t>
                      </a:r>
                      <a:endParaRPr lang="ru-RU" sz="2400" b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71" marR="68571" marT="0" marB="0"/>
                </a:tc>
              </a:tr>
            </a:tbl>
          </a:graphicData>
        </a:graphic>
      </p:graphicFrame>
      <p:grpSp>
        <p:nvGrpSpPr>
          <p:cNvPr id="5" name="Group 67"/>
          <p:cNvGrpSpPr>
            <a:grpSpLocks noChangeAspect="1"/>
          </p:cNvGrpSpPr>
          <p:nvPr/>
        </p:nvGrpSpPr>
        <p:grpSpPr bwMode="auto">
          <a:xfrm>
            <a:off x="2500298" y="3254378"/>
            <a:ext cx="1065212" cy="603250"/>
            <a:chOff x="2281" y="836"/>
            <a:chExt cx="7460" cy="4555"/>
          </a:xfrm>
        </p:grpSpPr>
        <p:sp>
          <p:nvSpPr>
            <p:cNvPr id="25694" name="AutoShape 72"/>
            <p:cNvSpPr>
              <a:spLocks noChangeAspect="1" noChangeArrowheads="1" noTextEdit="1"/>
            </p:cNvSpPr>
            <p:nvPr/>
          </p:nvSpPr>
          <p:spPr bwMode="auto">
            <a:xfrm>
              <a:off x="2281" y="1071"/>
              <a:ext cx="720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5" name="AutoShape 71"/>
            <p:cNvSpPr>
              <a:spLocks noChangeArrowheads="1"/>
            </p:cNvSpPr>
            <p:nvPr/>
          </p:nvSpPr>
          <p:spPr bwMode="auto">
            <a:xfrm>
              <a:off x="3081" y="1071"/>
              <a:ext cx="1600" cy="1493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6" name="AutoShape 70"/>
            <p:cNvSpPr>
              <a:spLocks noChangeArrowheads="1"/>
            </p:cNvSpPr>
            <p:nvPr/>
          </p:nvSpPr>
          <p:spPr bwMode="auto">
            <a:xfrm rot="5400000">
              <a:off x="4773" y="2507"/>
              <a:ext cx="1728" cy="3200"/>
            </a:xfrm>
            <a:prstGeom prst="rtTriangl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7" name="AutoShape 69"/>
            <p:cNvSpPr>
              <a:spLocks noChangeArrowheads="1"/>
            </p:cNvSpPr>
            <p:nvPr/>
          </p:nvSpPr>
          <p:spPr bwMode="auto">
            <a:xfrm>
              <a:off x="5637" y="836"/>
              <a:ext cx="1600" cy="1728"/>
            </a:xfrm>
            <a:prstGeom prst="rtTriangl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8" name="AutoShape 68"/>
            <p:cNvSpPr>
              <a:spLocks noChangeArrowheads="1"/>
            </p:cNvSpPr>
            <p:nvPr/>
          </p:nvSpPr>
          <p:spPr bwMode="auto">
            <a:xfrm>
              <a:off x="8141" y="1947"/>
              <a:ext cx="1600" cy="2592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28596" y="4083912"/>
          <a:ext cx="8429684" cy="85725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{BDBED569-4797-4DF1-A0F4-6AAB3CD982D8}</a:tableStyleId>
              </a:tblPr>
              <a:tblGrid>
                <a:gridCol w="1685759"/>
                <a:gridCol w="1685759"/>
                <a:gridCol w="1523308"/>
                <a:gridCol w="1848210"/>
                <a:gridCol w="1686648"/>
              </a:tblGrid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2400" b="0" dirty="0" err="1" smtClean="0">
                          <a:effectLst/>
                        </a:rPr>
                        <a:t>Чотири-кутник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1" marR="685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uk-UA" sz="2400" b="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71" marR="68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2400" b="0" dirty="0">
                          <a:effectLst/>
                        </a:rPr>
                        <a:t>Чотири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1" marR="68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2400" b="0" dirty="0">
                          <a:effectLst/>
                        </a:rPr>
                        <a:t>Чотири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1" marR="68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2400" b="0" dirty="0">
                          <a:effectLst/>
                        </a:rPr>
                        <a:t>Чотири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1" marR="68571" marT="0" marB="0"/>
                </a:tc>
              </a:tr>
            </a:tbl>
          </a:graphicData>
        </a:graphic>
      </p:graphicFrame>
      <p:grpSp>
        <p:nvGrpSpPr>
          <p:cNvPr id="7" name="Group 73"/>
          <p:cNvGrpSpPr>
            <a:grpSpLocks noChangeAspect="1"/>
          </p:cNvGrpSpPr>
          <p:nvPr/>
        </p:nvGrpSpPr>
        <p:grpSpPr bwMode="auto">
          <a:xfrm>
            <a:off x="2500298" y="4129098"/>
            <a:ext cx="1028700" cy="800100"/>
            <a:chOff x="2281" y="1071"/>
            <a:chExt cx="7200" cy="6048"/>
          </a:xfrm>
        </p:grpSpPr>
        <p:sp>
          <p:nvSpPr>
            <p:cNvPr id="25687" name="AutoShape 80"/>
            <p:cNvSpPr>
              <a:spLocks noChangeAspect="1" noChangeArrowheads="1" noTextEdit="1"/>
            </p:cNvSpPr>
            <p:nvPr/>
          </p:nvSpPr>
          <p:spPr bwMode="auto">
            <a:xfrm>
              <a:off x="2281" y="1071"/>
              <a:ext cx="7200" cy="6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88" name="Rectangle 79"/>
            <p:cNvSpPr>
              <a:spLocks noChangeArrowheads="1"/>
            </p:cNvSpPr>
            <p:nvPr/>
          </p:nvSpPr>
          <p:spPr bwMode="auto">
            <a:xfrm>
              <a:off x="2641" y="1421"/>
              <a:ext cx="1240" cy="13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89" name="Rectangle 78"/>
            <p:cNvSpPr>
              <a:spLocks noChangeArrowheads="1"/>
            </p:cNvSpPr>
            <p:nvPr/>
          </p:nvSpPr>
          <p:spPr bwMode="auto">
            <a:xfrm>
              <a:off x="5481" y="1935"/>
              <a:ext cx="4000" cy="172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0" name="AutoShape 77"/>
            <p:cNvSpPr>
              <a:spLocks noChangeArrowheads="1"/>
            </p:cNvSpPr>
            <p:nvPr/>
          </p:nvSpPr>
          <p:spPr bwMode="auto">
            <a:xfrm>
              <a:off x="2281" y="3663"/>
              <a:ext cx="2400" cy="864"/>
            </a:xfrm>
            <a:prstGeom prst="parallelogram">
              <a:avLst>
                <a:gd name="adj" fmla="val 69444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1" name="AutoShape 76"/>
            <p:cNvSpPr>
              <a:spLocks noChangeArrowheads="1"/>
            </p:cNvSpPr>
            <p:nvPr/>
          </p:nvSpPr>
          <p:spPr bwMode="auto">
            <a:xfrm>
              <a:off x="7081" y="4527"/>
              <a:ext cx="2400" cy="172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92" name="AutoShape 75"/>
            <p:cNvSpPr>
              <a:spLocks noChangeArrowheads="1"/>
            </p:cNvSpPr>
            <p:nvPr/>
          </p:nvSpPr>
          <p:spPr bwMode="auto">
            <a:xfrm>
              <a:off x="5481" y="4527"/>
              <a:ext cx="800" cy="1728"/>
            </a:xfrm>
            <a:prstGeom prst="diamond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28596" y="4947438"/>
          <a:ext cx="8429684" cy="78581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{BDBED569-4797-4DF1-A0F4-6AAB3CD982D8}</a:tableStyleId>
              </a:tblPr>
              <a:tblGrid>
                <a:gridCol w="1685759"/>
                <a:gridCol w="1685759"/>
                <a:gridCol w="1523308"/>
                <a:gridCol w="1848210"/>
                <a:gridCol w="1686648"/>
              </a:tblGrid>
              <a:tr h="78581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0" dirty="0" err="1" smtClean="0">
                          <a:effectLst/>
                        </a:rPr>
                        <a:t>П’яти-кутник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1" marR="685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400" b="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71" marR="68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0" dirty="0">
                          <a:effectLst/>
                        </a:rPr>
                        <a:t>П’ять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1" marR="68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0" dirty="0">
                          <a:effectLst/>
                        </a:rPr>
                        <a:t>П’ять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1" marR="68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0" dirty="0">
                          <a:effectLst/>
                        </a:rPr>
                        <a:t>П’ять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1" marR="68571" marT="0" marB="0"/>
                </a:tc>
              </a:tr>
            </a:tbl>
          </a:graphicData>
        </a:graphic>
      </p:graphicFrame>
      <p:grpSp>
        <p:nvGrpSpPr>
          <p:cNvPr id="8" name="Group 84"/>
          <p:cNvGrpSpPr>
            <a:grpSpLocks noChangeAspect="1"/>
          </p:cNvGrpSpPr>
          <p:nvPr/>
        </p:nvGrpSpPr>
        <p:grpSpPr bwMode="auto">
          <a:xfrm>
            <a:off x="2543168" y="5000640"/>
            <a:ext cx="1028700" cy="571500"/>
            <a:chOff x="2281" y="3606"/>
            <a:chExt cx="7200" cy="4320"/>
          </a:xfrm>
        </p:grpSpPr>
        <p:sp>
          <p:nvSpPr>
            <p:cNvPr id="25684" name="AutoShape 87"/>
            <p:cNvSpPr>
              <a:spLocks noChangeAspect="1" noChangeArrowheads="1" noTextEdit="1"/>
            </p:cNvSpPr>
            <p:nvPr/>
          </p:nvSpPr>
          <p:spPr bwMode="auto">
            <a:xfrm>
              <a:off x="2281" y="3606"/>
              <a:ext cx="720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85" name="AutoShape 86"/>
            <p:cNvSpPr>
              <a:spLocks noChangeArrowheads="1"/>
            </p:cNvSpPr>
            <p:nvPr/>
          </p:nvSpPr>
          <p:spPr bwMode="auto">
            <a:xfrm>
              <a:off x="3081" y="4470"/>
              <a:ext cx="2400" cy="2462"/>
            </a:xfrm>
            <a:prstGeom prst="pentag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86" name="AutoShape 85"/>
            <p:cNvSpPr>
              <a:spLocks noChangeArrowheads="1"/>
            </p:cNvSpPr>
            <p:nvPr/>
          </p:nvSpPr>
          <p:spPr bwMode="auto">
            <a:xfrm>
              <a:off x="6281" y="5334"/>
              <a:ext cx="3200" cy="1728"/>
            </a:xfrm>
            <a:prstGeom prst="pentag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428596" y="5721816"/>
          <a:ext cx="8429683" cy="7315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{BDBED569-4797-4DF1-A0F4-6AAB3CD982D8}</a:tableStyleId>
              </a:tblPr>
              <a:tblGrid>
                <a:gridCol w="1685759"/>
                <a:gridCol w="1685759"/>
                <a:gridCol w="1523308"/>
                <a:gridCol w="1848210"/>
                <a:gridCol w="1686647"/>
              </a:tblGrid>
              <a:tr h="57150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="0" dirty="0" err="1" smtClean="0">
                          <a:effectLst/>
                        </a:rPr>
                        <a:t>Шести-кутник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1" marR="6857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2400" b="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71" marR="68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0" dirty="0">
                          <a:effectLst/>
                        </a:rPr>
                        <a:t>Шість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1" marR="68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0" dirty="0">
                          <a:effectLst/>
                        </a:rPr>
                        <a:t>Шість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1" marR="68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0" dirty="0">
                          <a:effectLst/>
                        </a:rPr>
                        <a:t>Шість</a:t>
                      </a:r>
                      <a:endParaRPr lang="ru-RU" sz="24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1" marR="68571" marT="0" marB="0"/>
                </a:tc>
              </a:tr>
            </a:tbl>
          </a:graphicData>
        </a:graphic>
      </p:graphicFrame>
      <p:sp>
        <p:nvSpPr>
          <p:cNvPr id="30" name="AutoShape 88"/>
          <p:cNvSpPr>
            <a:spLocks noChangeArrowheads="1"/>
          </p:cNvSpPr>
          <p:nvPr/>
        </p:nvSpPr>
        <p:spPr bwMode="auto">
          <a:xfrm>
            <a:off x="2500298" y="5786454"/>
            <a:ext cx="342900" cy="296863"/>
          </a:xfrm>
          <a:prstGeom prst="hexagon">
            <a:avLst>
              <a:gd name="adj" fmla="val 28877"/>
              <a:gd name="vf" fmla="val 11547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0" name="AutoShape 89"/>
          <p:cNvSpPr>
            <a:spLocks noChangeArrowheads="1"/>
          </p:cNvSpPr>
          <p:nvPr/>
        </p:nvSpPr>
        <p:spPr bwMode="auto">
          <a:xfrm>
            <a:off x="3214678" y="5857892"/>
            <a:ext cx="342900" cy="4572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0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0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0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30" grpId="0" animBg="1"/>
      <p:bldP spid="2048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/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Завдання геометричного змісту. </a:t>
            </a:r>
            <a:br>
              <a:rPr lang="uk-UA" sz="3600" dirty="0" smtClean="0"/>
            </a:br>
            <a:r>
              <a:rPr lang="uk-UA" sz="3600" dirty="0" smtClean="0"/>
              <a:t>1 клас.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42910" y="1668130"/>
            <a:ext cx="8072494" cy="725470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Склади пари, вибравши для цього певну спільну ознаку. Склади пари, вибравши для цього іншу ознаку.</a:t>
            </a:r>
            <a:endParaRPr kumimoji="0" lang="ru-RU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Oval 2"/>
          <p:cNvSpPr>
            <a:spLocks noChangeAspect="1" noChangeArrowheads="1"/>
          </p:cNvSpPr>
          <p:nvPr/>
        </p:nvSpPr>
        <p:spPr bwMode="auto">
          <a:xfrm>
            <a:off x="1308101" y="3589028"/>
            <a:ext cx="406380" cy="404810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" name="Oval 3"/>
          <p:cNvSpPr>
            <a:spLocks noChangeAspect="1" noChangeArrowheads="1"/>
          </p:cNvSpPr>
          <p:nvPr/>
        </p:nvSpPr>
        <p:spPr bwMode="auto">
          <a:xfrm>
            <a:off x="5500694" y="3811270"/>
            <a:ext cx="647096" cy="645548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7" name="AutoShape 4"/>
          <p:cNvSpPr>
            <a:spLocks noChangeAspect="1" noChangeArrowheads="1"/>
          </p:cNvSpPr>
          <p:nvPr/>
        </p:nvSpPr>
        <p:spPr bwMode="auto">
          <a:xfrm>
            <a:off x="3500430" y="3096890"/>
            <a:ext cx="671864" cy="504672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" name="AutoShape 5"/>
          <p:cNvSpPr>
            <a:spLocks noChangeAspect="1" noChangeArrowheads="1"/>
          </p:cNvSpPr>
          <p:nvPr/>
        </p:nvSpPr>
        <p:spPr bwMode="auto">
          <a:xfrm>
            <a:off x="4786314" y="2668262"/>
            <a:ext cx="791066" cy="682701"/>
          </a:xfrm>
          <a:prstGeom prst="triangle">
            <a:avLst>
              <a:gd name="adj" fmla="val 50000"/>
            </a:avLst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" name="AutoShape 6"/>
          <p:cNvSpPr>
            <a:spLocks noChangeAspect="1" noChangeArrowheads="1"/>
          </p:cNvSpPr>
          <p:nvPr/>
        </p:nvSpPr>
        <p:spPr bwMode="auto">
          <a:xfrm>
            <a:off x="2643174" y="3882708"/>
            <a:ext cx="671864" cy="504672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" name="AutoShape 7"/>
          <p:cNvSpPr>
            <a:spLocks noChangeAspect="1" noChangeArrowheads="1"/>
          </p:cNvSpPr>
          <p:nvPr/>
        </p:nvSpPr>
        <p:spPr bwMode="auto">
          <a:xfrm>
            <a:off x="2108200" y="2782577"/>
            <a:ext cx="705922" cy="609941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" name="AutoShape 8"/>
          <p:cNvSpPr>
            <a:spLocks noChangeAspect="1" noChangeArrowheads="1"/>
          </p:cNvSpPr>
          <p:nvPr/>
        </p:nvSpPr>
        <p:spPr bwMode="auto">
          <a:xfrm>
            <a:off x="6643702" y="3096890"/>
            <a:ext cx="642942" cy="608422"/>
          </a:xfrm>
          <a:prstGeom prst="pentagon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2" name="AutoShape 9"/>
          <p:cNvSpPr>
            <a:spLocks noChangeAspect="1" noChangeArrowheads="1"/>
          </p:cNvSpPr>
          <p:nvPr/>
        </p:nvSpPr>
        <p:spPr bwMode="auto">
          <a:xfrm>
            <a:off x="4214810" y="3525518"/>
            <a:ext cx="685797" cy="650191"/>
          </a:xfrm>
          <a:prstGeom prst="pentagon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6215074" y="4525650"/>
            <a:ext cx="1714512" cy="1857388"/>
          </a:xfrm>
          <a:prstGeom prst="ellipse">
            <a:avLst/>
          </a:prstGeom>
          <a:noFill/>
          <a:ln w="381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4143372" y="2525386"/>
            <a:ext cx="1714512" cy="1857388"/>
          </a:xfrm>
          <a:prstGeom prst="ellipse">
            <a:avLst/>
          </a:prstGeom>
          <a:noFill/>
          <a:ln w="381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1285852" y="4739964"/>
            <a:ext cx="1714512" cy="1857388"/>
          </a:xfrm>
          <a:prstGeom prst="ellipse">
            <a:avLst/>
          </a:prstGeom>
          <a:noFill/>
          <a:ln w="381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2643174" y="2668262"/>
            <a:ext cx="1714512" cy="1857388"/>
          </a:xfrm>
          <a:prstGeom prst="ellipse">
            <a:avLst/>
          </a:prstGeom>
          <a:noFill/>
          <a:ln w="381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44444E-6 L -0.13993 0.2972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" y="14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59259E-6 L 0.0434 0.232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11111E-6 L 0.16788 0.3354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" y="16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59259E-6 L -0.12118 0.1724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96296E-6 L 0.02969 0.2476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" y="12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1111E-6 L 0.379 0.1826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" y="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6 L 0.26146 0.2659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" y="13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9 0.18264 L 0.05625 -0.0064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-9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93 0.29722 L -0.02968 0.0136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-14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118 0.17245 L -0.36528 0.2247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2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788 0.33542 L 0.28611 0.0939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-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55448"/>
            <a:ext cx="8858280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dirty="0" smtClean="0"/>
              <a:t>Державний стандарт</a:t>
            </a:r>
            <a:br>
              <a:rPr lang="uk-UA" sz="3600" dirty="0" smtClean="0"/>
            </a:br>
            <a:r>
              <a:rPr lang="uk-UA" sz="3600" dirty="0" smtClean="0"/>
              <a:t>Змістова лінія </a:t>
            </a:r>
            <a:r>
              <a:rPr lang="uk-UA" sz="3600" dirty="0" err="1" smtClean="0"/>
              <a:t>“Просторові</a:t>
            </a:r>
            <a:r>
              <a:rPr lang="uk-UA" sz="3600" dirty="0" smtClean="0"/>
              <a:t> відношення. Геометричні </a:t>
            </a:r>
            <a:r>
              <a:rPr lang="uk-UA" sz="3600" dirty="0" err="1" smtClean="0"/>
              <a:t>фігури”</a:t>
            </a:r>
            <a:r>
              <a:rPr lang="uk-UA" sz="3600" dirty="0" smtClean="0"/>
              <a:t> </a:t>
            </a:r>
            <a:endParaRPr lang="uk-UA" sz="36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428736"/>
          <a:ext cx="9144000" cy="5490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3180"/>
                <a:gridCol w="6370820"/>
              </a:tblGrid>
              <a:tr h="734158">
                <a:tc>
                  <a:txBody>
                    <a:bodyPr/>
                    <a:lstStyle/>
                    <a:p>
                      <a:pPr algn="ctr"/>
                      <a:r>
                        <a:rPr kumimoji="0" lang="uk-UA" sz="2000" b="1" kern="1200" noProof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початкової загальної освіти</a:t>
                      </a:r>
                      <a:endParaRPr lang="uk-UA" sz="20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uk-UA" sz="2000" b="1" kern="1200" noProof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</a:t>
                      </a:r>
                      <a:br>
                        <a:rPr kumimoji="0" lang="uk-UA" sz="2000" b="1" kern="1200" noProof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uk-UA" sz="2000" b="1" kern="1200" noProof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загальноосвітньої підготовки учнів</a:t>
                      </a:r>
                      <a:endParaRPr lang="uk-UA" sz="2000" noProof="0" dirty="0"/>
                    </a:p>
                  </a:txBody>
                  <a:tcPr/>
                </a:tc>
              </a:tr>
              <a:tr h="10533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Просторові відношення</a:t>
                      </a:r>
                      <a:endParaRPr lang="uk-UA" sz="2000" b="1" noProof="0" dirty="0" smtClean="0"/>
                    </a:p>
                    <a:p>
                      <a:endParaRPr lang="uk-UA" sz="20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визначати місце знаходження об’єкта на площині і в просторі; розкладати та переміщувати предмети на площині, вживати відповідну термінологію</a:t>
                      </a:r>
                      <a:endParaRPr lang="uk-UA" sz="2000" b="0" noProof="0" dirty="0" smtClean="0"/>
                    </a:p>
                  </a:txBody>
                  <a:tcPr/>
                </a:tc>
              </a:tr>
              <a:tr h="2330153">
                <a:tc>
                  <a:txBody>
                    <a:bodyPr/>
                    <a:lstStyle/>
                    <a:p>
                      <a:pPr algn="just"/>
                      <a:r>
                        <a:rPr kumimoji="0" lang="uk-UA" sz="2000" b="1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Геометричні фігури на площині </a:t>
                      </a:r>
                      <a:r>
                        <a:rPr kumimoji="0" lang="uk-UA" sz="2000" b="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(точка, лінії, відрізок, промінь, кути, многокутники, коло, круг)</a:t>
                      </a:r>
                      <a:endParaRPr lang="uk-UA" sz="2000" b="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uk-UA" sz="2000" b="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визначати істотні ознаки геометричних фігур; називати елементи многокутників, кола та круга; зображувати геометричні фігури на аркуші в клітинку, будувати прямокутники; позначати геометричні фігури буквами латинського алфавіту; конструювати геометричні фігури з інших фігур; розбивати фігуру на частини</a:t>
                      </a:r>
                      <a:endParaRPr lang="uk-UA" sz="2000" b="0" noProof="0" dirty="0"/>
                    </a:p>
                  </a:txBody>
                  <a:tcPr/>
                </a:tc>
              </a:tr>
              <a:tr h="1372556">
                <a:tc>
                  <a:txBody>
                    <a:bodyPr/>
                    <a:lstStyle/>
                    <a:p>
                      <a:pPr algn="just"/>
                      <a:r>
                        <a:rPr kumimoji="0" lang="uk-UA" sz="2000" b="1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Геометричні фігури у просторі </a:t>
                      </a:r>
                      <a:r>
                        <a:rPr kumimoji="0" lang="uk-UA" sz="2000" b="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(куб, куля, циліндр, піраміда, конус)</a:t>
                      </a:r>
                      <a:endParaRPr lang="uk-UA" sz="2000" b="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uk-UA" sz="2000" b="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розпізнавати геометричні фігури у просторі та їх елементи; співвідносити образ геометричної фігури з об’єктами навколишньої дійсності</a:t>
                      </a:r>
                      <a:endParaRPr lang="uk-UA" sz="2000" b="0" noProof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Скругленный прямоугольник 40"/>
          <p:cNvSpPr/>
          <p:nvPr/>
        </p:nvSpPr>
        <p:spPr>
          <a:xfrm>
            <a:off x="428596" y="1357298"/>
            <a:ext cx="7929618" cy="45720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43824" cy="1011222"/>
          </a:xfrm>
        </p:spPr>
        <p:txBody>
          <a:bodyPr>
            <a:noAutofit/>
          </a:bodyPr>
          <a:lstStyle/>
          <a:p>
            <a:pPr lvl="0" algn="just"/>
            <a:r>
              <a:rPr lang="uk-UA" sz="2400" b="0" dirty="0" smtClean="0">
                <a:solidFill>
                  <a:schemeClr val="tx1"/>
                </a:solidFill>
              </a:rPr>
              <a:t>Розкажи, як продовжити ряд фігур, так щоб кожна наступна фігура відрізнялася від попередньої тільки однією ознакою.</a:t>
            </a:r>
            <a:endParaRPr lang="ru-RU" sz="2400" b="0" dirty="0">
              <a:solidFill>
                <a:schemeClr val="tx1"/>
              </a:solidFill>
            </a:endParaRPr>
          </a:p>
        </p:txBody>
      </p:sp>
      <p:sp>
        <p:nvSpPr>
          <p:cNvPr id="3074" name="Oval 2"/>
          <p:cNvSpPr>
            <a:spLocks noChangeAspect="1" noChangeArrowheads="1"/>
          </p:cNvSpPr>
          <p:nvPr/>
        </p:nvSpPr>
        <p:spPr bwMode="auto">
          <a:xfrm>
            <a:off x="1357290" y="1785926"/>
            <a:ext cx="339184" cy="339184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075" name="Oval 3"/>
          <p:cNvSpPr>
            <a:spLocks noChangeAspect="1" noChangeArrowheads="1"/>
          </p:cNvSpPr>
          <p:nvPr/>
        </p:nvSpPr>
        <p:spPr bwMode="auto">
          <a:xfrm>
            <a:off x="1928794" y="1785926"/>
            <a:ext cx="339184" cy="339184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076" name="Rectangle 4"/>
          <p:cNvSpPr>
            <a:spLocks noChangeAspect="1" noChangeArrowheads="1"/>
          </p:cNvSpPr>
          <p:nvPr/>
        </p:nvSpPr>
        <p:spPr bwMode="auto">
          <a:xfrm>
            <a:off x="2571736" y="1785926"/>
            <a:ext cx="285752" cy="285752"/>
          </a:xfrm>
          <a:prstGeom prst="rect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077" name="Rectangle 5"/>
          <p:cNvSpPr>
            <a:spLocks noChangeAspect="1" noChangeArrowheads="1"/>
          </p:cNvSpPr>
          <p:nvPr/>
        </p:nvSpPr>
        <p:spPr bwMode="auto">
          <a:xfrm>
            <a:off x="3143240" y="1785926"/>
            <a:ext cx="285752" cy="285752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cxnSp>
        <p:nvCxnSpPr>
          <p:cNvPr id="12" name="Прямая со стрелкой 11"/>
          <p:cNvCxnSpPr>
            <a:stCxn id="3074" idx="6"/>
            <a:endCxn id="3075" idx="2"/>
          </p:cNvCxnSpPr>
          <p:nvPr/>
        </p:nvCxnSpPr>
        <p:spPr>
          <a:xfrm>
            <a:off x="1696474" y="1955518"/>
            <a:ext cx="23232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3076" idx="1"/>
          </p:cNvCxnSpPr>
          <p:nvPr/>
        </p:nvCxnSpPr>
        <p:spPr>
          <a:xfrm>
            <a:off x="2285984" y="1928802"/>
            <a:ext cx="28575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3077" idx="1"/>
          </p:cNvCxnSpPr>
          <p:nvPr/>
        </p:nvCxnSpPr>
        <p:spPr>
          <a:xfrm>
            <a:off x="2857488" y="1928802"/>
            <a:ext cx="28575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428992" y="1928802"/>
            <a:ext cx="23232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2" name="AutoShape 10"/>
          <p:cNvSpPr>
            <a:spLocks noChangeAspect="1" noChangeArrowheads="1"/>
          </p:cNvSpPr>
          <p:nvPr/>
        </p:nvSpPr>
        <p:spPr bwMode="auto">
          <a:xfrm>
            <a:off x="1857356" y="2643182"/>
            <a:ext cx="496306" cy="428628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083" name="AutoShape 11"/>
          <p:cNvSpPr>
            <a:spLocks noChangeAspect="1" noChangeArrowheads="1"/>
          </p:cNvSpPr>
          <p:nvPr/>
        </p:nvSpPr>
        <p:spPr bwMode="auto">
          <a:xfrm>
            <a:off x="1071554" y="2643182"/>
            <a:ext cx="496306" cy="428628"/>
          </a:xfrm>
          <a:prstGeom prst="triangle">
            <a:avLst>
              <a:gd name="adj" fmla="val 50000"/>
            </a:avLst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084" name="Oval 12"/>
          <p:cNvSpPr>
            <a:spLocks noChangeAspect="1" noChangeArrowheads="1"/>
          </p:cNvSpPr>
          <p:nvPr/>
        </p:nvSpPr>
        <p:spPr bwMode="auto">
          <a:xfrm>
            <a:off x="2571736" y="2643182"/>
            <a:ext cx="430885" cy="430885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085" name="Rectangle 13"/>
          <p:cNvSpPr>
            <a:spLocks noChangeAspect="1" noChangeArrowheads="1"/>
          </p:cNvSpPr>
          <p:nvPr/>
        </p:nvSpPr>
        <p:spPr bwMode="auto">
          <a:xfrm>
            <a:off x="3286116" y="2643182"/>
            <a:ext cx="399301" cy="446675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086" name="Rectangle 14"/>
          <p:cNvSpPr>
            <a:spLocks noChangeAspect="1" noChangeArrowheads="1"/>
          </p:cNvSpPr>
          <p:nvPr/>
        </p:nvSpPr>
        <p:spPr bwMode="auto">
          <a:xfrm>
            <a:off x="4000496" y="2643182"/>
            <a:ext cx="399301" cy="446675"/>
          </a:xfrm>
          <a:prstGeom prst="rect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087" name="AutoShape 15"/>
          <p:cNvSpPr>
            <a:spLocks noChangeAspect="1" noChangeArrowheads="1"/>
          </p:cNvSpPr>
          <p:nvPr/>
        </p:nvSpPr>
        <p:spPr bwMode="auto">
          <a:xfrm>
            <a:off x="4714876" y="2643182"/>
            <a:ext cx="496306" cy="428628"/>
          </a:xfrm>
          <a:prstGeom prst="triangle">
            <a:avLst>
              <a:gd name="adj" fmla="val 50000"/>
            </a:avLst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cxnSp>
        <p:nvCxnSpPr>
          <p:cNvPr id="25" name="Прямая со стрелкой 24"/>
          <p:cNvCxnSpPr>
            <a:endCxn id="3082" idx="1"/>
          </p:cNvCxnSpPr>
          <p:nvPr/>
        </p:nvCxnSpPr>
        <p:spPr>
          <a:xfrm>
            <a:off x="1428728" y="2857496"/>
            <a:ext cx="552705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endCxn id="3084" idx="2"/>
          </p:cNvCxnSpPr>
          <p:nvPr/>
        </p:nvCxnSpPr>
        <p:spPr>
          <a:xfrm>
            <a:off x="2214546" y="2857496"/>
            <a:ext cx="357190" cy="112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endCxn id="3085" idx="1"/>
          </p:cNvCxnSpPr>
          <p:nvPr/>
        </p:nvCxnSpPr>
        <p:spPr>
          <a:xfrm>
            <a:off x="3000364" y="2857496"/>
            <a:ext cx="285752" cy="902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3714744" y="2857496"/>
            <a:ext cx="285752" cy="902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endCxn id="3087" idx="1"/>
          </p:cNvCxnSpPr>
          <p:nvPr/>
        </p:nvCxnSpPr>
        <p:spPr>
          <a:xfrm>
            <a:off x="4357686" y="2857496"/>
            <a:ext cx="481267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5072066" y="2857496"/>
            <a:ext cx="42862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2"/>
          <p:cNvSpPr>
            <a:spLocks noChangeAspect="1" noChangeArrowheads="1"/>
          </p:cNvSpPr>
          <p:nvPr/>
        </p:nvSpPr>
        <p:spPr bwMode="auto">
          <a:xfrm>
            <a:off x="3643306" y="1785926"/>
            <a:ext cx="339184" cy="339184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cxnSp>
        <p:nvCxnSpPr>
          <p:cNvPr id="39" name="Прямая со стрелкой 38"/>
          <p:cNvCxnSpPr/>
          <p:nvPr/>
        </p:nvCxnSpPr>
        <p:spPr>
          <a:xfrm>
            <a:off x="4000496" y="1928802"/>
            <a:ext cx="23232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8" name="Oval 16"/>
          <p:cNvSpPr>
            <a:spLocks noChangeAspect="1" noChangeArrowheads="1"/>
          </p:cNvSpPr>
          <p:nvPr/>
        </p:nvSpPr>
        <p:spPr bwMode="auto">
          <a:xfrm>
            <a:off x="4214810" y="1785926"/>
            <a:ext cx="357190" cy="357190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089" name="AutoShape 17"/>
          <p:cNvSpPr>
            <a:spLocks noChangeAspect="1" noChangeArrowheads="1"/>
          </p:cNvSpPr>
          <p:nvPr/>
        </p:nvSpPr>
        <p:spPr bwMode="auto">
          <a:xfrm>
            <a:off x="5357818" y="2643182"/>
            <a:ext cx="428628" cy="428628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cxnSp>
        <p:nvCxnSpPr>
          <p:cNvPr id="43" name="Прямая со стрелкой 42"/>
          <p:cNvCxnSpPr/>
          <p:nvPr/>
        </p:nvCxnSpPr>
        <p:spPr>
          <a:xfrm>
            <a:off x="5715008" y="2857496"/>
            <a:ext cx="42862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91" name="Rectangle 19"/>
          <p:cNvSpPr>
            <a:spLocks noChangeAspect="1" noChangeArrowheads="1"/>
          </p:cNvSpPr>
          <p:nvPr/>
        </p:nvSpPr>
        <p:spPr bwMode="auto">
          <a:xfrm rot="5400000">
            <a:off x="6110679" y="2696268"/>
            <a:ext cx="434365" cy="345928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092" name="Rectangle 20"/>
          <p:cNvSpPr>
            <a:spLocks noChangeAspect="1" noChangeArrowheads="1"/>
          </p:cNvSpPr>
          <p:nvPr/>
        </p:nvSpPr>
        <p:spPr bwMode="auto">
          <a:xfrm>
            <a:off x="985834" y="3429000"/>
            <a:ext cx="601747" cy="599423"/>
          </a:xfrm>
          <a:prstGeom prst="rect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093" name="Rectangle 21"/>
          <p:cNvSpPr>
            <a:spLocks noChangeAspect="1" noChangeArrowheads="1"/>
          </p:cNvSpPr>
          <p:nvPr/>
        </p:nvSpPr>
        <p:spPr bwMode="auto">
          <a:xfrm>
            <a:off x="1928794" y="3429000"/>
            <a:ext cx="601747" cy="599423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094" name="Rectangle 22"/>
          <p:cNvSpPr>
            <a:spLocks noChangeAspect="1" noChangeArrowheads="1"/>
          </p:cNvSpPr>
          <p:nvPr/>
        </p:nvSpPr>
        <p:spPr bwMode="auto">
          <a:xfrm>
            <a:off x="2786050" y="3714752"/>
            <a:ext cx="285772" cy="283448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095" name="Rectangle 23"/>
          <p:cNvSpPr>
            <a:spLocks noChangeAspect="1" noChangeArrowheads="1"/>
          </p:cNvSpPr>
          <p:nvPr/>
        </p:nvSpPr>
        <p:spPr bwMode="auto">
          <a:xfrm>
            <a:off x="3286116" y="3714752"/>
            <a:ext cx="285772" cy="283448"/>
          </a:xfrm>
          <a:prstGeom prst="rect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096" name="Rectangle 24"/>
          <p:cNvSpPr>
            <a:spLocks noChangeAspect="1" noChangeArrowheads="1"/>
          </p:cNvSpPr>
          <p:nvPr/>
        </p:nvSpPr>
        <p:spPr bwMode="auto">
          <a:xfrm>
            <a:off x="3786182" y="3429000"/>
            <a:ext cx="601747" cy="599423"/>
          </a:xfrm>
          <a:prstGeom prst="rect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097" name="Rectangle 25"/>
          <p:cNvSpPr>
            <a:spLocks noChangeAspect="1" noChangeArrowheads="1"/>
          </p:cNvSpPr>
          <p:nvPr/>
        </p:nvSpPr>
        <p:spPr bwMode="auto">
          <a:xfrm>
            <a:off x="4714876" y="3429000"/>
            <a:ext cx="601747" cy="599423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098" name="Rectangle 26"/>
          <p:cNvSpPr>
            <a:spLocks noChangeAspect="1" noChangeArrowheads="1"/>
          </p:cNvSpPr>
          <p:nvPr/>
        </p:nvSpPr>
        <p:spPr bwMode="auto">
          <a:xfrm>
            <a:off x="5572132" y="3714752"/>
            <a:ext cx="285772" cy="283448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cxnSp>
        <p:nvCxnSpPr>
          <p:cNvPr id="55" name="Прямая со стрелкой 54"/>
          <p:cNvCxnSpPr/>
          <p:nvPr/>
        </p:nvCxnSpPr>
        <p:spPr>
          <a:xfrm>
            <a:off x="1571604" y="3857628"/>
            <a:ext cx="341213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2500298" y="3857628"/>
            <a:ext cx="341213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endCxn id="3095" idx="1"/>
          </p:cNvCxnSpPr>
          <p:nvPr/>
        </p:nvCxnSpPr>
        <p:spPr>
          <a:xfrm flipV="1">
            <a:off x="3071802" y="3856476"/>
            <a:ext cx="214314" cy="11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4357686" y="3857628"/>
            <a:ext cx="341213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>
            <a:off x="3571868" y="3857628"/>
            <a:ext cx="28575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>
            <a:endCxn id="3098" idx="1"/>
          </p:cNvCxnSpPr>
          <p:nvPr/>
        </p:nvCxnSpPr>
        <p:spPr>
          <a:xfrm flipV="1">
            <a:off x="5286380" y="3856476"/>
            <a:ext cx="285752" cy="11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5857884" y="3857628"/>
            <a:ext cx="341213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23"/>
          <p:cNvSpPr>
            <a:spLocks noChangeAspect="1" noChangeArrowheads="1"/>
          </p:cNvSpPr>
          <p:nvPr/>
        </p:nvSpPr>
        <p:spPr bwMode="auto">
          <a:xfrm>
            <a:off x="6215074" y="3714752"/>
            <a:ext cx="285772" cy="283448"/>
          </a:xfrm>
          <a:prstGeom prst="rect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100" name="Oval 28"/>
          <p:cNvSpPr>
            <a:spLocks noChangeAspect="1" noChangeArrowheads="1"/>
          </p:cNvSpPr>
          <p:nvPr/>
        </p:nvSpPr>
        <p:spPr bwMode="auto">
          <a:xfrm>
            <a:off x="1000128" y="4357694"/>
            <a:ext cx="857256" cy="857256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101" name="Oval 29"/>
          <p:cNvSpPr>
            <a:spLocks noChangeAspect="1" noChangeArrowheads="1"/>
          </p:cNvSpPr>
          <p:nvPr/>
        </p:nvSpPr>
        <p:spPr bwMode="auto">
          <a:xfrm>
            <a:off x="1685927" y="4586293"/>
            <a:ext cx="473747" cy="473747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102" name="Oval 30"/>
          <p:cNvSpPr>
            <a:spLocks noChangeAspect="1" noChangeArrowheads="1"/>
          </p:cNvSpPr>
          <p:nvPr/>
        </p:nvSpPr>
        <p:spPr bwMode="auto">
          <a:xfrm>
            <a:off x="2143127" y="4586293"/>
            <a:ext cx="473747" cy="473747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103" name="Oval 31"/>
          <p:cNvSpPr>
            <a:spLocks noChangeAspect="1" noChangeArrowheads="1"/>
          </p:cNvSpPr>
          <p:nvPr/>
        </p:nvSpPr>
        <p:spPr bwMode="auto">
          <a:xfrm>
            <a:off x="2643174" y="4357694"/>
            <a:ext cx="857256" cy="857256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104" name="Oval 32"/>
          <p:cNvSpPr>
            <a:spLocks noChangeAspect="1" noChangeArrowheads="1"/>
          </p:cNvSpPr>
          <p:nvPr/>
        </p:nvSpPr>
        <p:spPr bwMode="auto">
          <a:xfrm>
            <a:off x="3400428" y="4357694"/>
            <a:ext cx="857256" cy="857256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105" name="Oval 33"/>
          <p:cNvSpPr>
            <a:spLocks noChangeAspect="1" noChangeArrowheads="1"/>
          </p:cNvSpPr>
          <p:nvPr/>
        </p:nvSpPr>
        <p:spPr bwMode="auto">
          <a:xfrm>
            <a:off x="4086227" y="4586293"/>
            <a:ext cx="473747" cy="473747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106" name="Oval 34"/>
          <p:cNvSpPr>
            <a:spLocks noChangeAspect="1" noChangeArrowheads="1"/>
          </p:cNvSpPr>
          <p:nvPr/>
        </p:nvSpPr>
        <p:spPr bwMode="auto">
          <a:xfrm>
            <a:off x="4543427" y="4586293"/>
            <a:ext cx="473747" cy="473747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107" name="Oval 35"/>
          <p:cNvSpPr>
            <a:spLocks noChangeAspect="1" noChangeArrowheads="1"/>
          </p:cNvSpPr>
          <p:nvPr/>
        </p:nvSpPr>
        <p:spPr bwMode="auto">
          <a:xfrm>
            <a:off x="5000628" y="4357694"/>
            <a:ext cx="857256" cy="857256"/>
          </a:xfrm>
          <a:prstGeom prst="ellipse">
            <a:avLst/>
          </a:prstGeom>
          <a:solidFill>
            <a:srgbClr val="0000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75" name="Oval 31"/>
          <p:cNvSpPr>
            <a:spLocks noChangeAspect="1" noChangeArrowheads="1"/>
          </p:cNvSpPr>
          <p:nvPr/>
        </p:nvSpPr>
        <p:spPr bwMode="auto">
          <a:xfrm>
            <a:off x="5786446" y="4357694"/>
            <a:ext cx="857256" cy="857256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76" name="Oval 30"/>
          <p:cNvSpPr>
            <a:spLocks noChangeAspect="1" noChangeArrowheads="1"/>
          </p:cNvSpPr>
          <p:nvPr/>
        </p:nvSpPr>
        <p:spPr bwMode="auto">
          <a:xfrm>
            <a:off x="6643702" y="4572008"/>
            <a:ext cx="473747" cy="473747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8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4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0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2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8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4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0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8" dur="5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1" dur="5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4" dur="5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9" dur="5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4" dur="5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9" dur="5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4" dur="50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9" dur="5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4" grpId="0" animBg="1"/>
      <p:bldP spid="3075" grpId="0" animBg="1"/>
      <p:bldP spid="3076" grpId="0" animBg="1"/>
      <p:bldP spid="3077" grpId="0" animBg="1"/>
      <p:bldP spid="3082" grpId="0" animBg="1"/>
      <p:bldP spid="3083" grpId="0" animBg="1"/>
      <p:bldP spid="3084" grpId="0" animBg="1"/>
      <p:bldP spid="3085" grpId="0" animBg="1"/>
      <p:bldP spid="3086" grpId="0" animBg="1"/>
      <p:bldP spid="3087" grpId="0" animBg="1"/>
      <p:bldP spid="38" grpId="0" animBg="1"/>
      <p:bldP spid="3088" grpId="0" animBg="1"/>
      <p:bldP spid="3089" grpId="0" animBg="1"/>
      <p:bldP spid="3091" grpId="0" animBg="1"/>
      <p:bldP spid="3092" grpId="0" animBg="1"/>
      <p:bldP spid="3093" grpId="0" animBg="1"/>
      <p:bldP spid="3094" grpId="0" animBg="1"/>
      <p:bldP spid="3095" grpId="0" animBg="1"/>
      <p:bldP spid="3096" grpId="0" animBg="1"/>
      <p:bldP spid="3097" grpId="0" animBg="1"/>
      <p:bldP spid="3098" grpId="0" animBg="1"/>
      <p:bldP spid="66" grpId="0" animBg="1"/>
      <p:bldP spid="3100" grpId="0" animBg="1"/>
      <p:bldP spid="3101" grpId="0" animBg="1"/>
      <p:bldP spid="3102" grpId="0" animBg="1"/>
      <p:bldP spid="3103" grpId="0" animBg="1"/>
      <p:bldP spid="3104" grpId="0" animBg="1"/>
      <p:bldP spid="3105" grpId="0" animBg="1"/>
      <p:bldP spid="3106" grpId="0" animBg="1"/>
      <p:bldP spid="3107" grpId="0" animBg="1"/>
      <p:bldP spid="75" grpId="0" animBg="1"/>
      <p:bldP spid="7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142844" y="2449512"/>
            <a:ext cx="3714776" cy="3951288"/>
          </a:xfrm>
        </p:spPr>
        <p:txBody>
          <a:bodyPr>
            <a:norm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ru-RU" dirty="0" smtClean="0"/>
              <a:t> </a:t>
            </a:r>
            <a:endParaRPr lang="uk-UA" dirty="0" smtClean="0"/>
          </a:p>
          <a:p>
            <a:pPr marL="0" indent="0">
              <a:spcAft>
                <a:spcPts val="1200"/>
              </a:spcAft>
              <a:buNone/>
            </a:pPr>
            <a:r>
              <a:rPr lang="uk-UA" dirty="0" smtClean="0"/>
              <a:t>Полічи маленькі трикутники. 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uk-UA" dirty="0" smtClean="0"/>
              <a:t>Полічи маленькі сині трикутники. 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uk-UA" dirty="0" smtClean="0"/>
              <a:t>Полічи маленькі жовті трикутники.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3794" name="AutoShape 2"/>
          <p:cNvSpPr>
            <a:spLocks noChangeAspect="1" noChangeArrowheads="1"/>
          </p:cNvSpPr>
          <p:nvPr/>
        </p:nvSpPr>
        <p:spPr bwMode="auto">
          <a:xfrm>
            <a:off x="4576761" y="1345653"/>
            <a:ext cx="1143008" cy="987143"/>
          </a:xfrm>
          <a:prstGeom prst="triangle">
            <a:avLst>
              <a:gd name="adj" fmla="val 50000"/>
            </a:avLst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5" name="AutoShape 3"/>
          <p:cNvSpPr>
            <a:spLocks noChangeAspect="1" noChangeArrowheads="1"/>
          </p:cNvSpPr>
          <p:nvPr/>
        </p:nvSpPr>
        <p:spPr bwMode="auto">
          <a:xfrm>
            <a:off x="5572132" y="1923672"/>
            <a:ext cx="1143008" cy="987143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6" name="AutoShape 4"/>
          <p:cNvSpPr>
            <a:spLocks noChangeAspect="1" noChangeArrowheads="1"/>
          </p:cNvSpPr>
          <p:nvPr/>
        </p:nvSpPr>
        <p:spPr bwMode="auto">
          <a:xfrm>
            <a:off x="6786578" y="1628230"/>
            <a:ext cx="1143008" cy="987143"/>
          </a:xfrm>
          <a:prstGeom prst="triangle">
            <a:avLst>
              <a:gd name="adj" fmla="val 50000"/>
            </a:avLst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7" name="AutoShape 5"/>
          <p:cNvSpPr>
            <a:spLocks noChangeAspect="1" noChangeArrowheads="1"/>
          </p:cNvSpPr>
          <p:nvPr/>
        </p:nvSpPr>
        <p:spPr bwMode="auto">
          <a:xfrm>
            <a:off x="4643438" y="2780928"/>
            <a:ext cx="1143008" cy="987143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8" name="AutoShape 6"/>
          <p:cNvSpPr>
            <a:spLocks noChangeAspect="1" noChangeArrowheads="1"/>
          </p:cNvSpPr>
          <p:nvPr/>
        </p:nvSpPr>
        <p:spPr bwMode="auto">
          <a:xfrm>
            <a:off x="6572264" y="1142984"/>
            <a:ext cx="545527" cy="470841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9" name="AutoShape 7"/>
          <p:cNvSpPr>
            <a:spLocks noChangeAspect="1" noChangeArrowheads="1"/>
          </p:cNvSpPr>
          <p:nvPr/>
        </p:nvSpPr>
        <p:spPr bwMode="auto">
          <a:xfrm>
            <a:off x="4857752" y="5000636"/>
            <a:ext cx="545527" cy="474089"/>
          </a:xfrm>
          <a:prstGeom prst="triangle">
            <a:avLst>
              <a:gd name="adj" fmla="val 50000"/>
            </a:avLst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0" name="AutoShape 8"/>
          <p:cNvSpPr>
            <a:spLocks noChangeAspect="1" noChangeArrowheads="1"/>
          </p:cNvSpPr>
          <p:nvPr/>
        </p:nvSpPr>
        <p:spPr bwMode="auto">
          <a:xfrm>
            <a:off x="5643570" y="1142984"/>
            <a:ext cx="545527" cy="474089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1" name="AutoShape 9"/>
          <p:cNvSpPr>
            <a:spLocks noChangeAspect="1" noChangeArrowheads="1"/>
          </p:cNvSpPr>
          <p:nvPr/>
        </p:nvSpPr>
        <p:spPr bwMode="auto">
          <a:xfrm>
            <a:off x="4500562" y="2357430"/>
            <a:ext cx="545527" cy="474089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2" name="AutoShape 10"/>
          <p:cNvSpPr>
            <a:spLocks noChangeAspect="1" noChangeArrowheads="1"/>
          </p:cNvSpPr>
          <p:nvPr/>
        </p:nvSpPr>
        <p:spPr bwMode="auto">
          <a:xfrm>
            <a:off x="7358082" y="2571744"/>
            <a:ext cx="545527" cy="474089"/>
          </a:xfrm>
          <a:prstGeom prst="triangle">
            <a:avLst>
              <a:gd name="adj" fmla="val 50000"/>
            </a:avLst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3" name="AutoShape 11"/>
          <p:cNvSpPr>
            <a:spLocks noChangeAspect="1" noChangeArrowheads="1"/>
          </p:cNvSpPr>
          <p:nvPr/>
        </p:nvSpPr>
        <p:spPr bwMode="auto">
          <a:xfrm>
            <a:off x="6643702" y="5000636"/>
            <a:ext cx="1143008" cy="987143"/>
          </a:xfrm>
          <a:prstGeom prst="triangle">
            <a:avLst>
              <a:gd name="adj" fmla="val 50000"/>
            </a:avLst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4" name="AutoShape 12"/>
          <p:cNvSpPr>
            <a:spLocks noChangeAspect="1" noChangeArrowheads="1"/>
          </p:cNvSpPr>
          <p:nvPr/>
        </p:nvSpPr>
        <p:spPr bwMode="auto">
          <a:xfrm>
            <a:off x="4572000" y="3857628"/>
            <a:ext cx="1143008" cy="987143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5" name="AutoShape 13"/>
          <p:cNvSpPr>
            <a:spLocks noChangeAspect="1" noChangeArrowheads="1"/>
          </p:cNvSpPr>
          <p:nvPr/>
        </p:nvSpPr>
        <p:spPr bwMode="auto">
          <a:xfrm>
            <a:off x="6715140" y="3429000"/>
            <a:ext cx="1143008" cy="987143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6" name="AutoShape 14"/>
          <p:cNvSpPr>
            <a:spLocks noChangeAspect="1" noChangeArrowheads="1"/>
          </p:cNvSpPr>
          <p:nvPr/>
        </p:nvSpPr>
        <p:spPr bwMode="auto">
          <a:xfrm>
            <a:off x="6000760" y="3000372"/>
            <a:ext cx="545527" cy="474089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7" name="AutoShape 15"/>
          <p:cNvSpPr>
            <a:spLocks noChangeAspect="1" noChangeArrowheads="1"/>
          </p:cNvSpPr>
          <p:nvPr/>
        </p:nvSpPr>
        <p:spPr bwMode="auto">
          <a:xfrm>
            <a:off x="5643570" y="5357826"/>
            <a:ext cx="545527" cy="474089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8" name="AutoShape 16"/>
          <p:cNvSpPr>
            <a:spLocks noChangeAspect="1" noChangeArrowheads="1"/>
          </p:cNvSpPr>
          <p:nvPr/>
        </p:nvSpPr>
        <p:spPr bwMode="auto">
          <a:xfrm>
            <a:off x="6715140" y="2714620"/>
            <a:ext cx="545527" cy="474089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9" name="AutoShape 17"/>
          <p:cNvSpPr>
            <a:spLocks noChangeAspect="1" noChangeArrowheads="1"/>
          </p:cNvSpPr>
          <p:nvPr/>
        </p:nvSpPr>
        <p:spPr bwMode="auto">
          <a:xfrm>
            <a:off x="6215073" y="4500571"/>
            <a:ext cx="545527" cy="474089"/>
          </a:xfrm>
          <a:prstGeom prst="triangle">
            <a:avLst>
              <a:gd name="adj" fmla="val 50000"/>
            </a:avLst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10" name="AutoShape 18"/>
          <p:cNvSpPr>
            <a:spLocks noChangeAspect="1" noChangeArrowheads="1"/>
          </p:cNvSpPr>
          <p:nvPr/>
        </p:nvSpPr>
        <p:spPr bwMode="auto">
          <a:xfrm>
            <a:off x="6000760" y="3786190"/>
            <a:ext cx="545527" cy="474089"/>
          </a:xfrm>
          <a:prstGeom prst="triangle">
            <a:avLst>
              <a:gd name="adj" fmla="val 50000"/>
            </a:avLst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251520" y="260648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Полічи великі трикутники. </a:t>
            </a:r>
            <a:endParaRPr lang="ru-RU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179512" y="836712"/>
            <a:ext cx="45365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Полічи великі сині трикутники. </a:t>
            </a:r>
          </a:p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179512" y="1714488"/>
            <a:ext cx="43204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Полічи великі жовті трикутники. 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37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37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37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337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38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38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38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337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000" fill="hold"/>
                                        <p:tgtEl>
                                          <p:spTgt spid="337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338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337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337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2000" fill="hold"/>
                                        <p:tgtEl>
                                          <p:spTgt spid="3380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2000" fill="hold"/>
                                        <p:tgtEl>
                                          <p:spTgt spid="338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33794" grpId="0" animBg="1"/>
      <p:bldP spid="33794" grpId="1" animBg="1"/>
      <p:bldP spid="33795" grpId="0" animBg="1"/>
      <p:bldP spid="33795" grpId="1" animBg="1"/>
      <p:bldP spid="33796" grpId="0" animBg="1"/>
      <p:bldP spid="33796" grpId="1" animBg="1"/>
      <p:bldP spid="33797" grpId="0" animBg="1"/>
      <p:bldP spid="33797" grpId="1" animBg="1"/>
      <p:bldP spid="33803" grpId="0" animBg="1"/>
      <p:bldP spid="33803" grpId="1" animBg="1"/>
      <p:bldP spid="33804" grpId="0" animBg="1"/>
      <p:bldP spid="33804" grpId="1" animBg="1"/>
      <p:bldP spid="33805" grpId="0" animBg="1"/>
      <p:bldP spid="33805" grpId="1" animBg="1"/>
      <p:bldP spid="25" grpId="0" build="allAtOnce"/>
      <p:bldP spid="26" grpId="0"/>
      <p:bldP spid="26" grpId="1"/>
      <p:bldP spid="27" grpId="0"/>
      <p:bldP spid="27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1071538" y="1142984"/>
            <a:ext cx="6643734" cy="221457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725470"/>
          </a:xfrm>
        </p:spPr>
        <p:txBody>
          <a:bodyPr>
            <a:noAutofit/>
          </a:bodyPr>
          <a:lstStyle/>
          <a:p>
            <a:pPr lvl="0"/>
            <a:r>
              <a:rPr lang="uk-UA" sz="2400" b="0" dirty="0" smtClean="0">
                <a:solidFill>
                  <a:schemeClr val="tx1"/>
                </a:solidFill>
              </a:rPr>
              <a:t>Які фігури зображено на малюнку? Полічи всі фігури. </a:t>
            </a:r>
            <a:endParaRPr lang="ru-RU" sz="2400" b="0" dirty="0">
              <a:solidFill>
                <a:schemeClr val="tx1"/>
              </a:solidFill>
            </a:endParaRPr>
          </a:p>
        </p:txBody>
      </p:sp>
      <p:sp>
        <p:nvSpPr>
          <p:cNvPr id="34818" name="AutoShape 2"/>
          <p:cNvSpPr>
            <a:spLocks noChangeAspect="1" noChangeArrowheads="1"/>
          </p:cNvSpPr>
          <p:nvPr/>
        </p:nvSpPr>
        <p:spPr bwMode="auto">
          <a:xfrm>
            <a:off x="2371728" y="1728774"/>
            <a:ext cx="558800" cy="482600"/>
          </a:xfrm>
          <a:prstGeom prst="triangle">
            <a:avLst>
              <a:gd name="adj" fmla="val 50000"/>
            </a:avLst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19" name="AutoShape 3"/>
          <p:cNvSpPr>
            <a:spLocks noChangeAspect="1" noChangeArrowheads="1"/>
          </p:cNvSpPr>
          <p:nvPr/>
        </p:nvSpPr>
        <p:spPr bwMode="auto">
          <a:xfrm>
            <a:off x="3171828" y="1385874"/>
            <a:ext cx="623888" cy="593725"/>
          </a:xfrm>
          <a:prstGeom prst="pentagon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3514728" y="2071674"/>
            <a:ext cx="1257300" cy="342900"/>
          </a:xfrm>
          <a:prstGeom prst="parallelogram">
            <a:avLst>
              <a:gd name="adj" fmla="val 91667"/>
            </a:avLst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 rot="-1983955">
            <a:off x="2486028" y="2643174"/>
            <a:ext cx="914400" cy="3429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2" name="AutoShape 6"/>
          <p:cNvSpPr>
            <a:spLocks noChangeArrowheads="1"/>
          </p:cNvSpPr>
          <p:nvPr/>
        </p:nvSpPr>
        <p:spPr bwMode="auto">
          <a:xfrm>
            <a:off x="1457328" y="1385874"/>
            <a:ext cx="685800" cy="685800"/>
          </a:xfrm>
          <a:prstGeom prst="diamond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3" name="AutoShape 7"/>
          <p:cNvSpPr>
            <a:spLocks noChangeArrowheads="1"/>
          </p:cNvSpPr>
          <p:nvPr/>
        </p:nvSpPr>
        <p:spPr bwMode="auto">
          <a:xfrm>
            <a:off x="1685928" y="2300274"/>
            <a:ext cx="571500" cy="57150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4" name="AutoShape 8"/>
          <p:cNvSpPr>
            <a:spLocks noChangeAspect="1" noChangeArrowheads="1"/>
          </p:cNvSpPr>
          <p:nvPr/>
        </p:nvSpPr>
        <p:spPr bwMode="auto">
          <a:xfrm>
            <a:off x="6486528" y="1957374"/>
            <a:ext cx="558800" cy="482600"/>
          </a:xfrm>
          <a:prstGeom prst="triangle">
            <a:avLst>
              <a:gd name="adj" fmla="val 50000"/>
            </a:avLst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5" name="AutoShape 9"/>
          <p:cNvSpPr>
            <a:spLocks noChangeAspect="1" noChangeArrowheads="1"/>
          </p:cNvSpPr>
          <p:nvPr/>
        </p:nvSpPr>
        <p:spPr bwMode="auto">
          <a:xfrm>
            <a:off x="4314828" y="2528874"/>
            <a:ext cx="914400" cy="593725"/>
          </a:xfrm>
          <a:prstGeom prst="pentagon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6" name="AutoShape 10"/>
          <p:cNvSpPr>
            <a:spLocks noChangeArrowheads="1"/>
          </p:cNvSpPr>
          <p:nvPr/>
        </p:nvSpPr>
        <p:spPr bwMode="auto">
          <a:xfrm>
            <a:off x="5000628" y="1500174"/>
            <a:ext cx="1257300" cy="571500"/>
          </a:xfrm>
          <a:prstGeom prst="hexagon">
            <a:avLst>
              <a:gd name="adj" fmla="val 55000"/>
              <a:gd name="vf" fmla="val 115470"/>
            </a:avLst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7" name="AutoShape 11"/>
          <p:cNvSpPr>
            <a:spLocks noChangeAspect="1" noChangeArrowheads="1"/>
          </p:cNvSpPr>
          <p:nvPr/>
        </p:nvSpPr>
        <p:spPr bwMode="auto">
          <a:xfrm>
            <a:off x="5457828" y="2414574"/>
            <a:ext cx="627063" cy="627063"/>
          </a:xfrm>
          <a:prstGeom prst="rtTriangle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8" name="AutoShape 12"/>
          <p:cNvSpPr>
            <a:spLocks noChangeAspect="1" noChangeArrowheads="1"/>
          </p:cNvSpPr>
          <p:nvPr/>
        </p:nvSpPr>
        <p:spPr bwMode="auto">
          <a:xfrm rot="7873122">
            <a:off x="4086228" y="1614474"/>
            <a:ext cx="627063" cy="627063"/>
          </a:xfrm>
          <a:prstGeom prst="rtTriangle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9" name="AutoShape 13"/>
          <p:cNvSpPr>
            <a:spLocks noChangeArrowheads="1"/>
          </p:cNvSpPr>
          <p:nvPr/>
        </p:nvSpPr>
        <p:spPr bwMode="auto">
          <a:xfrm>
            <a:off x="3400428" y="2528874"/>
            <a:ext cx="457200" cy="685800"/>
          </a:xfrm>
          <a:prstGeom prst="diamond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30" name="Oval 14"/>
          <p:cNvSpPr>
            <a:spLocks noChangeAspect="1" noChangeArrowheads="1"/>
          </p:cNvSpPr>
          <p:nvPr/>
        </p:nvSpPr>
        <p:spPr bwMode="auto">
          <a:xfrm>
            <a:off x="6486528" y="2641587"/>
            <a:ext cx="374650" cy="37465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31" name="AutoShape 15"/>
          <p:cNvSpPr>
            <a:spLocks noChangeAspect="1" noChangeArrowheads="1"/>
          </p:cNvSpPr>
          <p:nvPr/>
        </p:nvSpPr>
        <p:spPr bwMode="auto">
          <a:xfrm>
            <a:off x="6600828" y="1271574"/>
            <a:ext cx="457200" cy="593725"/>
          </a:xfrm>
          <a:prstGeom prst="pentagon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28596" y="3861048"/>
            <a:ext cx="52864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uk-UA" sz="2400" dirty="0" smtClean="0"/>
              <a:t>Скільки трикутників? </a:t>
            </a:r>
          </a:p>
          <a:p>
            <a:pPr algn="just">
              <a:buFont typeface="Wingdings" pitchFamily="2" charset="2"/>
              <a:buChar char="§"/>
            </a:pPr>
            <a:r>
              <a:rPr lang="uk-UA" sz="2400" dirty="0" smtClean="0"/>
              <a:t>Скільки чотирикутників? </a:t>
            </a:r>
          </a:p>
          <a:p>
            <a:pPr algn="just">
              <a:buFont typeface="Wingdings" pitchFamily="2" charset="2"/>
              <a:buChar char="§"/>
            </a:pPr>
            <a:r>
              <a:rPr lang="uk-UA" sz="2400" dirty="0" smtClean="0"/>
              <a:t>Скільки п’ятикутників? </a:t>
            </a:r>
          </a:p>
          <a:p>
            <a:pPr algn="just">
              <a:buFont typeface="Wingdings" pitchFamily="2" charset="2"/>
              <a:buChar char="§"/>
            </a:pPr>
            <a:r>
              <a:rPr lang="uk-UA" sz="2400" dirty="0" smtClean="0"/>
              <a:t>Скільки шестикутників? </a:t>
            </a:r>
          </a:p>
          <a:p>
            <a:pPr algn="just">
              <a:buFont typeface="Wingdings" pitchFamily="2" charset="2"/>
              <a:buChar char="§"/>
            </a:pPr>
            <a:r>
              <a:rPr lang="uk-UA" sz="2400" dirty="0" smtClean="0"/>
              <a:t>Скільки кругів?</a:t>
            </a:r>
            <a:endParaRPr lang="ru-RU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" y="500042"/>
            <a:ext cx="5186370" cy="1582726"/>
          </a:xfrm>
          <a:effectLst/>
        </p:spPr>
        <p:txBody>
          <a:bodyPr>
            <a:noAutofit/>
          </a:bodyPr>
          <a:lstStyle/>
          <a:p>
            <a:pPr lvl="0"/>
            <a:r>
              <a:rPr lang="uk-UA" sz="2400" b="0" dirty="0" smtClean="0">
                <a:solidFill>
                  <a:schemeClr val="tx1"/>
                </a:solidFill>
              </a:rPr>
              <a:t>Полічи червоні фігури. </a:t>
            </a:r>
            <a:br>
              <a:rPr lang="uk-UA" sz="2400" b="0" dirty="0" smtClean="0">
                <a:solidFill>
                  <a:schemeClr val="tx1"/>
                </a:solidFill>
              </a:rPr>
            </a:br>
            <a:r>
              <a:rPr lang="uk-UA" sz="2400" b="0" dirty="0" smtClean="0">
                <a:solidFill>
                  <a:schemeClr val="tx1"/>
                </a:solidFill>
              </a:rPr>
              <a:t>Скільки червоних фігур? </a:t>
            </a:r>
            <a:br>
              <a:rPr lang="uk-UA" sz="2400" b="0" dirty="0" smtClean="0">
                <a:solidFill>
                  <a:schemeClr val="tx1"/>
                </a:solidFill>
              </a:rPr>
            </a:br>
            <a:r>
              <a:rPr lang="uk-UA" sz="2400" b="0" dirty="0" smtClean="0">
                <a:solidFill>
                  <a:schemeClr val="tx1"/>
                </a:solidFill>
              </a:rPr>
              <a:t>Полічи жовті фігури. Скільки їх? </a:t>
            </a:r>
            <a:br>
              <a:rPr lang="uk-UA" sz="2400" b="0" dirty="0" smtClean="0">
                <a:solidFill>
                  <a:schemeClr val="tx1"/>
                </a:solidFill>
              </a:rPr>
            </a:br>
            <a:r>
              <a:rPr lang="uk-UA" sz="2400" b="0" dirty="0" smtClean="0">
                <a:solidFill>
                  <a:schemeClr val="tx1"/>
                </a:solidFill>
              </a:rPr>
              <a:t>Полічи зелені фігури. </a:t>
            </a:r>
            <a:br>
              <a:rPr lang="uk-UA" sz="2400" b="0" dirty="0" smtClean="0">
                <a:solidFill>
                  <a:schemeClr val="tx1"/>
                </a:solidFill>
              </a:rPr>
            </a:br>
            <a:r>
              <a:rPr lang="uk-UA" sz="2400" b="0" dirty="0" smtClean="0">
                <a:solidFill>
                  <a:schemeClr val="tx1"/>
                </a:solidFill>
              </a:rPr>
              <a:t>Полічи сині фігури. Скільки їх?</a:t>
            </a:r>
            <a:endParaRPr lang="ru-RU" sz="2400" b="0" dirty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5143504" y="642918"/>
            <a:ext cx="3357586" cy="1285884"/>
            <a:chOff x="2160" y="2736"/>
            <a:chExt cx="8064" cy="2304"/>
          </a:xfrm>
          <a:effectLst/>
        </p:grpSpPr>
        <p:sp>
          <p:nvSpPr>
            <p:cNvPr id="35843" name="Rectangle 3"/>
            <p:cNvSpPr>
              <a:spLocks noChangeArrowheads="1"/>
            </p:cNvSpPr>
            <p:nvPr/>
          </p:nvSpPr>
          <p:spPr bwMode="auto">
            <a:xfrm>
              <a:off x="2160" y="2736"/>
              <a:ext cx="576" cy="230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844" name="Rectangle 4"/>
            <p:cNvSpPr>
              <a:spLocks noChangeArrowheads="1"/>
            </p:cNvSpPr>
            <p:nvPr/>
          </p:nvSpPr>
          <p:spPr bwMode="auto">
            <a:xfrm>
              <a:off x="4320" y="4608"/>
              <a:ext cx="720" cy="288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845" name="Rectangle 5"/>
            <p:cNvSpPr>
              <a:spLocks noChangeArrowheads="1"/>
            </p:cNvSpPr>
            <p:nvPr/>
          </p:nvSpPr>
          <p:spPr bwMode="auto">
            <a:xfrm>
              <a:off x="3888" y="2736"/>
              <a:ext cx="2736" cy="57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846" name="Oval 6"/>
            <p:cNvSpPr>
              <a:spLocks noChangeArrowheads="1"/>
            </p:cNvSpPr>
            <p:nvPr/>
          </p:nvSpPr>
          <p:spPr bwMode="auto">
            <a:xfrm>
              <a:off x="6048" y="3888"/>
              <a:ext cx="864" cy="1008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847" name="Oval 7"/>
            <p:cNvSpPr>
              <a:spLocks noChangeArrowheads="1"/>
            </p:cNvSpPr>
            <p:nvPr/>
          </p:nvSpPr>
          <p:spPr bwMode="auto">
            <a:xfrm>
              <a:off x="8640" y="2880"/>
              <a:ext cx="1584" cy="72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848" name="AutoShape 8"/>
            <p:cNvSpPr>
              <a:spLocks noChangeArrowheads="1"/>
            </p:cNvSpPr>
            <p:nvPr/>
          </p:nvSpPr>
          <p:spPr bwMode="auto">
            <a:xfrm>
              <a:off x="3204" y="3938"/>
              <a:ext cx="2597" cy="282"/>
            </a:xfrm>
            <a:prstGeom prst="parallelogram">
              <a:avLst>
                <a:gd name="adj" fmla="val 400000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849" name="AutoShape 9"/>
            <p:cNvSpPr>
              <a:spLocks noChangeArrowheads="1"/>
            </p:cNvSpPr>
            <p:nvPr/>
          </p:nvSpPr>
          <p:spPr bwMode="auto">
            <a:xfrm>
              <a:off x="7200" y="3744"/>
              <a:ext cx="1296" cy="1296"/>
            </a:xfrm>
            <a:prstGeom prst="parallelogram">
              <a:avLst>
                <a:gd name="adj" fmla="val 25000"/>
              </a:avLst>
            </a:prstGeom>
            <a:solidFill>
              <a:srgbClr val="FF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850" name="AutoShape 10"/>
            <p:cNvSpPr>
              <a:spLocks noChangeArrowheads="1"/>
            </p:cNvSpPr>
            <p:nvPr/>
          </p:nvSpPr>
          <p:spPr bwMode="auto">
            <a:xfrm>
              <a:off x="9072" y="4464"/>
              <a:ext cx="1008" cy="432"/>
            </a:xfrm>
            <a:prstGeom prst="octagon">
              <a:avLst>
                <a:gd name="adj" fmla="val 29287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851" name="AutoShape 11"/>
            <p:cNvSpPr>
              <a:spLocks noChangeArrowheads="1"/>
            </p:cNvSpPr>
            <p:nvPr/>
          </p:nvSpPr>
          <p:spPr bwMode="auto">
            <a:xfrm>
              <a:off x="7344" y="2736"/>
              <a:ext cx="576" cy="864"/>
            </a:xfrm>
            <a:prstGeom prst="octagon">
              <a:avLst>
                <a:gd name="adj" fmla="val 29287"/>
              </a:avLst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79512" y="4643446"/>
            <a:ext cx="8784976" cy="193899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§"/>
            </a:pPr>
            <a:r>
              <a:rPr lang="uk-UA" sz="2400" dirty="0" smtClean="0">
                <a:latin typeface="+mj-lt"/>
              </a:rPr>
              <a:t>Як одним словом назвати всі ці об’єкти?</a:t>
            </a:r>
          </a:p>
          <a:p>
            <a:pPr lvl="0">
              <a:buFont typeface="Wingdings" pitchFamily="2" charset="2"/>
              <a:buChar char="§"/>
            </a:pPr>
            <a:r>
              <a:rPr lang="uk-UA" sz="2400" dirty="0" smtClean="0">
                <a:latin typeface="+mj-lt"/>
              </a:rPr>
              <a:t> Чого на малюнку більше: чотирикутників чи фігур? </a:t>
            </a:r>
          </a:p>
          <a:p>
            <a:pPr lvl="0">
              <a:buFont typeface="Wingdings" pitchFamily="2" charset="2"/>
              <a:buChar char="§"/>
            </a:pPr>
            <a:r>
              <a:rPr lang="uk-UA" sz="2400" dirty="0" smtClean="0">
                <a:latin typeface="+mj-lt"/>
              </a:rPr>
              <a:t>Чотирикутників чи червоних чотирикутників? Чотирикутників чи червоних фігур? </a:t>
            </a:r>
          </a:p>
          <a:p>
            <a:pPr lvl="0">
              <a:buFont typeface="Wingdings" pitchFamily="2" charset="2"/>
              <a:buChar char="§"/>
            </a:pPr>
            <a:r>
              <a:rPr lang="uk-UA" sz="2400" dirty="0" smtClean="0">
                <a:latin typeface="+mj-lt"/>
              </a:rPr>
              <a:t>Багатокутників чи чотирикутників?</a:t>
            </a: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2000232" y="2714620"/>
            <a:ext cx="5143536" cy="1643074"/>
            <a:chOff x="1728" y="5616"/>
            <a:chExt cx="6336" cy="1728"/>
          </a:xfrm>
          <a:effectLst/>
        </p:grpSpPr>
        <p:sp>
          <p:nvSpPr>
            <p:cNvPr id="35853" name="Rectangle 13"/>
            <p:cNvSpPr>
              <a:spLocks noChangeArrowheads="1"/>
            </p:cNvSpPr>
            <p:nvPr/>
          </p:nvSpPr>
          <p:spPr bwMode="auto">
            <a:xfrm rot="-2598721">
              <a:off x="2016" y="5760"/>
              <a:ext cx="720" cy="720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854" name="Rectangle 14"/>
            <p:cNvSpPr>
              <a:spLocks noChangeArrowheads="1"/>
            </p:cNvSpPr>
            <p:nvPr/>
          </p:nvSpPr>
          <p:spPr bwMode="auto">
            <a:xfrm>
              <a:off x="3600" y="6048"/>
              <a:ext cx="432" cy="432"/>
            </a:xfrm>
            <a:prstGeom prst="rect">
              <a:avLst/>
            </a:prstGeom>
            <a:solidFill>
              <a:srgbClr val="00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855" name="Rectangle 15"/>
            <p:cNvSpPr>
              <a:spLocks noChangeArrowheads="1"/>
            </p:cNvSpPr>
            <p:nvPr/>
          </p:nvSpPr>
          <p:spPr bwMode="auto">
            <a:xfrm rot="-2253332">
              <a:off x="4032" y="6192"/>
              <a:ext cx="1440" cy="288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856" name="AutoShape 16"/>
            <p:cNvSpPr>
              <a:spLocks noChangeArrowheads="1"/>
            </p:cNvSpPr>
            <p:nvPr/>
          </p:nvSpPr>
          <p:spPr bwMode="auto">
            <a:xfrm>
              <a:off x="4896" y="6480"/>
              <a:ext cx="720" cy="720"/>
            </a:xfrm>
            <a:prstGeom prst="parallelogram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857" name="AutoShape 17"/>
            <p:cNvSpPr>
              <a:spLocks noChangeArrowheads="1"/>
            </p:cNvSpPr>
            <p:nvPr/>
          </p:nvSpPr>
          <p:spPr bwMode="auto">
            <a:xfrm rot="2207047">
              <a:off x="2736" y="6624"/>
              <a:ext cx="1584" cy="432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9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858" name="Oval 18"/>
            <p:cNvSpPr>
              <a:spLocks noChangeArrowheads="1"/>
            </p:cNvSpPr>
            <p:nvPr/>
          </p:nvSpPr>
          <p:spPr bwMode="auto">
            <a:xfrm>
              <a:off x="5616" y="6624"/>
              <a:ext cx="720" cy="576"/>
            </a:xfrm>
            <a:prstGeom prst="ellipse">
              <a:avLst/>
            </a:prstGeom>
            <a:solidFill>
              <a:srgbClr val="00CC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859" name="AutoShape 19"/>
            <p:cNvSpPr>
              <a:spLocks noChangeArrowheads="1"/>
            </p:cNvSpPr>
            <p:nvPr/>
          </p:nvSpPr>
          <p:spPr bwMode="auto">
            <a:xfrm>
              <a:off x="6336" y="6768"/>
              <a:ext cx="1296" cy="576"/>
            </a:xfrm>
            <a:prstGeom prst="triangle">
              <a:avLst>
                <a:gd name="adj" fmla="val 50000"/>
              </a:avLst>
            </a:prstGeom>
            <a:solidFill>
              <a:srgbClr val="00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860" name="AutoShape 20"/>
            <p:cNvSpPr>
              <a:spLocks noChangeArrowheads="1"/>
            </p:cNvSpPr>
            <p:nvPr/>
          </p:nvSpPr>
          <p:spPr bwMode="auto">
            <a:xfrm rot="-2328246">
              <a:off x="7200" y="5616"/>
              <a:ext cx="864" cy="1584"/>
            </a:xfrm>
            <a:prstGeom prst="diamond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861" name="Oval 21"/>
            <p:cNvSpPr>
              <a:spLocks noChangeArrowheads="1"/>
            </p:cNvSpPr>
            <p:nvPr/>
          </p:nvSpPr>
          <p:spPr bwMode="auto">
            <a:xfrm rot="-2341959">
              <a:off x="5616" y="6048"/>
              <a:ext cx="1296" cy="144"/>
            </a:xfrm>
            <a:prstGeom prst="ellipse">
              <a:avLst/>
            </a:prstGeom>
            <a:solidFill>
              <a:srgbClr val="99CC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862" name="Rectangle 22"/>
            <p:cNvSpPr>
              <a:spLocks noChangeArrowheads="1"/>
            </p:cNvSpPr>
            <p:nvPr/>
          </p:nvSpPr>
          <p:spPr bwMode="auto">
            <a:xfrm>
              <a:off x="1728" y="6912"/>
              <a:ext cx="1152" cy="432"/>
            </a:xfrm>
            <a:prstGeom prst="rect">
              <a:avLst/>
            </a:prstGeom>
            <a:solidFill>
              <a:srgbClr val="FF99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2900354" cy="868346"/>
          </a:xfrm>
        </p:spPr>
        <p:txBody>
          <a:bodyPr>
            <a:noAutofit/>
          </a:bodyPr>
          <a:lstStyle/>
          <a:p>
            <a:pPr algn="ctr"/>
            <a:r>
              <a:rPr lang="uk-UA" sz="2800" b="0" dirty="0" smtClean="0">
                <a:solidFill>
                  <a:schemeClr val="tx1"/>
                </a:solidFill>
              </a:rPr>
              <a:t> Склади фігурки з </a:t>
            </a:r>
            <a:r>
              <a:rPr lang="uk-UA" sz="2800" b="0" dirty="0" err="1" smtClean="0">
                <a:solidFill>
                  <a:schemeClr val="tx1"/>
                </a:solidFill>
              </a:rPr>
              <a:t>“Танграму”</a:t>
            </a:r>
            <a:endParaRPr lang="ru-RU" sz="2800" b="0" dirty="0">
              <a:solidFill>
                <a:schemeClr val="tx1"/>
              </a:solidFill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214290"/>
            <a:ext cx="5475288" cy="648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285860"/>
            <a:ext cx="1419225" cy="143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4016" y="44624"/>
            <a:ext cx="9540552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3600" dirty="0" err="1" smtClean="0">
                <a:solidFill>
                  <a:srgbClr val="FFC000"/>
                </a:solidFill>
              </a:rPr>
              <a:t>Просторові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відношення</a:t>
            </a:r>
            <a:r>
              <a:rPr lang="ru-RU" sz="3600" dirty="0" smtClean="0">
                <a:solidFill>
                  <a:srgbClr val="FFC000"/>
                </a:solidFill>
              </a:rPr>
              <a:t>. </a:t>
            </a:r>
            <a:r>
              <a:rPr lang="ru-RU" sz="3600" dirty="0" err="1" smtClean="0">
                <a:solidFill>
                  <a:srgbClr val="FFC000"/>
                </a:solidFill>
              </a:rPr>
              <a:t>Геометричні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фігури</a:t>
            </a:r>
            <a:r>
              <a:rPr lang="uk-UA" sz="3600" dirty="0" smtClean="0">
                <a:solidFill>
                  <a:srgbClr val="FFC000"/>
                </a:solidFill>
              </a:rPr>
              <a:t>.</a:t>
            </a:r>
            <a:br>
              <a:rPr lang="uk-UA" sz="3600" dirty="0" smtClean="0">
                <a:solidFill>
                  <a:srgbClr val="FFC000"/>
                </a:solidFill>
              </a:rPr>
            </a:b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uk-UA" sz="3600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dirty="0" smtClean="0">
                <a:solidFill>
                  <a:srgbClr val="FFC000"/>
                </a:solidFill>
              </a:rPr>
              <a:t> 2 клас</a:t>
            </a:r>
            <a:endParaRPr lang="ru-RU" sz="3600" dirty="0">
              <a:solidFill>
                <a:srgbClr val="FFC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98"/>
          <a:ext cx="9144000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5896"/>
                <a:gridCol w="5508104"/>
              </a:tblGrid>
              <a:tr h="386585">
                <a:tc>
                  <a:txBody>
                    <a:bodyPr/>
                    <a:lstStyle/>
                    <a:p>
                      <a:pPr algn="ctr"/>
                      <a:r>
                        <a:rPr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08961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Узагальнення і систематизація навчального матеріалу за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1-й клас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200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Пряма, </a:t>
                      </a:r>
                      <a:r>
                        <a:rPr kumimoji="0" lang="ru-RU" sz="200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промінь</a:t>
                      </a:r>
                      <a:r>
                        <a:rPr kumimoji="0" lang="ru-RU" sz="200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200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відрізок</a:t>
                      </a:r>
                      <a:r>
                        <a:rPr kumimoji="0" lang="ru-RU" sz="200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ru-RU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Многокутники: трикутник, чотирикутник, п’ятикутник, шестикутник.</a:t>
                      </a:r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розрізняє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геометричні фігури – пряму, криву, промінь, відрізок;многокутники; куб, кулю;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будує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прямі лінії, промені, відрізки за допомогою лінійки;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пояснює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належність геометричної фігури до певного виду многокутників;</a:t>
                      </a: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</a:tcPr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671806" y="2420888"/>
            <a:ext cx="5436698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4016" y="44624"/>
            <a:ext cx="9540552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3600" dirty="0" err="1" smtClean="0">
                <a:solidFill>
                  <a:srgbClr val="FFC000"/>
                </a:solidFill>
              </a:rPr>
              <a:t>Просторові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відношення</a:t>
            </a:r>
            <a:r>
              <a:rPr lang="ru-RU" sz="3600" dirty="0" smtClean="0">
                <a:solidFill>
                  <a:srgbClr val="FFC000"/>
                </a:solidFill>
              </a:rPr>
              <a:t>. </a:t>
            </a:r>
            <a:r>
              <a:rPr lang="ru-RU" sz="3600" dirty="0" err="1" smtClean="0">
                <a:solidFill>
                  <a:srgbClr val="FFC000"/>
                </a:solidFill>
              </a:rPr>
              <a:t>Геометричні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фігури</a:t>
            </a:r>
            <a:r>
              <a:rPr lang="uk-UA" sz="3600" dirty="0" smtClean="0">
                <a:solidFill>
                  <a:srgbClr val="FFC000"/>
                </a:solidFill>
              </a:rPr>
              <a:t>.</a:t>
            </a:r>
            <a:br>
              <a:rPr lang="uk-UA" sz="3600" dirty="0" smtClean="0">
                <a:solidFill>
                  <a:srgbClr val="FFC000"/>
                </a:solidFill>
              </a:rPr>
            </a:b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uk-UA" sz="3600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dirty="0" smtClean="0">
                <a:solidFill>
                  <a:srgbClr val="FFC000"/>
                </a:solidFill>
              </a:rPr>
              <a:t> 2 клас</a:t>
            </a:r>
            <a:endParaRPr lang="ru-RU" sz="3600" dirty="0">
              <a:solidFill>
                <a:srgbClr val="FFC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99"/>
          <a:ext cx="9144000" cy="55429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5896"/>
                <a:gridCol w="5508104"/>
              </a:tblGrid>
              <a:tr h="892391">
                <a:tc>
                  <a:txBody>
                    <a:bodyPr/>
                    <a:lstStyle/>
                    <a:p>
                      <a:pPr algn="ctr"/>
                      <a:r>
                        <a:rPr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3401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Кути</a:t>
                      </a:r>
                      <a:endParaRPr lang="ru-RU" sz="2000" i="0" dirty="0">
                        <a:solidFill>
                          <a:schemeClr val="tx1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i="0" dirty="0">
                          <a:solidFill>
                            <a:srgbClr val="40404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Кут. Кути </a:t>
                      </a:r>
                      <a:r>
                        <a:rPr lang="ru-RU" sz="2000" i="0" dirty="0" err="1">
                          <a:solidFill>
                            <a:srgbClr val="40404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многокутника</a:t>
                      </a:r>
                      <a:r>
                        <a:rPr lang="ru-RU" sz="2000" i="0" dirty="0">
                          <a:solidFill>
                            <a:srgbClr val="40404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2000" i="1" dirty="0">
                        <a:solidFill>
                          <a:srgbClr val="40404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i="0" dirty="0" err="1">
                          <a:solidFill>
                            <a:srgbClr val="40404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Прямий</a:t>
                      </a:r>
                      <a:r>
                        <a:rPr lang="ru-RU" sz="2000" i="0" dirty="0">
                          <a:solidFill>
                            <a:srgbClr val="40404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кут. </a:t>
                      </a:r>
                      <a:endParaRPr lang="ru-RU" sz="2000" i="1" dirty="0">
                        <a:solidFill>
                          <a:srgbClr val="40404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i="0" dirty="0" err="1">
                          <a:solidFill>
                            <a:srgbClr val="40404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Побудова</a:t>
                      </a:r>
                      <a:r>
                        <a:rPr lang="ru-RU" sz="2000" i="0" dirty="0">
                          <a:solidFill>
                            <a:srgbClr val="40404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прямого кута на </a:t>
                      </a:r>
                      <a:r>
                        <a:rPr lang="ru-RU" sz="2000" i="0" dirty="0" err="1">
                          <a:solidFill>
                            <a:srgbClr val="40404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аркуші</a:t>
                      </a:r>
                      <a:r>
                        <a:rPr lang="ru-RU" sz="2000" i="0" dirty="0">
                          <a:solidFill>
                            <a:srgbClr val="40404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в </a:t>
                      </a:r>
                      <a:r>
                        <a:rPr lang="ru-RU" sz="2000" i="0" dirty="0" err="1" smtClean="0">
                          <a:solidFill>
                            <a:srgbClr val="40404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клітинку</a:t>
                      </a:r>
                      <a:r>
                        <a:rPr lang="ru-RU" sz="2000" i="0" dirty="0" smtClean="0">
                          <a:solidFill>
                            <a:srgbClr val="40404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i="1" dirty="0">
                        <a:solidFill>
                          <a:srgbClr val="404040"/>
                        </a:solidFill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має уявлення </a:t>
                      </a: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про кут;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показує </a:t>
                      </a: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кути многокутника;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розрізняє</a:t>
                      </a: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 кути прямі та непрямі;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будує</a:t>
                      </a: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 прямий кут на аркуші в клітинку за допомогою лінійки;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  <a:lnB w="12700" cmpd="sng">
                      <a:noFill/>
                    </a:lnB>
                  </a:tcPr>
                </a:tc>
              </a:tr>
              <a:tr h="13612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  <a:cs typeface="Times New Roman"/>
                        </a:rPr>
                        <a:t>Ламана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Ламана, ланки ламаної.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Довжина </a:t>
                      </a:r>
                      <a:r>
                        <a:rPr lang="uk-UA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ламаної.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виділяє</a:t>
                      </a: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 ланки ламаної;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визначає</a:t>
                      </a: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довжину ламаної.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  <a:lnB w="12700" cmpd="sng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671806" y="2420888"/>
            <a:ext cx="5436698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4016" y="44624"/>
            <a:ext cx="9540552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3600" dirty="0" err="1" smtClean="0">
                <a:solidFill>
                  <a:srgbClr val="FFC000"/>
                </a:solidFill>
              </a:rPr>
              <a:t>Просторові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відношення</a:t>
            </a:r>
            <a:r>
              <a:rPr lang="ru-RU" sz="3600" dirty="0" smtClean="0">
                <a:solidFill>
                  <a:srgbClr val="FFC000"/>
                </a:solidFill>
              </a:rPr>
              <a:t>. </a:t>
            </a:r>
            <a:r>
              <a:rPr lang="ru-RU" sz="3600" dirty="0" err="1" smtClean="0">
                <a:solidFill>
                  <a:srgbClr val="FFC000"/>
                </a:solidFill>
              </a:rPr>
              <a:t>Геометричні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фігури</a:t>
            </a:r>
            <a:r>
              <a:rPr lang="uk-UA" sz="3600" dirty="0" smtClean="0">
                <a:solidFill>
                  <a:srgbClr val="FFC000"/>
                </a:solidFill>
              </a:rPr>
              <a:t>.</a:t>
            </a:r>
            <a:br>
              <a:rPr lang="uk-UA" sz="3600" dirty="0" smtClean="0">
                <a:solidFill>
                  <a:srgbClr val="FFC000"/>
                </a:solidFill>
              </a:rPr>
            </a:b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uk-UA" sz="3600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dirty="0" smtClean="0">
                <a:solidFill>
                  <a:srgbClr val="FFC000"/>
                </a:solidFill>
              </a:rPr>
              <a:t> 2 клас</a:t>
            </a:r>
            <a:endParaRPr lang="ru-RU" sz="3600" dirty="0">
              <a:solidFill>
                <a:srgbClr val="FFC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99"/>
          <a:ext cx="9144000" cy="556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5896"/>
                <a:gridCol w="5508104"/>
              </a:tblGrid>
              <a:tr h="892391">
                <a:tc>
                  <a:txBody>
                    <a:bodyPr/>
                    <a:lstStyle/>
                    <a:p>
                      <a:pPr algn="ctr"/>
                      <a:r>
                        <a:rPr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5830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  <a:cs typeface="Times New Roman"/>
                        </a:rPr>
                        <a:t>Многокутник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Многокутник та його елементи: вершини, сторони, кути.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Позначення геометричних фігур буквами латинського </a:t>
                      </a:r>
                      <a:r>
                        <a:rPr lang="uk-UA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алфавіту.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latin typeface="Times New Roman"/>
                          <a:ea typeface="Times New Roman"/>
                          <a:cs typeface="Times New Roman"/>
                        </a:rPr>
                        <a:t>розрізняє види </a:t>
                      </a: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многокутників та їх елементи;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позначає і </a:t>
                      </a:r>
                      <a:r>
                        <a:rPr lang="uk-UA" sz="2000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називає </a:t>
                      </a:r>
                      <a:r>
                        <a:rPr lang="uk-UA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геометричні </a:t>
                      </a:r>
                      <a:r>
                        <a:rPr lang="uk-UA" sz="2000" dirty="0">
                          <a:latin typeface="Times New Roman"/>
                          <a:ea typeface="Times New Roman"/>
                          <a:cs typeface="Times New Roman"/>
                        </a:rPr>
                        <a:t>фігури </a:t>
                      </a:r>
                      <a:r>
                        <a:rPr lang="uk-UA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буквами латинського алфавіту.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</a:tcPr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671806" y="2420888"/>
            <a:ext cx="5436698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4016" y="44624"/>
            <a:ext cx="9540552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3600" dirty="0" err="1" smtClean="0">
                <a:solidFill>
                  <a:srgbClr val="FFC000"/>
                </a:solidFill>
              </a:rPr>
              <a:t>Просторові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відношення</a:t>
            </a:r>
            <a:r>
              <a:rPr lang="ru-RU" sz="3600" dirty="0" smtClean="0">
                <a:solidFill>
                  <a:srgbClr val="FFC000"/>
                </a:solidFill>
              </a:rPr>
              <a:t>. </a:t>
            </a:r>
            <a:r>
              <a:rPr lang="ru-RU" sz="3600" dirty="0" err="1" smtClean="0">
                <a:solidFill>
                  <a:srgbClr val="FFC000"/>
                </a:solidFill>
              </a:rPr>
              <a:t>Геометричні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фігури</a:t>
            </a:r>
            <a:r>
              <a:rPr lang="uk-UA" sz="3600" dirty="0" smtClean="0">
                <a:solidFill>
                  <a:srgbClr val="FFC000"/>
                </a:solidFill>
              </a:rPr>
              <a:t>.</a:t>
            </a:r>
            <a:br>
              <a:rPr lang="uk-UA" sz="3600" dirty="0" smtClean="0">
                <a:solidFill>
                  <a:srgbClr val="FFC000"/>
                </a:solidFill>
              </a:rPr>
            </a:b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uk-UA" sz="3600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dirty="0" smtClean="0">
                <a:solidFill>
                  <a:srgbClr val="FFC000"/>
                </a:solidFill>
              </a:rPr>
              <a:t> 2 клас</a:t>
            </a:r>
            <a:endParaRPr lang="ru-RU" sz="3600" dirty="0">
              <a:solidFill>
                <a:srgbClr val="FFC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99"/>
          <a:ext cx="9144000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5896"/>
                <a:gridCol w="5508104"/>
              </a:tblGrid>
              <a:tr h="892391">
                <a:tc>
                  <a:txBody>
                    <a:bodyPr/>
                    <a:lstStyle/>
                    <a:p>
                      <a:pPr algn="ctr"/>
                      <a:r>
                        <a:rPr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58301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Прямокутник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Прямокутник та його елементи.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Властивість протилежних сторін прямокутника.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Квадрат.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Побудова прямокутників.</a:t>
                      </a:r>
                    </a:p>
                    <a:p>
                      <a:endParaRPr kumimoji="0" lang="uk-UA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визначення прямокутника, квадрата;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властивість протилежних сторін прямокутника;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що квадрат – це прямокутник, у якого всі сторони рівні;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вимірює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довжини сторін прямокутника (квадрата);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будує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прямокутник (квадрат) на аркуші в клітинку</a:t>
                      </a:r>
                      <a:r>
                        <a:rPr lang="uk-UA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</a:tcPr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671806" y="2420888"/>
            <a:ext cx="5436698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4016" y="44624"/>
            <a:ext cx="9540552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3600" dirty="0" err="1" smtClean="0">
                <a:solidFill>
                  <a:srgbClr val="FFC000"/>
                </a:solidFill>
              </a:rPr>
              <a:t>Просторові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відношення</a:t>
            </a:r>
            <a:r>
              <a:rPr lang="ru-RU" sz="3600" dirty="0" smtClean="0">
                <a:solidFill>
                  <a:srgbClr val="FFC000"/>
                </a:solidFill>
              </a:rPr>
              <a:t>. </a:t>
            </a:r>
            <a:r>
              <a:rPr lang="ru-RU" sz="3600" dirty="0" err="1" smtClean="0">
                <a:solidFill>
                  <a:srgbClr val="FFC000"/>
                </a:solidFill>
              </a:rPr>
              <a:t>Геометричні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фігури</a:t>
            </a:r>
            <a:r>
              <a:rPr lang="uk-UA" sz="3600" dirty="0" smtClean="0">
                <a:solidFill>
                  <a:srgbClr val="FFC000"/>
                </a:solidFill>
              </a:rPr>
              <a:t>.</a:t>
            </a:r>
            <a:br>
              <a:rPr lang="uk-UA" sz="3600" dirty="0" smtClean="0">
                <a:solidFill>
                  <a:srgbClr val="FFC000"/>
                </a:solidFill>
              </a:rPr>
            </a:b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uk-UA" sz="3600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dirty="0" smtClean="0">
                <a:solidFill>
                  <a:srgbClr val="FFC000"/>
                </a:solidFill>
              </a:rPr>
              <a:t> 2 клас</a:t>
            </a:r>
            <a:endParaRPr lang="ru-RU" sz="3600" dirty="0">
              <a:solidFill>
                <a:srgbClr val="FFC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99"/>
          <a:ext cx="9144000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5896"/>
                <a:gridCol w="5508104"/>
              </a:tblGrid>
              <a:tr h="892391">
                <a:tc>
                  <a:txBody>
                    <a:bodyPr/>
                    <a:lstStyle/>
                    <a:p>
                      <a:pPr algn="ctr"/>
                      <a:r>
                        <a:rPr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58301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Коло і круг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Істотні ознаки кола, круга.</a:t>
                      </a:r>
                    </a:p>
                    <a:p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розрізняє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коло і круг за істотними ознаками;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що коло – це замкнена крива;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розуміє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що круг – це частина площини, обмежена колом.</a:t>
                      </a:r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</a:tcPr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671806" y="2420888"/>
            <a:ext cx="5436698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Зміст геометричного матеріалу в початковому курсі математики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1484784"/>
          <a:ext cx="8784976" cy="5184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43B9AB-302F-4C03-94BD-36F807DC09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0F43B9AB-302F-4C03-94BD-36F807DC09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3309B6E-FFFE-4FDF-978E-715DFBC54D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93309B6E-FFFE-4FDF-978E-715DFBC54D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3E4643E-2396-470D-8122-49ED82F145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63E4643E-2396-470D-8122-49ED82F145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5E4362C-C2A1-4E5B-AC79-366228E3AA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>
                                            <p:graphicEl>
                                              <a:dgm id="{65E4362C-C2A1-4E5B-AC79-366228E3AA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011DB15-4DCF-41BC-9EB8-9FFA4EA91E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>
                                            <p:graphicEl>
                                              <a:dgm id="{6011DB15-4DCF-41BC-9EB8-9FFA4EA91E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E69EC66-C2A5-452A-85A4-BDB5611DDF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>
                                            <p:graphicEl>
                                              <a:dgm id="{0E69EC66-C2A5-452A-85A4-BDB5611DDF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DDA14AA-E5AA-4772-B4E8-33D1F039FD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2DDA14AA-E5AA-4772-B4E8-33D1F039FD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1EE62F3-7121-490C-A62B-390D5B7BBA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>
                                            <p:graphicEl>
                                              <a:dgm id="{91EE62F3-7121-490C-A62B-390D5B7BBA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3D613A-F43D-4FBD-8DCB-23C6A954DF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">
                                            <p:graphicEl>
                                              <a:dgm id="{CA3D613A-F43D-4FBD-8DCB-23C6A954DF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2FD70D6-5C4E-4D41-BBFC-18640E7301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">
                                            <p:graphicEl>
                                              <a:dgm id="{C2FD70D6-5C4E-4D41-BBFC-18640E7301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1EB941C-86EF-4045-8B79-F5A38DA250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01EB941C-86EF-4045-8B79-F5A38DA250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214AC78-661F-4DDF-B04A-B9C06944F8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">
                                            <p:graphicEl>
                                              <a:dgm id="{F214AC78-661F-4DDF-B04A-B9C06944F8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04D15E8-6C2E-4DDB-B159-79264FE49B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C04D15E8-6C2E-4DDB-B159-79264FE49B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4BEDCE9-D94B-45E8-A97D-14D6231BEE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">
                                            <p:graphicEl>
                                              <a:dgm id="{94BEDCE9-D94B-45E8-A97D-14D6231BEE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DC3741-4517-4CA1-B0E0-842CF75946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">
                                            <p:graphicEl>
                                              <a:dgm id="{8FDC3741-4517-4CA1-B0E0-842CF75946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2A12B7F-391F-434C-9379-6AD765F8B5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">
                                            <p:graphicEl>
                                              <a:dgm id="{72A12B7F-391F-434C-9379-6AD765F8B5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52324F3-632A-43D4-A1B8-7FA3DCBB36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E52324F3-632A-43D4-A1B8-7FA3DCBB36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1BB537E-7E26-4958-9CC3-A656F1AB35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">
                                            <p:graphicEl>
                                              <a:dgm id="{B1BB537E-7E26-4958-9CC3-A656F1AB35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B4D8DA5-B343-44FB-AB49-15838285D1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">
                                            <p:graphicEl>
                                              <a:dgm id="{5B4D8DA5-B343-44FB-AB49-15838285D1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2507700-A8DD-460F-AD7E-86553C3825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">
                                            <p:graphicEl>
                                              <a:dgm id="{62507700-A8DD-460F-AD7E-86553C3825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lvlOne"/>
        </p:bldSub>
      </p:bldGraphic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Кут (2-й клас)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401080" cy="5373216"/>
          </a:xfrm>
        </p:spPr>
        <p:txBody>
          <a:bodyPr>
            <a:normAutofit/>
          </a:bodyPr>
          <a:lstStyle/>
          <a:p>
            <a:pPr marL="0" indent="432000" algn="just">
              <a:spcAft>
                <a:spcPts val="600"/>
              </a:spcAft>
              <a:buNone/>
            </a:pPr>
            <a:endParaRPr lang="ru-RU" sz="24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397000"/>
          <a:ext cx="914400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C15EE0-1962-4C9E-9F11-816F7D9924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10C15EE0-1962-4C9E-9F11-816F7D9924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8CD38C6-904D-4A3C-941B-5C40BAF06A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38CD38C6-904D-4A3C-941B-5C40BAF06A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Одержання кута</a:t>
            </a:r>
            <a:endParaRPr lang="ru-RU" sz="3600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51953" b="53605"/>
          <a:stretch>
            <a:fillRect/>
          </a:stretch>
        </p:blipFill>
        <p:spPr bwMode="auto">
          <a:xfrm>
            <a:off x="2728912" y="2940050"/>
            <a:ext cx="1771080" cy="1065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 l="48047" b="53605"/>
          <a:stretch>
            <a:fillRect/>
          </a:stretch>
        </p:blipFill>
        <p:spPr bwMode="auto">
          <a:xfrm>
            <a:off x="4499992" y="2940050"/>
            <a:ext cx="1915095" cy="1065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 t="46395" r="51954"/>
          <a:stretch>
            <a:fillRect/>
          </a:stretch>
        </p:blipFill>
        <p:spPr bwMode="auto">
          <a:xfrm>
            <a:off x="2728912" y="4005064"/>
            <a:ext cx="1771080" cy="1230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 l="48046" t="46395"/>
          <a:stretch>
            <a:fillRect/>
          </a:stretch>
        </p:blipFill>
        <p:spPr bwMode="auto">
          <a:xfrm>
            <a:off x="4499992" y="4005064"/>
            <a:ext cx="1915095" cy="1230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68363E-6 L 0.13143 -0.1741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" y="-8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0259E-6 L 0.06858 0.1727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" y="8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68363E-6 L -0.09218 -0.1741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-8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0259E-6 L -0.14722 0.1727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" y="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600" dirty="0" smtClean="0"/>
              <a:t>Кут</a:t>
            </a:r>
            <a:endParaRPr lang="ru-RU" sz="3600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941168"/>
            <a:ext cx="8383103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628800"/>
            <a:ext cx="8424936" cy="2928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600" dirty="0" smtClean="0"/>
              <a:t>Кут</a:t>
            </a:r>
            <a:endParaRPr lang="ru-RU" sz="3600" dirty="0"/>
          </a:p>
        </p:txBody>
      </p:sp>
      <p:pic>
        <p:nvPicPr>
          <p:cNvPr id="1218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72816"/>
            <a:ext cx="8820472" cy="1708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600" dirty="0" smtClean="0"/>
              <a:t>Кут</a:t>
            </a:r>
            <a:endParaRPr lang="ru-RU" sz="3600" dirty="0"/>
          </a:p>
        </p:txBody>
      </p:sp>
      <p:pic>
        <p:nvPicPr>
          <p:cNvPr id="3891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8229600" cy="148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6992"/>
            <a:ext cx="9144000" cy="2344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Кут. Креслення кута</a:t>
            </a:r>
            <a:endParaRPr lang="ru-RU" sz="3600" dirty="0"/>
          </a:p>
        </p:txBody>
      </p:sp>
      <p:pic>
        <p:nvPicPr>
          <p:cNvPr id="1228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8229600" cy="182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17032"/>
            <a:ext cx="9144000" cy="2359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1403648" y="5661248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>
            <a:stCxn id="6" idx="7"/>
          </p:cNvCxnSpPr>
          <p:nvPr/>
        </p:nvCxnSpPr>
        <p:spPr>
          <a:xfrm flipV="1">
            <a:off x="1465111" y="5661248"/>
            <a:ext cx="2242793" cy="1054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stCxn id="6" idx="7"/>
          </p:cNvCxnSpPr>
          <p:nvPr/>
        </p:nvCxnSpPr>
        <p:spPr>
          <a:xfrm flipV="1">
            <a:off x="1465111" y="4653136"/>
            <a:ext cx="1882753" cy="10186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600" dirty="0" smtClean="0"/>
              <a:t>Кут</a:t>
            </a:r>
            <a:endParaRPr lang="ru-RU" sz="36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412776"/>
          <a:ext cx="9144000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0" y="3212976"/>
          <a:ext cx="9144000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2113160-700D-4100-AA89-506EB45C5A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62113160-700D-4100-AA89-506EB45C5A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87D700B-B73D-49CA-AF7E-F1C4711A79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D87D700B-B73D-49CA-AF7E-F1C4711A79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39BBFB4-68B1-480A-8634-FFD7CD5C9B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239BBFB4-68B1-480A-8634-FFD7CD5C9B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1C3A4DF-7154-412A-BF50-A28AC348B7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dgm id="{21C3A4DF-7154-412A-BF50-A28AC348B7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Graphic spid="5" grpId="0">
        <p:bldSub>
          <a:bldDgm bld="one"/>
        </p:bldSub>
      </p:bldGraphic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 rot="10800000" flipV="1">
            <a:off x="3571882" y="4598242"/>
            <a:ext cx="1571625" cy="1274763"/>
          </a:xfrm>
          <a:prstGeom prst="line">
            <a:avLst/>
          </a:prstGeom>
          <a:ln w="165100" cap="rnd"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0800000" flipV="1">
            <a:off x="3643320" y="5312617"/>
            <a:ext cx="1857375" cy="560388"/>
          </a:xfrm>
          <a:prstGeom prst="line">
            <a:avLst/>
          </a:prstGeom>
          <a:ln w="165100" cap="rnd"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0800000" flipV="1">
            <a:off x="3571882" y="5812680"/>
            <a:ext cx="2000250" cy="69850"/>
          </a:xfrm>
          <a:prstGeom prst="line">
            <a:avLst/>
          </a:prstGeom>
          <a:ln w="165100" cap="rnd"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10800000">
            <a:off x="3571882" y="5884117"/>
            <a:ext cx="1857375" cy="857250"/>
          </a:xfrm>
          <a:prstGeom prst="line">
            <a:avLst/>
          </a:prstGeom>
          <a:ln w="165100" cap="rnd"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501031"/>
            <a:ext cx="8572560" cy="631825"/>
          </a:xfrm>
        </p:spPr>
        <p:txBody>
          <a:bodyPr>
            <a:noAutofit/>
          </a:bodyPr>
          <a:lstStyle/>
          <a:p>
            <a:pPr algn="just">
              <a:defRPr/>
            </a:pPr>
            <a:r>
              <a:rPr lang="uk-UA" sz="2400" b="0" dirty="0" smtClean="0">
                <a:solidFill>
                  <a:schemeClr val="tx1"/>
                </a:solidFill>
                <a:latin typeface="+mn-lt"/>
              </a:rPr>
              <a:t>Виготовимо рухомий кут, розмір якого можна змінювати – робити більше або менше.</a:t>
            </a:r>
            <a:endParaRPr lang="ru-RU" sz="2400" b="0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2608269" y="4990355"/>
            <a:ext cx="1928813" cy="1588"/>
          </a:xfrm>
          <a:prstGeom prst="line">
            <a:avLst/>
          </a:prstGeom>
          <a:ln w="165100" cap="rnd"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700" name="Picture 4" descr="D:\Документы Тани\Матеріали для нових презентацій\Зображення\Кнопки, значки\Symbol-Restrict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7" y="5739655"/>
            <a:ext cx="3619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57158" y="2132563"/>
            <a:ext cx="7358114" cy="1800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82563" indent="-182563" algn="just">
              <a:spcAft>
                <a:spcPts val="600"/>
              </a:spcAft>
              <a:buFont typeface="Arial" charset="0"/>
              <a:buChar char="•"/>
            </a:pPr>
            <a:r>
              <a:rPr lang="uk-UA" sz="2400" dirty="0" smtClean="0"/>
              <a:t> виклади </a:t>
            </a:r>
            <a:r>
              <a:rPr lang="uk-UA" sz="2400" dirty="0"/>
              <a:t>будь-який за величиною кут;</a:t>
            </a:r>
          </a:p>
          <a:p>
            <a:pPr marL="182563" indent="-182563" algn="just">
              <a:spcAft>
                <a:spcPts val="600"/>
              </a:spcAft>
              <a:buFont typeface="Arial" charset="0"/>
              <a:buChar char="•"/>
            </a:pPr>
            <a:r>
              <a:rPr lang="uk-UA" sz="2400" dirty="0"/>
              <a:t> тепер розклади більший кут;</a:t>
            </a:r>
          </a:p>
          <a:p>
            <a:pPr marL="182563" indent="-182563" algn="just">
              <a:spcAft>
                <a:spcPts val="600"/>
              </a:spcAft>
              <a:buFont typeface="Arial" charset="0"/>
              <a:buChar char="•"/>
            </a:pPr>
            <a:r>
              <a:rPr lang="uk-UA" sz="2400" dirty="0"/>
              <a:t> іще більший від попереднього;</a:t>
            </a:r>
          </a:p>
          <a:p>
            <a:pPr marL="182563" indent="-182563" algn="just">
              <a:spcAft>
                <a:spcPts val="600"/>
              </a:spcAft>
              <a:buFont typeface="Arial" charset="0"/>
              <a:buChar char="•"/>
            </a:pPr>
            <a:r>
              <a:rPr lang="uk-UA" sz="2400" dirty="0"/>
              <a:t> менший за нього.</a:t>
            </a:r>
            <a:endParaRPr lang="ru-RU" sz="24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57200" y="1554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Кут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uiExpand="1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600" dirty="0" smtClean="0"/>
              <a:t>Кут</a:t>
            </a:r>
            <a:endParaRPr lang="ru-RU" sz="36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397000"/>
          <a:ext cx="9144000" cy="2320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0" y="3789040"/>
          <a:ext cx="9144000" cy="2304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42A0A57-EEDC-489D-8940-752FB49601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742A0A57-EEDC-489D-8940-752FB49601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E60AA3-87B8-4F58-AC09-E9192FE37E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6AE60AA3-87B8-4F58-AC09-E9192FE37E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6C22829-A823-437C-A914-1153DC50F3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A6C22829-A823-437C-A914-1153DC50F3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4E82E8E-32B9-4638-988B-5CB61C9513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dgm id="{04E82E8E-32B9-4638-988B-5CB61C9513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Graphic spid="5" grpId="0">
        <p:bldSub>
          <a:bldDgm bld="one"/>
        </p:bldSub>
      </p:bldGraphic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Побудова кута</a:t>
            </a:r>
            <a:endParaRPr lang="ru-RU" sz="3600" dirty="0"/>
          </a:p>
        </p:txBody>
      </p:sp>
      <p:pic>
        <p:nvPicPr>
          <p:cNvPr id="1239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799"/>
            <a:ext cx="9144000" cy="209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6156176" y="3284984"/>
            <a:ext cx="45719" cy="72008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228184" y="3356992"/>
            <a:ext cx="2016224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652120" y="321297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6156176" y="2420888"/>
            <a:ext cx="1296144" cy="904746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884368" y="335699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М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660232" y="234888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4016" y="44624"/>
            <a:ext cx="9540552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3600" dirty="0" err="1" smtClean="0">
                <a:solidFill>
                  <a:srgbClr val="FFC000"/>
                </a:solidFill>
              </a:rPr>
              <a:t>Просторові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відношення</a:t>
            </a:r>
            <a:r>
              <a:rPr lang="ru-RU" sz="3600" dirty="0" smtClean="0">
                <a:solidFill>
                  <a:srgbClr val="FFC000"/>
                </a:solidFill>
              </a:rPr>
              <a:t>. </a:t>
            </a:r>
            <a:r>
              <a:rPr lang="ru-RU" sz="3600" dirty="0" err="1" smtClean="0">
                <a:solidFill>
                  <a:srgbClr val="FFC000"/>
                </a:solidFill>
              </a:rPr>
              <a:t>Геометричні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фігури</a:t>
            </a:r>
            <a:r>
              <a:rPr lang="uk-UA" sz="3600" dirty="0" smtClean="0">
                <a:solidFill>
                  <a:srgbClr val="FFC000"/>
                </a:solidFill>
              </a:rPr>
              <a:t>.</a:t>
            </a:r>
            <a:br>
              <a:rPr lang="uk-UA" sz="3600" dirty="0" smtClean="0">
                <a:solidFill>
                  <a:srgbClr val="FFC000"/>
                </a:solidFill>
              </a:rPr>
            </a:b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uk-UA" sz="3600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dirty="0" smtClean="0">
                <a:solidFill>
                  <a:srgbClr val="FFC000"/>
                </a:solidFill>
              </a:rPr>
              <a:t> 1 клас</a:t>
            </a:r>
            <a:endParaRPr lang="ru-RU" sz="3600" dirty="0">
              <a:solidFill>
                <a:srgbClr val="FFC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98"/>
          <a:ext cx="9144000" cy="68107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5896"/>
                <a:gridCol w="5508104"/>
              </a:tblGrid>
              <a:tr h="386585">
                <a:tc>
                  <a:txBody>
                    <a:bodyPr/>
                    <a:lstStyle/>
                    <a:p>
                      <a:pPr algn="ctr"/>
                      <a:r>
                        <a:rPr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08961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Просторові відношення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Розміщення предметів на площині та в просторі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 вгорі, внизу, по центру; ліворуч, праворуч, між; під, над, на; попереду, позаду, поруч </a:t>
                      </a:r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kumimoji="0" lang="uk-UA" sz="2000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орієнтується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 площині та у просторі (на аркуші паперу, на стільниці парти, робочому столі, у класній кімнаті, на подвір’ї тощо);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визначає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розміщення предметів у просторі і на площині;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встановлює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відношення між предметами, розміщеними на площині та в просторі (лівіше, правіше, вище, нижче тощо)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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</a:tcPr>
                </a:tc>
              </a:tr>
              <a:tr h="2665473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Напрямки руху: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справа наліво, зліва направо, зверху вниз, знизу вгору</a:t>
                      </a:r>
                      <a:endParaRPr lang="ru-RU" sz="20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розміщує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предмети на площині аркуша паперу, парти тощо, </a:t>
                      </a:r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переміщує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їх у заданих напрямках;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вживає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у мовленні відповідні словесні конструкції;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визначає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взаємне розміщення оточуючих предметів.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671806" y="2420888"/>
            <a:ext cx="5436698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Кут. Позначення кутів</a:t>
            </a:r>
            <a:endParaRPr lang="ru-RU" sz="36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843966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933056"/>
            <a:ext cx="846371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5" y="4653136"/>
            <a:ext cx="8668891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411760" y="4293096"/>
            <a:ext cx="64087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142844" y="1325265"/>
            <a:ext cx="6845329" cy="6635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400" b="0" dirty="0" smtClean="0">
                <a:solidFill>
                  <a:schemeClr val="tx1"/>
                </a:solidFill>
              </a:rPr>
              <a:t>Що можна розповісти про трикутник?</a:t>
            </a:r>
            <a:endParaRPr lang="ru-RU" sz="2400" b="0" dirty="0" smtClean="0">
              <a:solidFill>
                <a:schemeClr val="tx1"/>
              </a:solidFill>
            </a:endParaRPr>
          </a:p>
        </p:txBody>
      </p:sp>
      <p:pic>
        <p:nvPicPr>
          <p:cNvPr id="35843" name="Picture 4" descr="Картинка 1 из 765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1920875"/>
            <a:ext cx="3600450" cy="2879725"/>
          </a:xfrm>
          <a:prstGeom prst="rect">
            <a:avLst/>
          </a:prstGeom>
          <a:gradFill>
            <a:gsLst>
              <a:gs pos="0">
                <a:srgbClr val="FFC000"/>
              </a:gs>
              <a:gs pos="47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" name="Равнобедренный треугольник 1"/>
          <p:cNvSpPr/>
          <p:nvPr/>
        </p:nvSpPr>
        <p:spPr>
          <a:xfrm>
            <a:off x="5799138" y="2497138"/>
            <a:ext cx="1800225" cy="1727200"/>
          </a:xfrm>
          <a:prstGeom prst="triangle">
            <a:avLst/>
          </a:prstGeom>
          <a:gradFill>
            <a:gsLst>
              <a:gs pos="0">
                <a:srgbClr val="00B0F0"/>
              </a:gs>
              <a:gs pos="72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635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5845" name="TextBox 2"/>
          <p:cNvSpPr txBox="1">
            <a:spLocks noChangeArrowheads="1"/>
          </p:cNvSpPr>
          <p:nvPr/>
        </p:nvSpPr>
        <p:spPr bwMode="auto">
          <a:xfrm>
            <a:off x="6457950" y="2109788"/>
            <a:ext cx="3413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</a:t>
            </a:r>
          </a:p>
        </p:txBody>
      </p:sp>
      <p:sp>
        <p:nvSpPr>
          <p:cNvPr id="35846" name="TextBox 8"/>
          <p:cNvSpPr txBox="1">
            <a:spLocks noChangeArrowheads="1"/>
          </p:cNvSpPr>
          <p:nvPr/>
        </p:nvSpPr>
        <p:spPr bwMode="auto">
          <a:xfrm>
            <a:off x="5692775" y="4173538"/>
            <a:ext cx="3429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В</a:t>
            </a:r>
          </a:p>
        </p:txBody>
      </p:sp>
      <p:sp>
        <p:nvSpPr>
          <p:cNvPr id="35847" name="TextBox 9"/>
          <p:cNvSpPr txBox="1">
            <a:spLocks noChangeArrowheads="1"/>
          </p:cNvSpPr>
          <p:nvPr/>
        </p:nvSpPr>
        <p:spPr bwMode="auto">
          <a:xfrm>
            <a:off x="7424738" y="4224338"/>
            <a:ext cx="3476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С</a:t>
            </a:r>
          </a:p>
        </p:txBody>
      </p:sp>
      <p:sp>
        <p:nvSpPr>
          <p:cNvPr id="4" name="Дуга 3"/>
          <p:cNvSpPr/>
          <p:nvPr/>
        </p:nvSpPr>
        <p:spPr>
          <a:xfrm>
            <a:off x="5715000" y="3894138"/>
            <a:ext cx="504825" cy="541337"/>
          </a:xfrm>
          <a:prstGeom prst="arc">
            <a:avLst>
              <a:gd name="adj1" fmla="val 16200000"/>
              <a:gd name="adj2" fmla="val 1026155"/>
            </a:avLst>
          </a:prstGeom>
          <a:ln w="508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2" name="Дуга 11"/>
          <p:cNvSpPr/>
          <p:nvPr/>
        </p:nvSpPr>
        <p:spPr>
          <a:xfrm rot="15597091">
            <a:off x="7125494" y="3869532"/>
            <a:ext cx="504825" cy="541337"/>
          </a:xfrm>
          <a:prstGeom prst="arc">
            <a:avLst>
              <a:gd name="adj1" fmla="val 16200000"/>
              <a:gd name="adj2" fmla="val 1026155"/>
            </a:avLst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3" name="Дуга 12"/>
          <p:cNvSpPr/>
          <p:nvPr/>
        </p:nvSpPr>
        <p:spPr>
          <a:xfrm rot="7735621">
            <a:off x="6446838" y="2433638"/>
            <a:ext cx="503237" cy="541337"/>
          </a:xfrm>
          <a:prstGeom prst="arc">
            <a:avLst>
              <a:gd name="adj1" fmla="val 16200000"/>
              <a:gd name="adj2" fmla="val 1026155"/>
            </a:avLst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7313613" y="4040188"/>
            <a:ext cx="458787" cy="268287"/>
          </a:xfrm>
          <a:prstGeom prst="straightConnector1">
            <a:avLst/>
          </a:prstGeom>
          <a:ln w="508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5580063" y="4037013"/>
            <a:ext cx="455612" cy="271462"/>
          </a:xfrm>
          <a:prstGeom prst="straightConnector1">
            <a:avLst/>
          </a:prstGeom>
          <a:ln w="508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691313" y="2109788"/>
            <a:ext cx="14287" cy="593725"/>
          </a:xfrm>
          <a:prstGeom prst="straightConnector1">
            <a:avLst/>
          </a:prstGeom>
          <a:ln w="508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71472" y="5097463"/>
            <a:ext cx="523719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defRPr/>
            </a:pPr>
            <a:r>
              <a:rPr lang="uk-UA" sz="2400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Трикутник має назву АВС.                                                      Сторони: АВ, ВС, АС.                                                            Кути: 1 – ВАС, 2 – АВС, 3 – ВСА. </a:t>
            </a:r>
            <a:endParaRPr lang="ru-RU" sz="2400" dirty="0">
              <a:solidFill>
                <a:schemeClr val="accent5">
                  <a:lumMod val="50000"/>
                </a:schemeClr>
              </a:solidFill>
              <a:cs typeface="Arial" pitchFamily="34" charset="0"/>
            </a:endParaRPr>
          </a:p>
          <a:p>
            <a:pPr>
              <a:defRPr/>
            </a:pPr>
            <a:r>
              <a:rPr lang="uk-UA" sz="2400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Вершини позначаються так: А, В, С.</a:t>
            </a:r>
            <a:endParaRPr lang="ru-RU" sz="2400" dirty="0">
              <a:solidFill>
                <a:schemeClr val="accent5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8000" y="5097463"/>
            <a:ext cx="291309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defRPr/>
            </a:pPr>
            <a:r>
              <a:rPr lang="uk-UA" sz="2400" i="1" dirty="0">
                <a:solidFill>
                  <a:schemeClr val="accent2">
                    <a:lumMod val="75000"/>
                  </a:schemeClr>
                </a:solidFill>
              </a:rPr>
              <a:t>Зверни увагу, як називаються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</a:rPr>
              <a:t> кути.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6705600" y="4543425"/>
            <a:ext cx="0" cy="554038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Заголовок 1"/>
          <p:cNvSpPr txBox="1">
            <a:spLocks/>
          </p:cNvSpPr>
          <p:nvPr/>
        </p:nvSpPr>
        <p:spPr>
          <a:xfrm>
            <a:off x="457200" y="155448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Кут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845" grpId="0"/>
      <p:bldP spid="35846" grpId="0"/>
      <p:bldP spid="35847" grpId="0"/>
      <p:bldP spid="3" grpId="0"/>
      <p:bldP spid="5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Прямий кут (2- й клас)</a:t>
            </a:r>
            <a:endParaRPr lang="ru-RU" sz="3600" dirty="0"/>
          </a:p>
        </p:txBody>
      </p:sp>
      <p:pic>
        <p:nvPicPr>
          <p:cNvPr id="2662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6084168" cy="1602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1556792"/>
            <a:ext cx="297180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140968"/>
            <a:ext cx="188595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3140968"/>
            <a:ext cx="181927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3140968"/>
            <a:ext cx="93345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3140968"/>
            <a:ext cx="18288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5373216"/>
            <a:ext cx="7092280" cy="31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71600" y="5661248"/>
            <a:ext cx="54483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Объект 1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372200" y="1484784"/>
            <a:ext cx="2571750" cy="2114550"/>
          </a:xfrm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79512" y="2012944"/>
            <a:ext cx="871296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Arial" charset="0"/>
              <a:buAutoNum type="arabicPeriod"/>
            </a:pPr>
            <a:r>
              <a:rPr lang="uk-UA" sz="2400" dirty="0"/>
              <a:t>Візьміть аркуш паперу та зігніть його навпіл, </a:t>
            </a:r>
          </a:p>
          <a:p>
            <a:pPr marL="342900" indent="-342900">
              <a:buFont typeface="Arial" charset="0"/>
              <a:buAutoNum type="arabicPeriod"/>
            </a:pPr>
            <a:r>
              <a:rPr lang="uk-UA" sz="2400" dirty="0"/>
              <a:t>Потім іще раз навпіл, як показано на малюнку;</a:t>
            </a:r>
          </a:p>
          <a:p>
            <a:pPr marL="342900" indent="-342900">
              <a:buFont typeface="Arial" charset="0"/>
              <a:buAutoNum type="arabicPeriod"/>
            </a:pPr>
            <a:r>
              <a:rPr lang="uk-UA" sz="2400" dirty="0"/>
              <a:t>Ви отримали </a:t>
            </a:r>
            <a:r>
              <a:rPr lang="uk-UA" sz="2400" b="1" dirty="0">
                <a:solidFill>
                  <a:srgbClr val="FF0000"/>
                </a:solidFill>
              </a:rPr>
              <a:t>прямий кут</a:t>
            </a:r>
            <a:r>
              <a:rPr lang="uk-UA" sz="2400" dirty="0"/>
              <a:t>;</a:t>
            </a:r>
          </a:p>
          <a:p>
            <a:pPr marL="342900" indent="-342900">
              <a:buFont typeface="Arial" charset="0"/>
              <a:buAutoNum type="arabicPeriod"/>
            </a:pPr>
            <a:r>
              <a:rPr lang="uk-UA" sz="2400" dirty="0"/>
              <a:t>Візьміть аркуш іншого кольору та зробіть те саме;</a:t>
            </a:r>
          </a:p>
          <a:p>
            <a:pPr marL="342900" indent="-342900">
              <a:buFont typeface="Arial" charset="0"/>
              <a:buAutoNum type="arabicPeriod"/>
            </a:pPr>
            <a:r>
              <a:rPr lang="uk-UA" sz="2400" dirty="0"/>
              <a:t>Візьміть аркуш іншого розміру – менший чи більший;</a:t>
            </a:r>
          </a:p>
          <a:p>
            <a:pPr marL="342900" indent="-342900">
              <a:buFont typeface="Arial" charset="0"/>
              <a:buAutoNum type="arabicPeriod"/>
            </a:pPr>
            <a:r>
              <a:rPr lang="uk-UA" sz="2400" dirty="0"/>
              <a:t>Візьміть аркуш іншої форми та спробуйте зробити те саме;</a:t>
            </a:r>
          </a:p>
          <a:p>
            <a:pPr marL="342900" indent="-342900">
              <a:buFont typeface="Arial" charset="0"/>
              <a:buAutoNum type="arabicPeriod"/>
            </a:pPr>
            <a:r>
              <a:rPr lang="uk-UA" sz="2400" dirty="0"/>
              <a:t>Спробуйте накласти один кут на інший. Що ви помітили?</a:t>
            </a:r>
          </a:p>
          <a:p>
            <a:pPr marL="342900" indent="-342900">
              <a:buFont typeface="Arial" charset="0"/>
              <a:buAutoNum type="arabicPeriod"/>
            </a:pPr>
            <a:r>
              <a:rPr lang="uk-UA" sz="2400" dirty="0"/>
              <a:t>Знайдіть прямі кути в оточуючих предметах.</a:t>
            </a:r>
          </a:p>
          <a:p>
            <a:pPr marL="342900" indent="-342900">
              <a:buFont typeface="Arial" charset="0"/>
              <a:buAutoNum type="arabicPeriod"/>
            </a:pPr>
            <a:r>
              <a:rPr lang="uk-UA" sz="2400" dirty="0"/>
              <a:t>Прикладіть до них ваші власні кути з паперу. Що помітили?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621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676241"/>
            <a:ext cx="9144000" cy="824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66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Прямий кут. Розпізнавання</a:t>
            </a:r>
            <a:endParaRPr lang="ru-RU" sz="3600" dirty="0"/>
          </a:p>
        </p:txBody>
      </p:sp>
      <p:pic>
        <p:nvPicPr>
          <p:cNvPr id="1249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144000" cy="2646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924944"/>
            <a:ext cx="9334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131840" y="2924944"/>
            <a:ext cx="568863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4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Косинець – модель прямого кута</a:t>
            </a:r>
            <a:endParaRPr lang="ru-RU" sz="3600" dirty="0"/>
          </a:p>
        </p:txBody>
      </p:sp>
      <p:pic>
        <p:nvPicPr>
          <p:cNvPr id="2355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84784"/>
            <a:ext cx="8229600" cy="975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65167"/>
            <a:ext cx="9144000" cy="1282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737149" y="3284984"/>
            <a:ext cx="678046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376" y="3068960"/>
            <a:ext cx="945951" cy="602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8460432" y="2924944"/>
            <a:ext cx="6835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804248" y="3212976"/>
            <a:ext cx="32352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6516216" y="3068960"/>
            <a:ext cx="576064" cy="432048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8801496">
            <a:off x="5501827" y="3019955"/>
            <a:ext cx="773779" cy="493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5796136" y="2852936"/>
            <a:ext cx="3235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7382350">
            <a:off x="3817823" y="2856731"/>
            <a:ext cx="773779" cy="493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 rot="20180854">
            <a:off x="3968117" y="2761720"/>
            <a:ext cx="3235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2648801" y="3209783"/>
            <a:ext cx="678046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3059832" y="3429000"/>
            <a:ext cx="6835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4669838">
            <a:off x="1262151" y="3395493"/>
            <a:ext cx="1215933" cy="77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1907704" y="3789040"/>
            <a:ext cx="683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9186545">
            <a:off x="247223" y="2979792"/>
            <a:ext cx="773779" cy="493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Прямоугольник 22"/>
          <p:cNvSpPr/>
          <p:nvPr/>
        </p:nvSpPr>
        <p:spPr>
          <a:xfrm>
            <a:off x="467544" y="2708920"/>
            <a:ext cx="6835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1115616" y="4941168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Прямі кути: </a:t>
            </a:r>
            <a:r>
              <a:rPr lang="en-US" sz="2400" dirty="0" smtClean="0"/>
              <a:t>&lt;</a:t>
            </a:r>
            <a:r>
              <a:rPr lang="uk-UA" sz="2400" dirty="0" smtClean="0"/>
              <a:t>В, </a:t>
            </a:r>
            <a:r>
              <a:rPr lang="en-US" sz="2400" dirty="0" smtClean="0"/>
              <a:t>&lt;</a:t>
            </a:r>
            <a:r>
              <a:rPr lang="uk-UA" sz="2400" dirty="0" smtClean="0"/>
              <a:t>Р, </a:t>
            </a:r>
            <a:r>
              <a:rPr lang="en-US" sz="2400" dirty="0" smtClean="0"/>
              <a:t>&lt;</a:t>
            </a:r>
            <a:r>
              <a:rPr lang="uk-UA" sz="2400" dirty="0" smtClean="0"/>
              <a:t>К. </a:t>
            </a:r>
            <a:endParaRPr lang="ru-RU" sz="2400" dirty="0"/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3556" name="Формула" r:id="rId8" imgW="114120" imgH="215640" progId="Equation.3">
              <p:embed/>
            </p:oleObj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1115616" y="5445224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Кути, більше прямого: </a:t>
            </a:r>
            <a:r>
              <a:rPr lang="en-US" sz="2400" dirty="0" smtClean="0"/>
              <a:t>&lt;</a:t>
            </a:r>
            <a:r>
              <a:rPr lang="uk-UA" sz="2400" dirty="0" smtClean="0"/>
              <a:t>А, </a:t>
            </a:r>
            <a:r>
              <a:rPr lang="en-US" sz="2400" dirty="0" smtClean="0"/>
              <a:t>&lt;</a:t>
            </a:r>
            <a:r>
              <a:rPr lang="uk-UA" sz="2400" dirty="0" smtClean="0"/>
              <a:t>С. </a:t>
            </a:r>
            <a:endParaRPr lang="ru-RU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1115616" y="5949280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Кути, менше прямого: </a:t>
            </a:r>
            <a:r>
              <a:rPr lang="en-US" sz="2400" dirty="0" smtClean="0"/>
              <a:t>&lt;</a:t>
            </a:r>
            <a:r>
              <a:rPr lang="uk-UA" sz="2400" dirty="0" smtClean="0"/>
              <a:t>М , </a:t>
            </a:r>
            <a:r>
              <a:rPr lang="en-US" sz="2400" dirty="0" smtClean="0"/>
              <a:t>&lt;</a:t>
            </a:r>
            <a:r>
              <a:rPr lang="uk-UA" sz="2400" dirty="0" smtClean="0"/>
              <a:t>О.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1" animBg="1"/>
      <p:bldP spid="15" grpId="0" animBg="1"/>
      <p:bldP spid="17" grpId="0" animBg="1"/>
      <p:bldP spid="19" grpId="0" animBg="1"/>
      <p:bldP spid="21" grpId="0" animBg="1"/>
      <p:bldP spid="23" grpId="0" animBg="1"/>
      <p:bldP spid="23" grpId="1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Креслення кутів</a:t>
            </a:r>
            <a:endParaRPr lang="ru-RU" sz="3600" dirty="0"/>
          </a:p>
        </p:txBody>
      </p:sp>
      <p:pic>
        <p:nvPicPr>
          <p:cNvPr id="1259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8964488" cy="2910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олилиния 5"/>
          <p:cNvSpPr/>
          <p:nvPr/>
        </p:nvSpPr>
        <p:spPr>
          <a:xfrm>
            <a:off x="1331843" y="3142423"/>
            <a:ext cx="596348" cy="286578"/>
          </a:xfrm>
          <a:custGeom>
            <a:avLst/>
            <a:gdLst>
              <a:gd name="connsiteX0" fmla="*/ 0 w 596348"/>
              <a:gd name="connsiteY0" fmla="*/ 296517 h 296517"/>
              <a:gd name="connsiteX1" fmla="*/ 178905 w 596348"/>
              <a:gd name="connsiteY1" fmla="*/ 38100 h 296517"/>
              <a:gd name="connsiteX2" fmla="*/ 457200 w 596348"/>
              <a:gd name="connsiteY2" fmla="*/ 67917 h 296517"/>
              <a:gd name="connsiteX3" fmla="*/ 596348 w 596348"/>
              <a:gd name="connsiteY3" fmla="*/ 226943 h 296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48" h="296517">
                <a:moveTo>
                  <a:pt x="0" y="296517"/>
                </a:moveTo>
                <a:cubicBezTo>
                  <a:pt x="51352" y="186358"/>
                  <a:pt x="102705" y="76200"/>
                  <a:pt x="178905" y="38100"/>
                </a:cubicBezTo>
                <a:cubicBezTo>
                  <a:pt x="255105" y="0"/>
                  <a:pt x="387626" y="36443"/>
                  <a:pt x="457200" y="67917"/>
                </a:cubicBezTo>
                <a:cubicBezTo>
                  <a:pt x="526774" y="99391"/>
                  <a:pt x="561561" y="163167"/>
                  <a:pt x="596348" y="226943"/>
                </a:cubicBezTo>
              </a:path>
            </a:pathLst>
          </a:cu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126974" y="3250096"/>
            <a:ext cx="236883" cy="477078"/>
          </a:xfrm>
          <a:custGeom>
            <a:avLst/>
            <a:gdLst>
              <a:gd name="connsiteX0" fmla="*/ 0 w 236883"/>
              <a:gd name="connsiteY0" fmla="*/ 0 h 477078"/>
              <a:gd name="connsiteX1" fmla="*/ 198783 w 236883"/>
              <a:gd name="connsiteY1" fmla="*/ 149087 h 477078"/>
              <a:gd name="connsiteX2" fmla="*/ 208722 w 236883"/>
              <a:gd name="connsiteY2" fmla="*/ 337930 h 477078"/>
              <a:gd name="connsiteX3" fmla="*/ 29817 w 236883"/>
              <a:gd name="connsiteY3" fmla="*/ 477078 h 477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883" h="477078">
                <a:moveTo>
                  <a:pt x="0" y="0"/>
                </a:moveTo>
                <a:cubicBezTo>
                  <a:pt x="81998" y="46382"/>
                  <a:pt x="163996" y="92765"/>
                  <a:pt x="198783" y="149087"/>
                </a:cubicBezTo>
                <a:cubicBezTo>
                  <a:pt x="233570" y="205409"/>
                  <a:pt x="236883" y="283265"/>
                  <a:pt x="208722" y="337930"/>
                </a:cubicBezTo>
                <a:cubicBezTo>
                  <a:pt x="180561" y="392595"/>
                  <a:pt x="105189" y="434836"/>
                  <a:pt x="29817" y="477078"/>
                </a:cubicBezTo>
              </a:path>
            </a:pathLst>
          </a:cu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1500809" y="3697357"/>
            <a:ext cx="526774" cy="241851"/>
          </a:xfrm>
          <a:custGeom>
            <a:avLst/>
            <a:gdLst>
              <a:gd name="connsiteX0" fmla="*/ 526774 w 526774"/>
              <a:gd name="connsiteY0" fmla="*/ 0 h 241851"/>
              <a:gd name="connsiteX1" fmla="*/ 347869 w 526774"/>
              <a:gd name="connsiteY1" fmla="*/ 208721 h 241851"/>
              <a:gd name="connsiteX2" fmla="*/ 129208 w 526774"/>
              <a:gd name="connsiteY2" fmla="*/ 198782 h 241851"/>
              <a:gd name="connsiteX3" fmla="*/ 0 w 526774"/>
              <a:gd name="connsiteY3" fmla="*/ 0 h 241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774" h="241851">
                <a:moveTo>
                  <a:pt x="526774" y="0"/>
                </a:moveTo>
                <a:cubicBezTo>
                  <a:pt x="470452" y="87795"/>
                  <a:pt x="414130" y="175591"/>
                  <a:pt x="347869" y="208721"/>
                </a:cubicBezTo>
                <a:cubicBezTo>
                  <a:pt x="281608" y="241851"/>
                  <a:pt x="187186" y="233569"/>
                  <a:pt x="129208" y="198782"/>
                </a:cubicBezTo>
                <a:cubicBezTo>
                  <a:pt x="71230" y="163995"/>
                  <a:pt x="35615" y="81997"/>
                  <a:pt x="0" y="0"/>
                </a:cubicBezTo>
              </a:path>
            </a:pathLst>
          </a:cu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929309" y="3359426"/>
            <a:ext cx="293204" cy="487017"/>
          </a:xfrm>
          <a:custGeom>
            <a:avLst/>
            <a:gdLst>
              <a:gd name="connsiteX0" fmla="*/ 183874 w 293204"/>
              <a:gd name="connsiteY0" fmla="*/ 0 h 487017"/>
              <a:gd name="connsiteX1" fmla="*/ 24848 w 293204"/>
              <a:gd name="connsiteY1" fmla="*/ 178904 h 487017"/>
              <a:gd name="connsiteX2" fmla="*/ 44726 w 293204"/>
              <a:gd name="connsiteY2" fmla="*/ 377687 h 487017"/>
              <a:gd name="connsiteX3" fmla="*/ 293204 w 293204"/>
              <a:gd name="connsiteY3" fmla="*/ 487017 h 487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204" h="487017">
                <a:moveTo>
                  <a:pt x="183874" y="0"/>
                </a:moveTo>
                <a:cubicBezTo>
                  <a:pt x="115956" y="57978"/>
                  <a:pt x="48039" y="115956"/>
                  <a:pt x="24848" y="178904"/>
                </a:cubicBezTo>
                <a:cubicBezTo>
                  <a:pt x="1657" y="241852"/>
                  <a:pt x="0" y="326335"/>
                  <a:pt x="44726" y="377687"/>
                </a:cubicBezTo>
                <a:cubicBezTo>
                  <a:pt x="89452" y="429039"/>
                  <a:pt x="293204" y="487017"/>
                  <a:pt x="293204" y="487017"/>
                </a:cubicBez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3419872" y="2780928"/>
            <a:ext cx="0" cy="1296144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419872" y="4077072"/>
            <a:ext cx="1584176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508104" y="3068960"/>
            <a:ext cx="0" cy="108012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508104" y="3068960"/>
            <a:ext cx="1296144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7308304" y="3284984"/>
            <a:ext cx="0" cy="108012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6228184" y="4365104"/>
            <a:ext cx="108012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7812360" y="3068960"/>
            <a:ext cx="100811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8820472" y="3068960"/>
            <a:ext cx="0" cy="7920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Прямокутник (2-й клас). Підготовча робота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5"/>
            <a:ext cx="8229600" cy="1080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400" b="1" i="1" dirty="0" smtClean="0">
                <a:solidFill>
                  <a:srgbClr val="0000FF"/>
                </a:solidFill>
              </a:rPr>
              <a:t>Підготовча робота</a:t>
            </a:r>
          </a:p>
          <a:p>
            <a:pPr>
              <a:buNone/>
            </a:pPr>
            <a:r>
              <a:rPr lang="uk-UA" sz="2400" dirty="0" smtClean="0"/>
              <a:t>Актуалізуємо поняття прямого кута;</a:t>
            </a: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636912"/>
            <a:ext cx="8892480" cy="1629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Соединительная линия уступом 7"/>
          <p:cNvCxnSpPr/>
          <p:nvPr/>
        </p:nvCxnSpPr>
        <p:spPr>
          <a:xfrm flipV="1">
            <a:off x="1907704" y="3212976"/>
            <a:ext cx="576064" cy="216024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Соединительная линия уступом 9"/>
          <p:cNvCxnSpPr/>
          <p:nvPr/>
        </p:nvCxnSpPr>
        <p:spPr>
          <a:xfrm rot="16200000" flipH="1">
            <a:off x="2267744" y="3284984"/>
            <a:ext cx="432048" cy="288032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оединительная линия уступом 16"/>
          <p:cNvCxnSpPr/>
          <p:nvPr/>
        </p:nvCxnSpPr>
        <p:spPr>
          <a:xfrm>
            <a:off x="1907704" y="3861048"/>
            <a:ext cx="576064" cy="216024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оединительная линия уступом 18"/>
          <p:cNvCxnSpPr/>
          <p:nvPr/>
        </p:nvCxnSpPr>
        <p:spPr>
          <a:xfrm rot="10800000" flipV="1">
            <a:off x="2267744" y="3861048"/>
            <a:ext cx="360040" cy="216024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Соединительная линия уступом 20"/>
          <p:cNvCxnSpPr/>
          <p:nvPr/>
        </p:nvCxnSpPr>
        <p:spPr>
          <a:xfrm rot="16200000" flipH="1">
            <a:off x="5688124" y="3825044"/>
            <a:ext cx="288032" cy="216024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95536" y="4221088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Визначаємо прямі кути у многокутниках.</a:t>
            </a:r>
            <a:endParaRPr lang="ru-RU" sz="2400" dirty="0" smtClean="0"/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955675" y="5378474"/>
            <a:ext cx="860425" cy="858838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25400" algn="ctr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25" name="AutoShape 12"/>
          <p:cNvSpPr>
            <a:spLocks noChangeArrowheads="1"/>
          </p:cNvSpPr>
          <p:nvPr/>
        </p:nvSpPr>
        <p:spPr bwMode="auto">
          <a:xfrm>
            <a:off x="2195513" y="5453087"/>
            <a:ext cx="917575" cy="769937"/>
          </a:xfrm>
          <a:prstGeom prst="triangle">
            <a:avLst>
              <a:gd name="adj" fmla="val 50000"/>
            </a:avLst>
          </a:prstGeom>
          <a:blipFill dpi="0" rotWithShape="1">
            <a:blip r:embed="rId3" cstate="print"/>
            <a:srcRect/>
            <a:tile tx="0" ty="0" sx="100000" sy="100000" flip="none" algn="tl"/>
          </a:blipFill>
          <a:ln w="25400" algn="ctr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26" name="Rectangle 13"/>
          <p:cNvSpPr>
            <a:spLocks noChangeArrowheads="1"/>
          </p:cNvSpPr>
          <p:nvPr/>
        </p:nvSpPr>
        <p:spPr bwMode="auto">
          <a:xfrm>
            <a:off x="3582988" y="5589612"/>
            <a:ext cx="1289050" cy="633412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25400" algn="ctr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27" name="AutoShape 14"/>
          <p:cNvSpPr>
            <a:spLocks noChangeArrowheads="1"/>
          </p:cNvSpPr>
          <p:nvPr/>
        </p:nvSpPr>
        <p:spPr bwMode="auto">
          <a:xfrm>
            <a:off x="5303838" y="5453087"/>
            <a:ext cx="1233487" cy="784225"/>
          </a:xfrm>
          <a:prstGeom prst="parallelogram">
            <a:avLst>
              <a:gd name="adj" fmla="val 44900"/>
            </a:avLst>
          </a:prstGeom>
          <a:blipFill dpi="0" rotWithShape="1">
            <a:blip r:embed="rId3" cstate="print"/>
            <a:srcRect/>
            <a:tile tx="0" ty="0" sx="100000" sy="100000" flip="none" algn="tl"/>
          </a:blipFill>
          <a:ln w="25400" algn="ctr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28" name="AutoShape 15"/>
          <p:cNvSpPr>
            <a:spLocks noChangeArrowheads="1"/>
          </p:cNvSpPr>
          <p:nvPr/>
        </p:nvSpPr>
        <p:spPr bwMode="auto">
          <a:xfrm>
            <a:off x="6938963" y="5810274"/>
            <a:ext cx="1077912" cy="427038"/>
          </a:xfrm>
          <a:prstGeom prst="rtTriangle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25400" algn="ctr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71406" y="5000635"/>
            <a:ext cx="8316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dirty="0"/>
              <a:t>  </a:t>
            </a:r>
            <a:r>
              <a:rPr lang="uk-UA" dirty="0" smtClean="0"/>
              <a:t>         </a:t>
            </a:r>
            <a:r>
              <a:rPr lang="uk-UA" dirty="0"/>
              <a:t>1            </a:t>
            </a:r>
            <a:r>
              <a:rPr lang="uk-UA" dirty="0" smtClean="0"/>
              <a:t>              </a:t>
            </a:r>
            <a:r>
              <a:rPr lang="uk-UA" dirty="0"/>
              <a:t>2                 </a:t>
            </a:r>
            <a:r>
              <a:rPr lang="uk-UA" dirty="0" smtClean="0"/>
              <a:t>              </a:t>
            </a:r>
            <a:r>
              <a:rPr lang="uk-UA" dirty="0"/>
              <a:t>3                 </a:t>
            </a:r>
            <a:r>
              <a:rPr lang="uk-UA" dirty="0" smtClean="0"/>
              <a:t>                    4                        </a:t>
            </a:r>
            <a:r>
              <a:rPr lang="uk-UA" dirty="0"/>
              <a:t>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2" grpId="0"/>
      <p:bldP spid="24" grpId="0" animBg="1"/>
      <p:bldP spid="24" grpId="1" animBg="1"/>
      <p:bldP spid="25" grpId="0" animBg="1"/>
      <p:bldP spid="26" grpId="0" animBg="1"/>
      <p:bldP spid="26" grpId="1" animBg="1"/>
      <p:bldP spid="27" grpId="0" animBg="1"/>
      <p:bldP spid="28" grpId="0" animBg="1"/>
      <p:bldP spid="28" grpId="1" animBg="1"/>
      <p:bldP spid="29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Прямокутник. Ознайомлення</a:t>
            </a:r>
            <a:endParaRPr lang="ru-RU" sz="3600" dirty="0"/>
          </a:p>
        </p:txBody>
      </p:sp>
      <p:pic>
        <p:nvPicPr>
          <p:cNvPr id="1740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56792"/>
            <a:ext cx="8229600" cy="630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1520" y="2708920"/>
            <a:ext cx="1781175" cy="94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411760" y="2708920"/>
            <a:ext cx="1209675" cy="971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644008" y="2420888"/>
            <a:ext cx="1228725" cy="125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6156176" y="2780928"/>
            <a:ext cx="1809750" cy="971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8244408" y="2492896"/>
            <a:ext cx="628650" cy="123825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Равнобедренный треугольник 10"/>
          <p:cNvSpPr/>
          <p:nvPr/>
        </p:nvSpPr>
        <p:spPr>
          <a:xfrm>
            <a:off x="3851920" y="2420888"/>
            <a:ext cx="648072" cy="1224136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5013176"/>
            <a:ext cx="9144000" cy="885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323528" y="3933056"/>
            <a:ext cx="85689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0000FF"/>
                </a:solidFill>
              </a:rPr>
              <a:t>Вводимо означення фігури:</a:t>
            </a:r>
            <a:r>
              <a:rPr lang="uk-UA" sz="2400" b="1" dirty="0" smtClean="0">
                <a:solidFill>
                  <a:srgbClr val="0000FF"/>
                </a:solidFill>
              </a:rPr>
              <a:t> </a:t>
            </a:r>
            <a:r>
              <a:rPr lang="uk-UA" sz="2400" dirty="0" smtClean="0"/>
              <a:t>(родове поняття – чотири­кут­ник, видове поняття – прямі кути)</a:t>
            </a:r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Прямокутник.  Ілюстрація</a:t>
            </a:r>
            <a:endParaRPr lang="ru-RU" sz="3600" dirty="0"/>
          </a:p>
        </p:txBody>
      </p:sp>
      <p:pic>
        <p:nvPicPr>
          <p:cNvPr id="1269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8229600" cy="892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564904"/>
            <a:ext cx="14097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2780928"/>
            <a:ext cx="184785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8550" y="2657475"/>
            <a:ext cx="186690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2564904"/>
            <a:ext cx="13335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64288" y="2492896"/>
            <a:ext cx="16573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63688" y="4581128"/>
            <a:ext cx="300037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5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60032" y="4725144"/>
            <a:ext cx="200977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95536" y="6093296"/>
            <a:ext cx="71287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Виріжте з паперу в клітинку прямокутник.</a:t>
            </a:r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4016" y="44624"/>
            <a:ext cx="9540552" cy="1252728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3600" dirty="0" err="1" smtClean="0">
                <a:solidFill>
                  <a:srgbClr val="FFC000"/>
                </a:solidFill>
              </a:rPr>
              <a:t>Просторові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відношення</a:t>
            </a:r>
            <a:r>
              <a:rPr lang="ru-RU" sz="3600" dirty="0" smtClean="0">
                <a:solidFill>
                  <a:srgbClr val="FFC000"/>
                </a:solidFill>
              </a:rPr>
              <a:t>. </a:t>
            </a:r>
            <a:r>
              <a:rPr lang="ru-RU" sz="3600" dirty="0" err="1" smtClean="0">
                <a:solidFill>
                  <a:srgbClr val="FFC000"/>
                </a:solidFill>
              </a:rPr>
              <a:t>Геометричні</a:t>
            </a: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ru-RU" sz="3600" dirty="0" err="1" smtClean="0">
                <a:solidFill>
                  <a:srgbClr val="FFC000"/>
                </a:solidFill>
              </a:rPr>
              <a:t>фігури</a:t>
            </a:r>
            <a:r>
              <a:rPr lang="uk-UA" sz="3600" dirty="0" smtClean="0">
                <a:solidFill>
                  <a:srgbClr val="FFC000"/>
                </a:solidFill>
              </a:rPr>
              <a:t>.</a:t>
            </a:r>
            <a:br>
              <a:rPr lang="uk-UA" sz="3600" dirty="0" smtClean="0">
                <a:solidFill>
                  <a:srgbClr val="FFC000"/>
                </a:solidFill>
              </a:rPr>
            </a:br>
            <a:r>
              <a:rPr lang="ru-RU" sz="3600" dirty="0" smtClean="0">
                <a:solidFill>
                  <a:srgbClr val="FFC000"/>
                </a:solidFill>
              </a:rPr>
              <a:t> </a:t>
            </a:r>
            <a:r>
              <a:rPr lang="uk-UA" sz="3600" dirty="0" smtClean="0">
                <a:solidFill>
                  <a:srgbClr val="FFC000"/>
                </a:solidFill>
              </a:rPr>
              <a:t>Нова навчальна програма 2011 р. (</a:t>
            </a:r>
            <a:r>
              <a:rPr lang="uk-UA" sz="3600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зі змінами 2015 р.)</a:t>
            </a:r>
            <a:r>
              <a:rPr lang="uk-UA" sz="3600" dirty="0" smtClean="0">
                <a:solidFill>
                  <a:srgbClr val="FFC000"/>
                </a:solidFill>
              </a:rPr>
              <a:t> 1 клас</a:t>
            </a:r>
            <a:endParaRPr lang="ru-RU" sz="3600" dirty="0">
              <a:solidFill>
                <a:srgbClr val="FFC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98"/>
          <a:ext cx="9144000" cy="5654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5896"/>
                <a:gridCol w="5508104"/>
              </a:tblGrid>
              <a:tr h="386585">
                <a:tc>
                  <a:txBody>
                    <a:bodyPr/>
                    <a:lstStyle/>
                    <a:p>
                      <a:pPr algn="ctr"/>
                      <a:r>
                        <a:rPr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Зміст навчального матеріалу</a:t>
                      </a:r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Державні вимоги до рівня загальноосвітньої підготовки учнів</a:t>
                      </a:r>
                      <a:endParaRPr kumimoji="0" lang="ru-RU" sz="20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08961">
                <a:tc>
                  <a:txBody>
                    <a:bodyPr/>
                    <a:lstStyle/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Геометричні фігури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Геометричні поняття: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точка, пряма, крива, відрізок, промінь, кут,  ламана (замкнена, незамкнена), многокутник (трикутник, чотирикутник, п’ятикутник, шестикутник тощо), круг. 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Просторові фігури: </a:t>
                      </a:r>
                      <a:r>
                        <a:rPr kumimoji="0" lang="uk-U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куб, куля.</a:t>
                      </a:r>
                      <a:endParaRPr kumimoji="0"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uk-UA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Позначення точок і відрізків буквами.</a:t>
                      </a:r>
                      <a:endParaRPr kumimoji="0" lang="ru-RU" sz="2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розпізнає </a:t>
                      </a:r>
                      <a:r>
                        <a:rPr lang="uk-UA" sz="2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форму оточуючих предметів;</a:t>
                      </a:r>
                      <a:endParaRPr lang="ru-RU" sz="20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розрізняє</a:t>
                      </a:r>
                      <a:r>
                        <a:rPr lang="uk-UA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 геометричні фігури – пряму, криву, відрізок, промінь, кут, ламану;многокутники; куб, кулю;</a:t>
                      </a:r>
                      <a:endParaRPr lang="ru-RU" sz="20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розпізнає і описує </a:t>
                      </a:r>
                      <a:r>
                        <a:rPr lang="uk-UA" sz="2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предмети за їх формою;</a:t>
                      </a:r>
                      <a:endParaRPr lang="ru-RU" sz="20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зображує</a:t>
                      </a:r>
                      <a:r>
                        <a:rPr lang="uk-UA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 точку, пряму, криву, промінь, відрізок, </a:t>
                      </a:r>
                      <a:r>
                        <a:rPr lang="uk-UA" sz="20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ламану</a:t>
                      </a:r>
                      <a:r>
                        <a:rPr lang="uk-UA" sz="2000" dirty="0" err="1" smtClean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</a:t>
                      </a:r>
                      <a:endParaRPr lang="ru-RU" sz="20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позначає </a:t>
                      </a:r>
                      <a:r>
                        <a:rPr lang="uk-UA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точки й відрізки буквами;</a:t>
                      </a:r>
                      <a:endParaRPr lang="ru-RU" sz="20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описує </a:t>
                      </a:r>
                      <a:r>
                        <a:rPr lang="uk-UA" sz="2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окремі геометричні фігури, </a:t>
                      </a:r>
                      <a:r>
                        <a:rPr lang="uk-UA" sz="2000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називає</a:t>
                      </a:r>
                      <a:r>
                        <a:rPr lang="uk-UA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 їх ознаки;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</a:tcPr>
                </a:tc>
              </a:tr>
            </a:tbl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671806" y="2420888"/>
            <a:ext cx="5436698" cy="5143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Формування поняття про прямокутник</a:t>
            </a:r>
            <a:endParaRPr lang="ru-RU" sz="3600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72816"/>
            <a:ext cx="721995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005064"/>
            <a:ext cx="71628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Прямокутник. Властивості</a:t>
            </a:r>
            <a:endParaRPr lang="ru-RU" sz="3600" dirty="0"/>
          </a:p>
        </p:txBody>
      </p:sp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3"/>
            <a:ext cx="9144000" cy="103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36912"/>
            <a:ext cx="296227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2852936"/>
            <a:ext cx="6156176" cy="851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6603" y="4005064"/>
            <a:ext cx="5927397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-27384"/>
            <a:ext cx="9612560" cy="5140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29200"/>
            <a:ext cx="8964488" cy="1291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564904" y="1844824"/>
            <a:ext cx="33718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4141" y="1268760"/>
            <a:ext cx="37147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705222"/>
            <a:ext cx="37147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825277"/>
            <a:ext cx="33718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691680" y="3354561"/>
            <a:ext cx="7473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см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691680" y="3759423"/>
            <a:ext cx="7473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см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403648" y="4191471"/>
            <a:ext cx="14462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3 см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мм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403648" y="4623519"/>
            <a:ext cx="14462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3 см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мм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6744866" y="3354561"/>
            <a:ext cx="14462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3 см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5 мм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6654162" y="3759423"/>
            <a:ext cx="14462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3 см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5 мм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6660232" y="4191471"/>
            <a:ext cx="15231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см 2 мм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6587090" y="4623519"/>
            <a:ext cx="13692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5 см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2мм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79512" y="5589240"/>
            <a:ext cx="29769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KM         PL         7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79512" y="6063679"/>
            <a:ext cx="35988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LK         MP         3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436096" y="5661248"/>
            <a:ext cx="35766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AB         SD         3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5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436096" y="6063679"/>
            <a:ext cx="355962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DA         BS         5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0.49774 -0.071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" y="-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775 -0.07146 L 0.50087 0.0899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1 1.47086E-6 L 0.24531 -0.004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7012E-6 L -0.0033 0.24722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37835E-6 L 0.12135 0.00439 " pathEditMode="relative" rAng="0" ptsTypes="AA">
                                      <p:cBhvr>
                                        <p:cTn id="1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750"/>
                            </p:stCondLst>
                            <p:childTnLst>
                              <p:par>
                                <p:cTn id="1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8229600" cy="2221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276872"/>
            <a:ext cx="8100392" cy="994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284984"/>
            <a:ext cx="386391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3140968"/>
            <a:ext cx="2605473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293096"/>
            <a:ext cx="407031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4221088"/>
            <a:ext cx="2664296" cy="999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8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536" y="5373216"/>
            <a:ext cx="3888432" cy="884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8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28184" y="5229200"/>
            <a:ext cx="2433637" cy="96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1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Конструювання прямокутника з інших фігур</a:t>
            </a:r>
            <a:endParaRPr lang="ru-RU" sz="3600" dirty="0"/>
          </a:p>
        </p:txBody>
      </p:sp>
      <p:sp>
        <p:nvSpPr>
          <p:cNvPr id="5" name="Блок-схема: ручной ввод 4"/>
          <p:cNvSpPr/>
          <p:nvPr/>
        </p:nvSpPr>
        <p:spPr>
          <a:xfrm rot="5055900">
            <a:off x="4400550" y="4211737"/>
            <a:ext cx="928688" cy="1357312"/>
          </a:xfrm>
          <a:prstGeom prst="flowChartManualIn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Блок-схема: ручной ввод 5"/>
          <p:cNvSpPr/>
          <p:nvPr/>
        </p:nvSpPr>
        <p:spPr>
          <a:xfrm rot="15903388">
            <a:off x="1404938" y="2313086"/>
            <a:ext cx="922338" cy="1446213"/>
          </a:xfrm>
          <a:prstGeom prst="flowChartManualIn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Блок-схема: ручной ввод 6"/>
          <p:cNvSpPr/>
          <p:nvPr/>
        </p:nvSpPr>
        <p:spPr>
          <a:xfrm rot="5400000" flipV="1">
            <a:off x="6225825" y="2921409"/>
            <a:ext cx="1428760" cy="1164559"/>
          </a:xfrm>
          <a:prstGeom prst="flowChartManualInput">
            <a:avLst/>
          </a:prstGeom>
          <a:scene3d>
            <a:camera prst="orthographicFront"/>
            <a:lightRig rig="threePt" dir="t">
              <a:rot lat="0" lon="0" rev="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Блок-схема: ручной ввод 7"/>
          <p:cNvSpPr/>
          <p:nvPr/>
        </p:nvSpPr>
        <p:spPr>
          <a:xfrm rot="16200000" flipV="1">
            <a:off x="3511180" y="2635656"/>
            <a:ext cx="1428760" cy="1164559"/>
          </a:xfrm>
          <a:prstGeom prst="flowChartManualInput">
            <a:avLst/>
          </a:prstGeom>
          <a:scene3d>
            <a:camera prst="orthographicFront"/>
            <a:lightRig rig="threePt" dir="t">
              <a:rot lat="0" lon="0" rev="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ый треугольник 8"/>
          <p:cNvSpPr/>
          <p:nvPr/>
        </p:nvSpPr>
        <p:spPr>
          <a:xfrm rot="10800000">
            <a:off x="2071688" y="3932337"/>
            <a:ext cx="785812" cy="11430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ый треугольник 9"/>
          <p:cNvSpPr/>
          <p:nvPr/>
        </p:nvSpPr>
        <p:spPr>
          <a:xfrm>
            <a:off x="5429250" y="2503587"/>
            <a:ext cx="785813" cy="11430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714500" y="3718024"/>
            <a:ext cx="341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А</a:t>
            </a:r>
            <a:endParaRPr lang="ru-RU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857500" y="3718024"/>
            <a:ext cx="3429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В</a:t>
            </a:r>
            <a:endParaRPr lang="ru-RU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714500" y="4861024"/>
            <a:ext cx="346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С</a:t>
            </a:r>
            <a:endParaRPr lang="ru-RU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857500" y="4932462"/>
            <a:ext cx="3619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</a:t>
            </a:r>
            <a:endParaRPr lang="ru-RU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286125" y="2289274"/>
            <a:ext cx="3444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K</a:t>
            </a:r>
            <a:endParaRPr lang="ru-RU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786438" y="2289274"/>
            <a:ext cx="312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L</a:t>
            </a:r>
            <a:endParaRPr lang="ru-RU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286125" y="3646587"/>
            <a:ext cx="3794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M</a:t>
            </a:r>
            <a:endParaRPr lang="ru-RU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786438" y="3718024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N</a:t>
            </a:r>
            <a:endParaRPr lang="ru-RU"/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857625" y="4218087"/>
            <a:ext cx="365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O</a:t>
            </a:r>
            <a:endParaRPr lang="ru-RU"/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572250" y="4075212"/>
            <a:ext cx="323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P</a:t>
            </a:r>
            <a:endParaRPr lang="ru-RU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572250" y="5075337"/>
            <a:ext cx="341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212 -0.00648 L 0.44549 0.2560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" y="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33333E-6 L -0.19601 -0.0432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" y="-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 L -0.3651 0.2083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" y="1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Побудова прямокутника</a:t>
            </a:r>
            <a:endParaRPr lang="ru-RU" sz="3600" dirty="0"/>
          </a:p>
        </p:txBody>
      </p:sp>
      <p:pic>
        <p:nvPicPr>
          <p:cNvPr id="149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3"/>
            <a:ext cx="8892480" cy="249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95536" y="2060848"/>
            <a:ext cx="29523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Дано:</a:t>
            </a:r>
          </a:p>
          <a:p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АВСК – прямокутник</a:t>
            </a:r>
          </a:p>
          <a:p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АВ=СК= 7 см</a:t>
            </a:r>
          </a:p>
          <a:p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ВС=КА = 3 см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39952" y="2420888"/>
            <a:ext cx="3600400" cy="15121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Квадрат (2-й клас). Ознайомлення</a:t>
            </a:r>
            <a:endParaRPr lang="ru-RU" sz="3600" dirty="0"/>
          </a:p>
        </p:txBody>
      </p:sp>
      <p:pic>
        <p:nvPicPr>
          <p:cNvPr id="132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8229600" cy="933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564904"/>
            <a:ext cx="15621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3284984"/>
            <a:ext cx="16192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2996952"/>
            <a:ext cx="2520280" cy="2557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2636912"/>
            <a:ext cx="1979712" cy="136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733256"/>
            <a:ext cx="9144507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32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321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24150"/>
            <a:ext cx="2981539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596158"/>
            <a:ext cx="5360524" cy="2420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476477"/>
            <a:ext cx="8424936" cy="2336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Квадрат. Ознайомлення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Квадрат. Ілюстрація</a:t>
            </a:r>
            <a:endParaRPr lang="ru-RU" sz="3600" dirty="0"/>
          </a:p>
        </p:txBody>
      </p:sp>
      <p:pic>
        <p:nvPicPr>
          <p:cNvPr id="134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8229600" cy="964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564904"/>
            <a:ext cx="197167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3933056"/>
            <a:ext cx="126682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2348880"/>
            <a:ext cx="24384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1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3861048"/>
            <a:ext cx="12573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15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8104" y="4752975"/>
            <a:ext cx="207645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15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48264" y="2348880"/>
            <a:ext cx="200025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341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1341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341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Формування поняття  про квадрат</a:t>
            </a:r>
            <a:endParaRPr lang="ru-RU" sz="3600" dirty="0"/>
          </a:p>
        </p:txBody>
      </p:sp>
      <p:pic>
        <p:nvPicPr>
          <p:cNvPr id="135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71612"/>
            <a:ext cx="8229600" cy="1222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668344" y="1778516"/>
            <a:ext cx="432048" cy="93610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5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98661"/>
            <a:ext cx="9144000" cy="3031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51520" y="3884177"/>
            <a:ext cx="2520280" cy="1687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Дано:</a:t>
            </a:r>
          </a:p>
          <a:p>
            <a:pPr>
              <a:lnSpc>
                <a:spcPct val="150000"/>
              </a:lnSpc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АВСК – квадрат</a:t>
            </a:r>
          </a:p>
          <a:p>
            <a:pPr>
              <a:lnSpc>
                <a:spcPct val="150000"/>
              </a:lnSpc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а = 2 см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779912" y="4077072"/>
            <a:ext cx="1008112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788024" y="4077072"/>
            <a:ext cx="0" cy="108012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779912" y="5157192"/>
            <a:ext cx="1008112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779912" y="4077072"/>
            <a:ext cx="0" cy="108012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203848" y="479715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275856" y="386104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788024" y="378904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788024" y="501317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Формування уявлень про точку, пряму, криву лінії</a:t>
            </a:r>
            <a:endParaRPr lang="ru-RU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8687045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 стрелкой 4"/>
          <p:cNvCxnSpPr/>
          <p:nvPr/>
        </p:nvCxnSpPr>
        <p:spPr>
          <a:xfrm>
            <a:off x="755576" y="2132856"/>
            <a:ext cx="648072" cy="50405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3923928" y="2204864"/>
            <a:ext cx="648072" cy="50405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059832" y="2132856"/>
            <a:ext cx="360040" cy="504056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444208" y="3789040"/>
            <a:ext cx="360040" cy="504056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699792" y="3284984"/>
            <a:ext cx="72008" cy="504056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796136" y="2060848"/>
            <a:ext cx="72008" cy="504056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860032" y="3068960"/>
            <a:ext cx="72008" cy="504056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7380312" y="2852936"/>
            <a:ext cx="72008" cy="504056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Формування поняття про квадрат</a:t>
            </a:r>
            <a:endParaRPr lang="ru-RU" sz="3600" dirty="0"/>
          </a:p>
        </p:txBody>
      </p:sp>
      <p:pic>
        <p:nvPicPr>
          <p:cNvPr id="136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144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347864" y="2564904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прямі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07904" y="299695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рівні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6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61048"/>
            <a:ext cx="8943303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1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71612"/>
            <a:ext cx="9144000" cy="196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Круг. Коло (2-й клас). Підготовка</a:t>
            </a:r>
            <a:endParaRPr lang="ru-RU" sz="3600" dirty="0"/>
          </a:p>
        </p:txBody>
      </p:sp>
      <p:pic>
        <p:nvPicPr>
          <p:cNvPr id="137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144000" cy="2343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9144000" cy="2252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21088"/>
            <a:ext cx="9144000" cy="819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Одержання кола</a:t>
            </a:r>
            <a:endParaRPr lang="ru-RU" sz="3600" dirty="0"/>
          </a:p>
        </p:txBody>
      </p:sp>
      <p:pic>
        <p:nvPicPr>
          <p:cNvPr id="2253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799"/>
            <a:ext cx="8712968" cy="4385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Коло. Круг</a:t>
            </a:r>
            <a:endParaRPr lang="ru-RU" sz="3600" dirty="0"/>
          </a:p>
        </p:txBody>
      </p:sp>
      <p:pic>
        <p:nvPicPr>
          <p:cNvPr id="138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56792"/>
            <a:ext cx="8229600" cy="570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564904"/>
            <a:ext cx="321945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2276872"/>
            <a:ext cx="238125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4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4581128"/>
            <a:ext cx="4000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4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5085184"/>
            <a:ext cx="383857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Радіус кола</a:t>
            </a:r>
            <a:endParaRPr lang="ru-RU" sz="3600" dirty="0"/>
          </a:p>
        </p:txBody>
      </p:sp>
      <p:pic>
        <p:nvPicPr>
          <p:cNvPr id="139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72816"/>
            <a:ext cx="8229600" cy="1323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2"/>
          <p:cNvGrpSpPr>
            <a:grpSpLocks noChangeAspect="1"/>
          </p:cNvGrpSpPr>
          <p:nvPr/>
        </p:nvGrpSpPr>
        <p:grpSpPr bwMode="auto">
          <a:xfrm>
            <a:off x="1285875" y="3861048"/>
            <a:ext cx="3221038" cy="2214562"/>
            <a:chOff x="3828" y="5805"/>
            <a:chExt cx="2259" cy="1533"/>
          </a:xfrm>
        </p:grpSpPr>
        <p:sp>
          <p:nvSpPr>
            <p:cNvPr id="12" name="AutoShape 3"/>
            <p:cNvSpPr>
              <a:spLocks noChangeAspect="1" noChangeArrowheads="1"/>
            </p:cNvSpPr>
            <p:nvPr/>
          </p:nvSpPr>
          <p:spPr bwMode="auto">
            <a:xfrm>
              <a:off x="3828" y="5805"/>
              <a:ext cx="2259" cy="1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Oval 4"/>
            <p:cNvSpPr>
              <a:spLocks noChangeArrowheads="1"/>
            </p:cNvSpPr>
            <p:nvPr/>
          </p:nvSpPr>
          <p:spPr bwMode="auto">
            <a:xfrm>
              <a:off x="4110" y="5805"/>
              <a:ext cx="1553" cy="1533"/>
            </a:xfrm>
            <a:prstGeom prst="ellipse">
              <a:avLst/>
            </a:prstGeom>
            <a:noFill/>
            <a:ln w="25400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" name="Oval 4"/>
          <p:cNvSpPr>
            <a:spLocks noChangeArrowheads="1"/>
          </p:cNvSpPr>
          <p:nvPr/>
        </p:nvSpPr>
        <p:spPr bwMode="auto">
          <a:xfrm>
            <a:off x="2714625" y="4861173"/>
            <a:ext cx="142875" cy="142875"/>
          </a:xfrm>
          <a:prstGeom prst="ellipse">
            <a:avLst/>
          </a:prstGeom>
          <a:solidFill>
            <a:srgbClr val="00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428750" y="4218235"/>
            <a:ext cx="341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А</a:t>
            </a:r>
            <a:endParaRPr lang="ru-RU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428750" y="5361235"/>
            <a:ext cx="3429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В</a:t>
            </a:r>
            <a:endParaRPr lang="ru-RU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571750" y="4503985"/>
            <a:ext cx="365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О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785938" y="4575423"/>
            <a:ext cx="1020762" cy="37782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4" descr="D:\Танюша\Документы Тани\Матеріали для нових презентацій\Зображення\Робочий кабінет\IllustratorSZ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356992"/>
            <a:ext cx="30003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" name="Прямая соединительная линия 19"/>
          <p:cNvCxnSpPr>
            <a:endCxn id="14" idx="6"/>
          </p:cNvCxnSpPr>
          <p:nvPr/>
        </p:nvCxnSpPr>
        <p:spPr>
          <a:xfrm flipV="1">
            <a:off x="1785938" y="4932610"/>
            <a:ext cx="1071562" cy="50006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9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90725"/>
            <a:ext cx="91440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7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Формування поняття про радіус кола</a:t>
            </a:r>
            <a:endParaRPr lang="ru-RU" sz="3600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8892480" cy="1713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9039"/>
            <a:ext cx="8820472" cy="237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3"/>
            <a:ext cx="9144000" cy="729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6992"/>
            <a:ext cx="200025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2348880"/>
            <a:ext cx="19526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3645024"/>
            <a:ext cx="223837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1988840"/>
            <a:ext cx="184785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472518" cy="1251062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Формування поняття про діаметр кола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3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4336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86800" cy="1251062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Формування поняття про діаметр кола</a:t>
            </a:r>
            <a:endParaRPr lang="ru-RU" sz="3600" dirty="0"/>
          </a:p>
        </p:txBody>
      </p:sp>
      <p:pic>
        <p:nvPicPr>
          <p:cNvPr id="142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5863509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1628800"/>
            <a:ext cx="2448272" cy="1958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7" y="3704652"/>
            <a:ext cx="2592288" cy="778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629072"/>
            <a:ext cx="9144000" cy="1236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 noChangeAspect="1"/>
          </p:cNvGrpSpPr>
          <p:nvPr/>
        </p:nvGrpSpPr>
        <p:grpSpPr bwMode="auto">
          <a:xfrm>
            <a:off x="2771800" y="1988840"/>
            <a:ext cx="3578225" cy="2460625"/>
            <a:chOff x="3828" y="5805"/>
            <a:chExt cx="2259" cy="1533"/>
          </a:xfrm>
        </p:grpSpPr>
        <p:sp>
          <p:nvSpPr>
            <p:cNvPr id="4" name="AutoShape 3"/>
            <p:cNvSpPr>
              <a:spLocks noChangeAspect="1" noChangeArrowheads="1"/>
            </p:cNvSpPr>
            <p:nvPr/>
          </p:nvSpPr>
          <p:spPr bwMode="auto">
            <a:xfrm>
              <a:off x="3828" y="5805"/>
              <a:ext cx="2259" cy="1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4110" y="5805"/>
              <a:ext cx="1553" cy="1533"/>
            </a:xfrm>
            <a:prstGeom prst="ellipse">
              <a:avLst/>
            </a:prstGeom>
            <a:noFill/>
            <a:ln w="25400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88" y="2806402"/>
            <a:ext cx="406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О</a:t>
            </a:r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4343425" y="3163590"/>
            <a:ext cx="149225" cy="157162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00"/>
            </a:solidFill>
            <a:round/>
            <a:headEnd type="oval" w="med" len="med"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3209553" y="3244155"/>
            <a:ext cx="244827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>
            <a:outerShdw blurRad="1092200" dist="50800" dir="5400000" sx="118000" sy="118000" algn="ctr" rotWithShape="0">
              <a:srgbClr val="000000">
                <a:alpha val="43137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843238" y="2949277"/>
            <a:ext cx="3794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/>
              <a:t>А</a:t>
            </a:r>
            <a:endParaRPr lang="ru-RU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772175" y="3020715"/>
            <a:ext cx="3429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В</a:t>
            </a:r>
            <a:endParaRPr lang="ru-RU"/>
          </a:p>
        </p:txBody>
      </p: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0071" y="3273551"/>
            <a:ext cx="33718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86800" cy="1251062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/>
              <a:t>Формування поняття про діаметр кола</a:t>
            </a:r>
            <a:endParaRPr lang="ru-RU" sz="3600" dirty="0"/>
          </a:p>
        </p:txBody>
      </p:sp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4725144"/>
            <a:ext cx="60483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9" grpId="0"/>
      <p:bldP spid="10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Круг</a:t>
            </a:r>
            <a:endParaRPr lang="ru-RU" sz="3600" dirty="0"/>
          </a:p>
        </p:txBody>
      </p:sp>
      <p:pic>
        <p:nvPicPr>
          <p:cNvPr id="140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72816"/>
            <a:ext cx="8229600" cy="1483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9144000" cy="94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81128"/>
            <a:ext cx="9144000" cy="1532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3516</TotalTime>
  <Words>3904</Words>
  <Application>Microsoft Office PowerPoint</Application>
  <PresentationFormat>Экран (4:3)</PresentationFormat>
  <Paragraphs>657</Paragraphs>
  <Slides>126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126</vt:i4>
      </vt:variant>
    </vt:vector>
  </HeadingPairs>
  <TitlesOfParts>
    <vt:vector size="128" baseType="lpstr">
      <vt:lpstr>Модульная</vt:lpstr>
      <vt:lpstr>Формула</vt:lpstr>
      <vt:lpstr>Методика  навчання  елементів геометрії в курсі математики 1 – 4 класів</vt:lpstr>
      <vt:lpstr>План</vt:lpstr>
      <vt:lpstr>Мета вивчення геометричного матеріалу</vt:lpstr>
      <vt:lpstr>Мета вивчення геометричного матеріалу</vt:lpstr>
      <vt:lpstr>Державний стандарт Змістова лінія “Просторові відношення. Геометричні фігури” </vt:lpstr>
      <vt:lpstr>Зміст геометричного матеріалу в початковому курсі математики</vt:lpstr>
      <vt:lpstr>Просторові відношення. Геометричні фігури.  Нова навчальна програма 2011 р. (зі змінами 2015 р.) 1 клас</vt:lpstr>
      <vt:lpstr>Просторові відношення. Геометричні фігури.  Нова навчальна програма 2011 р. (зі змінами 2015 р.) 1 клас</vt:lpstr>
      <vt:lpstr>Формування уявлень про точку, пряму, криву лінії</vt:lpstr>
      <vt:lpstr>Формування уявлень про прості геометричні фігури</vt:lpstr>
      <vt:lpstr>Точка</vt:lpstr>
      <vt:lpstr>Пряма лінія</vt:lpstr>
      <vt:lpstr>                   Пряма лінія</vt:lpstr>
      <vt:lpstr>Пряма лінія</vt:lpstr>
      <vt:lpstr>Пряма лінія</vt:lpstr>
      <vt:lpstr>Пряма лінія</vt:lpstr>
      <vt:lpstr>Пряма лінія</vt:lpstr>
      <vt:lpstr>1. Розглянь найпростіші геометричні фігури:</vt:lpstr>
      <vt:lpstr>Крива лінія</vt:lpstr>
      <vt:lpstr>Крива лінія</vt:lpstr>
      <vt:lpstr>4. Розбий лінії на дві групи.</vt:lpstr>
      <vt:lpstr>Слайд 22</vt:lpstr>
      <vt:lpstr>5. Покажи на малюнку: точки, прямі лінії, криві лінії  (замкнені і незамкнені).</vt:lpstr>
      <vt:lpstr>Промінь</vt:lpstr>
      <vt:lpstr>Промінь</vt:lpstr>
      <vt:lpstr>Промінь</vt:lpstr>
      <vt:lpstr>Промінь</vt:lpstr>
      <vt:lpstr>Відрізок</vt:lpstr>
      <vt:lpstr>Відрізок</vt:lpstr>
      <vt:lpstr>Відрізок</vt:lpstr>
      <vt:lpstr>Формування уявлень про відрізок та промінь</vt:lpstr>
      <vt:lpstr>Формування уявлень про відрізок та промінь</vt:lpstr>
      <vt:lpstr>Розглянь точки (під номерами) та пряму лінію.</vt:lpstr>
      <vt:lpstr>Постав точку. Проведи  промінь. Чи можна з цієї точки провести ще один промінь? Якщо можна, проведи. Скільки променів можна провести з однієї точки?</vt:lpstr>
      <vt:lpstr>Слайд 35</vt:lpstr>
      <vt:lpstr>Постав точку. Проведи через неї пряму. Скількома способами це можна зробити? </vt:lpstr>
      <vt:lpstr>Ламана лінія. Ознайомлення</vt:lpstr>
      <vt:lpstr>Ламана лінія</vt:lpstr>
      <vt:lpstr>Слайд 39</vt:lpstr>
      <vt:lpstr>Ламана лінія</vt:lpstr>
      <vt:lpstr>Ламана лінія</vt:lpstr>
      <vt:lpstr>Ламана лінія</vt:lpstr>
      <vt:lpstr>Чим відрізняються подані ламані лінії? З якої кількості відрізків складається кожна з них? </vt:lpstr>
      <vt:lpstr>Знайди серед ламаних ліній особливу. Як би ти її назвав? Скільки відрізків у складі кожної з них? </vt:lpstr>
      <vt:lpstr>Накресліть у зошитах чотири точки, як на малюнку. Позначте їх послідовно літерами А, В, С, D. </vt:lpstr>
      <vt:lpstr>Многокутники</vt:lpstr>
      <vt:lpstr>Многокутники</vt:lpstr>
      <vt:lpstr>Порівняй назви многокутників з числом їх кутів, вершин та сторін. Що цікавого ти помітив? </vt:lpstr>
      <vt:lpstr>Завдання геометричного змісту.  1 клас.</vt:lpstr>
      <vt:lpstr>Розкажи, як продовжити ряд фігур, так щоб кожна наступна фігура відрізнялася від попередньої тільки однією ознакою.</vt:lpstr>
      <vt:lpstr>Слайд 51</vt:lpstr>
      <vt:lpstr>Які фігури зображено на малюнку? Полічи всі фігури. </vt:lpstr>
      <vt:lpstr>Полічи червоні фігури.  Скільки червоних фігур?  Полічи жовті фігури. Скільки їх?  Полічи зелені фігури.  Полічи сині фігури. Скільки їх?</vt:lpstr>
      <vt:lpstr> Склади фігурки з “Танграму”</vt:lpstr>
      <vt:lpstr>Просторові відношення. Геометричні фігури.  Нова навчальна програма 2011 р. (зі змінами 2015 р.) 2 клас</vt:lpstr>
      <vt:lpstr>Просторові відношення. Геометричні фігури.  Нова навчальна програма 2011 р. (зі змінами 2015 р.) 2 клас</vt:lpstr>
      <vt:lpstr>Просторові відношення. Геометричні фігури.  Нова навчальна програма 2011 р. (зі змінами 2015 р.) 2 клас</vt:lpstr>
      <vt:lpstr>Просторові відношення. Геометричні фігури.  Нова навчальна програма 2011 р. (зі змінами 2015 р.) 2 клас</vt:lpstr>
      <vt:lpstr>Просторові відношення. Геометричні фігури.  Нова навчальна програма 2011 р. (зі змінами 2015 р.) 2 клас</vt:lpstr>
      <vt:lpstr>Кут (2-й клас)</vt:lpstr>
      <vt:lpstr>Одержання кута</vt:lpstr>
      <vt:lpstr>Кут</vt:lpstr>
      <vt:lpstr>Кут</vt:lpstr>
      <vt:lpstr>Кут</vt:lpstr>
      <vt:lpstr>Кут. Креслення кута</vt:lpstr>
      <vt:lpstr>Кут</vt:lpstr>
      <vt:lpstr>Виготовимо рухомий кут, розмір якого можна змінювати – робити більше або менше.</vt:lpstr>
      <vt:lpstr>Кут</vt:lpstr>
      <vt:lpstr>Побудова кута</vt:lpstr>
      <vt:lpstr>Кут. Позначення кутів</vt:lpstr>
      <vt:lpstr>Що можна розповісти про трикутник?</vt:lpstr>
      <vt:lpstr>Прямий кут (2- й клас)</vt:lpstr>
      <vt:lpstr>Слайд 73</vt:lpstr>
      <vt:lpstr>Прямий кут. Розпізнавання</vt:lpstr>
      <vt:lpstr>Косинець – модель прямого кута</vt:lpstr>
      <vt:lpstr>Креслення кутів</vt:lpstr>
      <vt:lpstr>Прямокутник (2-й клас). Підготовча робота</vt:lpstr>
      <vt:lpstr>Прямокутник. Ознайомлення</vt:lpstr>
      <vt:lpstr>Прямокутник.  Ілюстрація</vt:lpstr>
      <vt:lpstr>Формування поняття про прямокутник</vt:lpstr>
      <vt:lpstr>Прямокутник. Властивості</vt:lpstr>
      <vt:lpstr>Слайд 82</vt:lpstr>
      <vt:lpstr>Слайд 83</vt:lpstr>
      <vt:lpstr>Конструювання прямокутника з інших фігур</vt:lpstr>
      <vt:lpstr>Побудова прямокутника</vt:lpstr>
      <vt:lpstr>Квадрат (2-й клас). Ознайомлення</vt:lpstr>
      <vt:lpstr>Квадрат. Ознайомлення</vt:lpstr>
      <vt:lpstr>Квадрат. Ілюстрація</vt:lpstr>
      <vt:lpstr>Формування поняття  про квадрат</vt:lpstr>
      <vt:lpstr>Формування поняття про квадрат</vt:lpstr>
      <vt:lpstr>Круг. Коло (2-й клас). Підготовка</vt:lpstr>
      <vt:lpstr>Одержання кола</vt:lpstr>
      <vt:lpstr>Коло. Круг</vt:lpstr>
      <vt:lpstr>Радіус кола</vt:lpstr>
      <vt:lpstr>Формування поняття про радіус кола</vt:lpstr>
      <vt:lpstr>Формування поняття про діаметр кола</vt:lpstr>
      <vt:lpstr>Формування поняття про діаметр кола</vt:lpstr>
      <vt:lpstr>Формування поняття про діаметр кола</vt:lpstr>
      <vt:lpstr>Круг</vt:lpstr>
      <vt:lpstr>Формування поняття про коло, круг</vt:lpstr>
      <vt:lpstr>Формування поняття про діаметр кола</vt:lpstr>
      <vt:lpstr>Просторові відношення. Геометричні фігури.  Нова навчальна програма 2011 р. (зі змінами 2015 р.) 3 клас</vt:lpstr>
      <vt:lpstr>Просторові відношення. Геометричні фігури.  Нова навчальна програма 2011 р. (зі змінами 2015 р.) 3 клас</vt:lpstr>
      <vt:lpstr>Коло</vt:lpstr>
      <vt:lpstr>Побудова кола</vt:lpstr>
      <vt:lpstr>Задачі геометричного змісту</vt:lpstr>
      <vt:lpstr>Слайд 107</vt:lpstr>
      <vt:lpstr>Слайд 108</vt:lpstr>
      <vt:lpstr>Слайд 109</vt:lpstr>
      <vt:lpstr>Слайд 110</vt:lpstr>
      <vt:lpstr>Слайд 111</vt:lpstr>
      <vt:lpstr>Просторові відношення. Геометричні фігури.  Нова навчальна програма 2011 р. (зі змінами 2015 р.) 4 клас</vt:lpstr>
      <vt:lpstr>Просторові відношення. Геометричні фігури.  Нова навчальна програма 2011 р. (зі змінами 2015 р.) 4 клас</vt:lpstr>
      <vt:lpstr>Просторові відношення. Геометричні фігури.  Нова навчальна програма 2011 р. (зі змінами 2015 р.) 4 клас</vt:lpstr>
      <vt:lpstr>Види кутів. Підготовка</vt:lpstr>
      <vt:lpstr>Гострий кут. Тупий кут. Ознайомлення</vt:lpstr>
      <vt:lpstr>Слайд 117</vt:lpstr>
      <vt:lpstr>Слайд 118</vt:lpstr>
      <vt:lpstr>Геометричні фігури у просторі</vt:lpstr>
      <vt:lpstr>Геометричні фігури у просторі</vt:lpstr>
      <vt:lpstr>Геометричні фігури у просторі</vt:lpstr>
      <vt:lpstr>Прямокутник. Квадрат</vt:lpstr>
      <vt:lpstr>Слайд 123</vt:lpstr>
      <vt:lpstr>Рефлексія</vt:lpstr>
      <vt:lpstr>Завдання для самостійної роботи</vt:lpstr>
      <vt:lpstr>Дякую за увагу!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 навчання  елментів геометрії в курсі математики 1 – 4 класів</dc:title>
  <dc:creator>Светлана</dc:creator>
  <cp:lastModifiedBy>Marinochka</cp:lastModifiedBy>
  <cp:revision>183</cp:revision>
  <dcterms:created xsi:type="dcterms:W3CDTF">2013-04-21T11:56:15Z</dcterms:created>
  <dcterms:modified xsi:type="dcterms:W3CDTF">2016-07-29T08:34:10Z</dcterms:modified>
</cp:coreProperties>
</file>