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rawing5.xml" ContentType="application/vnd.ms-office.drawingml.diagramDrawing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9"/>
  </p:notesMasterIdLst>
  <p:sldIdLst>
    <p:sldId id="256" r:id="rId2"/>
    <p:sldId id="439" r:id="rId3"/>
    <p:sldId id="437" r:id="rId4"/>
    <p:sldId id="438" r:id="rId5"/>
    <p:sldId id="417" r:id="rId6"/>
    <p:sldId id="435" r:id="rId7"/>
    <p:sldId id="436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7" d="100"/>
          <a:sy n="57" d="100"/>
        </p:scale>
        <p:origin x="-450" y="-3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diagrams/_rels/data4.xml.rels><?xml version="1.0" encoding="UTF-8" standalone="yes"?>
<Relationships xmlns="http://schemas.openxmlformats.org/package/2006/relationships"><Relationship Id="rId8" Type="http://schemas.openxmlformats.org/officeDocument/2006/relationships/hyperlink" Target="&#1043;&#1077;&#1086;&#1084;&#1077;&#1090;&#1088;&#1080;&#1095;&#1085;&#1110;%20&#1092;&#1110;&#1075;&#1091;&#1088;&#1080;%20&#1091;%20&#1087;&#1088;&#1086;&#1089;&#1090;&#1086;&#1088;&#1110;.pptx" TargetMode="External"/><Relationship Id="rId3" Type="http://schemas.openxmlformats.org/officeDocument/2006/relationships/hyperlink" Target="&#1060;&#1086;&#1088;&#1084;&#1091;&#1074;&#1072;&#1085;&#1085;&#1103;%20&#1091;&#1103;&#1074;&#1083;&#1077;&#1085;&#1100;%20&#1087;&#1088;&#1086;%20&#1084;&#1085;&#1086;&#1075;&#1086;&#1082;&#1091;&#1090;&#1085;&#1080;&#1082;&#1080;%20&#1090;&#1072;%20&#1111;&#1093;%20&#1077;&#1083;&#1077;&#1084;&#1077;&#1085;&#1090;&#1080;.pptx" TargetMode="External"/><Relationship Id="rId7" Type="http://schemas.openxmlformats.org/officeDocument/2006/relationships/hyperlink" Target="&#1060;&#1086;&#1088;&#1084;&#1091;&#1074;&#1072;&#1085;&#1085;&#1103;%20&#1091;&#1103;&#1074;&#1083;&#1077;&#1085;&#1100;%20&#1087;&#1088;&#1086;%20&#1082;&#1091;&#1090;,%20&#1074;&#1080;&#1076;&#1080;%20&#1082;&#1091;&#1090;&#1110;&#1074;.pptx" TargetMode="External"/><Relationship Id="rId2" Type="http://schemas.openxmlformats.org/officeDocument/2006/relationships/hyperlink" Target="&#1060;&#1086;&#1088;&#1084;&#1091;&#1074;&#1072;&#1085;&#1085;&#1103;%20&#1091;&#1103;&#1074;&#1083;&#1077;&#1085;&#1100;%20&#1087;&#1088;&#1086;%20&#1090;&#1086;&#1095;&#1082;&#1091;,%20&#1087;&#1088;&#1103;&#1084;&#1091;,%20&#1082;&#1088;&#1080;&#1074;&#1091;%20&#1083;&#1110;&#1085;&#1110;&#1111;,%20&#1074;&#1110;&#1076;&#1088;&#1110;&#1079;&#1086;&#1082;%20&#1090;&#1072;%20&#1083;&#1072;&#1084;&#1072;&#1085;&#1091;.pptx" TargetMode="External"/><Relationship Id="rId1" Type="http://schemas.openxmlformats.org/officeDocument/2006/relationships/hyperlink" Target="&#1047;&#1084;&#1110;&#1089;&#1090;%20&#1075;&#1077;&#1086;&#1084;&#1077;&#1090;&#1088;&#1080;&#1095;&#1085;&#1086;&#1075;&#1086;%20&#1084;&#1072;&#1090;&#1077;&#1088;&#1110;&#1072;&#1083;&#1091;%20&#1087;&#1086;&#1095;&#1072;&#1090;&#1082;&#1086;&#1074;&#1086;&#1075;&#1086;%20&#1082;&#1091;&#1088;&#1089;&#1091;%20&#1084;&#1072;&#1090;&#1077;&#1084;&#1072;&#1090;&#1080;&#1082;&#1080;.pptx" TargetMode="External"/><Relationship Id="rId6" Type="http://schemas.openxmlformats.org/officeDocument/2006/relationships/hyperlink" Target="&#1060;&#1086;&#1088;&#1084;&#1091;&#1074;&#1072;&#1085;&#1085;&#1103;%20&#1091;&#1103;&#1074;&#1083;&#1077;&#1085;&#1085;&#1103;%20&#1087;&#1088;&#1086;%20&#1082;&#1086;&#1083;&#1086;%20&#1110;%20&#1082;&#1088;&#1091;&#1075;%20&#1090;&#1072;%20&#1111;&#1093;%20&#1077;&#1083;&#1077;&#1084;&#1077;&#1085;&#1090;&#1080;.pptx" TargetMode="External"/><Relationship Id="rId5" Type="http://schemas.openxmlformats.org/officeDocument/2006/relationships/hyperlink" Target="&#1060;&#1086;&#1088;&#1084;&#1091;&#1074;&#1072;&#1085;&#1085;&#1103;%20&#1087;&#1086;&#1085;&#1103;&#1090;&#1090;&#1103;%20&#1087;&#1088;&#1086;%20&#1087;&#1088;&#1103;&#1084;&#1086;&#1082;&#1091;&#1090;&#1085;&#1080;&#1082;%20&#1110;%20&#1082;&#1074;&#1072;&#1076;&#1088;&#1072;&#1090;.pptx" TargetMode="External"/><Relationship Id="rId4" Type="http://schemas.openxmlformats.org/officeDocument/2006/relationships/hyperlink" Target="&#1055;&#1086;&#1088;&#1103;&#1076;&#1086;&#1082;%20&#1074;&#1080;&#1074;&#1095;&#1077;&#1085;&#1085;&#1103;%20&#1077;&#1083;&#1077;&#1084;&#1077;&#1085;&#1090;&#1110;&#1074;%20&#1075;&#1077;&#1086;&#1084;&#1077;&#1090;&#1088;&#1110;&#1111;%20&#1074;%20&#1087;&#1086;&#1095;&#1072;&#1090;&#1082;&#1086;&#1074;&#1110;&#1081;%20&#1096;&#1082;&#1086;&#1083;&#1110;.pptx" TargetMode="External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diagrams/_rels/drawing4.xml.rels><?xml version="1.0" encoding="UTF-8" standalone="yes"?>
<Relationships xmlns="http://schemas.openxmlformats.org/package/2006/relationships"><Relationship Id="rId8" Type="http://schemas.openxmlformats.org/officeDocument/2006/relationships/hyperlink" Target="&#1043;&#1077;&#1086;&#1084;&#1077;&#1090;&#1088;&#1080;&#1095;&#1085;&#1110;%20&#1092;&#1110;&#1075;&#1091;&#1088;&#1080;%20&#1091;%20&#1087;&#1088;&#1086;&#1089;&#1090;&#1086;&#1088;&#1110;.pptx" TargetMode="External"/><Relationship Id="rId3" Type="http://schemas.openxmlformats.org/officeDocument/2006/relationships/hyperlink" Target="&#1060;&#1086;&#1088;&#1084;&#1091;&#1074;&#1072;&#1085;&#1085;&#1103;%20&#1091;&#1103;&#1074;&#1083;&#1077;&#1085;&#1100;%20&#1087;&#1088;&#1086;%20&#1090;&#1086;&#1095;&#1082;&#1091;,%20&#1087;&#1088;&#1103;&#1084;&#1091;,%20&#1082;&#1088;&#1080;&#1074;&#1091;%20&#1083;&#1110;&#1085;&#1110;&#1111;,%20&#1074;&#1110;&#1076;&#1088;&#1110;&#1079;&#1086;&#1082;%20&#1090;&#1072;%20&#1083;&#1072;&#1084;&#1072;&#1085;&#1091;.pptx" TargetMode="External"/><Relationship Id="rId7" Type="http://schemas.openxmlformats.org/officeDocument/2006/relationships/hyperlink" Target="&#1060;&#1086;&#1088;&#1084;&#1091;&#1074;&#1072;&#1085;&#1085;&#1103;%20&#1091;&#1103;&#1074;&#1083;&#1077;&#1085;&#1085;&#1103;%20&#1087;&#1088;&#1086;%20&#1082;&#1086;&#1083;&#1086;%20&#1110;%20&#1082;&#1088;&#1091;&#1075;%20&#1090;&#1072;%20&#1111;&#1093;%20&#1077;&#1083;&#1077;&#1084;&#1077;&#1085;&#1090;&#1080;.pptx" TargetMode="External"/><Relationship Id="rId2" Type="http://schemas.openxmlformats.org/officeDocument/2006/relationships/hyperlink" Target="&#1055;&#1086;&#1088;&#1103;&#1076;&#1086;&#1082;%20&#1074;&#1080;&#1074;&#1095;&#1077;&#1085;&#1085;&#1103;%20&#1077;&#1083;&#1077;&#1084;&#1077;&#1085;&#1090;&#1110;&#1074;%20&#1075;&#1077;&#1086;&#1084;&#1077;&#1090;&#1088;&#1110;&#1111;%20&#1074;%20&#1087;&#1086;&#1095;&#1072;&#1090;&#1082;&#1086;&#1074;&#1110;&#1081;%20&#1096;&#1082;&#1086;&#1083;&#1110;.pptx" TargetMode="External"/><Relationship Id="rId1" Type="http://schemas.openxmlformats.org/officeDocument/2006/relationships/hyperlink" Target="&#1047;&#1084;&#1110;&#1089;&#1090;%20&#1075;&#1077;&#1086;&#1084;&#1077;&#1090;&#1088;&#1080;&#1095;&#1085;&#1086;&#1075;&#1086;%20&#1084;&#1072;&#1090;&#1077;&#1088;&#1110;&#1072;&#1083;&#1091;%20&#1087;&#1086;&#1095;&#1072;&#1090;&#1082;&#1086;&#1074;&#1086;&#1075;&#1086;%20&#1082;&#1091;&#1088;&#1089;&#1091;%20&#1084;&#1072;&#1090;&#1077;&#1084;&#1072;&#1090;&#1080;&#1082;&#1080;.pptx" TargetMode="External"/><Relationship Id="rId6" Type="http://schemas.openxmlformats.org/officeDocument/2006/relationships/hyperlink" Target="&#1060;&#1086;&#1088;&#1084;&#1091;&#1074;&#1072;&#1085;&#1085;&#1103;%20&#1087;&#1086;&#1085;&#1103;&#1090;&#1090;&#1103;%20&#1087;&#1088;&#1086;%20&#1087;&#1088;&#1103;&#1084;&#1086;&#1082;&#1091;&#1090;&#1085;&#1080;&#1082;%20&#1110;%20&#1082;&#1074;&#1072;&#1076;&#1088;&#1072;&#1090;.pptx" TargetMode="External"/><Relationship Id="rId5" Type="http://schemas.openxmlformats.org/officeDocument/2006/relationships/hyperlink" Target="&#1060;&#1086;&#1088;&#1084;&#1091;&#1074;&#1072;&#1085;&#1085;&#1103;%20&#1091;&#1103;&#1074;&#1083;&#1077;&#1085;&#1100;%20&#1087;&#1088;&#1086;%20&#1082;&#1091;&#1090;,%20&#1074;&#1080;&#1076;&#1080;%20&#1082;&#1091;&#1090;&#1110;&#1074;.pptx" TargetMode="External"/><Relationship Id="rId4" Type="http://schemas.openxmlformats.org/officeDocument/2006/relationships/hyperlink" Target="&#1060;&#1086;&#1088;&#1084;&#1091;&#1074;&#1072;&#1085;&#1085;&#1103;%20&#1091;&#1103;&#1074;&#1083;&#1077;&#1085;&#1100;%20&#1087;&#1088;&#1086;%20&#1084;&#1085;&#1086;&#1075;&#1086;&#1082;&#1091;&#1090;&#1085;&#1080;&#1082;&#1080;%20&#1090;&#1072;%20&#1111;&#1093;%20&#1077;&#1083;&#1077;&#1084;&#1077;&#1085;&#1090;&#1080;.pptx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1230914-E411-496F-8FF9-20F1836C95CC}" type="doc">
      <dgm:prSet loTypeId="urn:microsoft.com/office/officeart/2005/8/layout/radial2" loCatId="relationship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75A2D70-1B91-4758-BA8F-3CF425C8FF8C}">
      <dgm:prSet phldrT="[Текст]" custT="1"/>
      <dgm:spPr/>
      <dgm:t>
        <a:bodyPr/>
        <a:lstStyle/>
        <a:p>
          <a:pPr>
            <a:lnSpc>
              <a:spcPct val="70000"/>
            </a:lnSpc>
          </a:pPr>
          <a:r>
            <a:rPr lang="uk-UA" sz="1800" dirty="0" smtClean="0"/>
            <a:t>Чому вчителю початкових класів потрібно знати методику геометричної пропедевтики?</a:t>
          </a:r>
          <a:endParaRPr lang="ru-RU" sz="1800" spc="-70" baseline="0" dirty="0"/>
        </a:p>
      </dgm:t>
    </dgm:pt>
    <dgm:pt modelId="{88F48A50-D5AF-4B10-9843-ED9B35349155}" type="parTrans" cxnId="{720F9439-68BE-435C-874D-FD59AD2FA818}">
      <dgm:prSet/>
      <dgm:spPr/>
      <dgm:t>
        <a:bodyPr/>
        <a:lstStyle/>
        <a:p>
          <a:pPr>
            <a:lnSpc>
              <a:spcPct val="70000"/>
            </a:lnSpc>
          </a:pPr>
          <a:endParaRPr lang="ru-RU" sz="1800" spc="-70" baseline="0"/>
        </a:p>
      </dgm:t>
    </dgm:pt>
    <dgm:pt modelId="{34146FE5-FB44-4CD1-992D-B07F1F9E7EC2}" type="sibTrans" cxnId="{720F9439-68BE-435C-874D-FD59AD2FA818}">
      <dgm:prSet/>
      <dgm:spPr/>
      <dgm:t>
        <a:bodyPr/>
        <a:lstStyle/>
        <a:p>
          <a:pPr>
            <a:lnSpc>
              <a:spcPct val="70000"/>
            </a:lnSpc>
          </a:pPr>
          <a:endParaRPr lang="ru-RU" spc="-70" baseline="0"/>
        </a:p>
      </dgm:t>
    </dgm:pt>
    <dgm:pt modelId="{0E019FB5-439C-4B38-A23D-DA100B86E997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7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1800" dirty="0" smtClean="0"/>
            <a:t>У чому полягають цілі і завдання вивчення геометричного матеріалу? Як вони реалізуються?</a:t>
          </a:r>
          <a:endParaRPr lang="ru-RU" sz="1800" spc="-70" baseline="0" dirty="0"/>
        </a:p>
      </dgm:t>
    </dgm:pt>
    <dgm:pt modelId="{42A06D5D-24DE-46FC-B291-36ACC78F29A4}" type="parTrans" cxnId="{274D33F1-A193-49DC-AFD4-1246E750323D}">
      <dgm:prSet/>
      <dgm:spPr/>
      <dgm:t>
        <a:bodyPr/>
        <a:lstStyle/>
        <a:p>
          <a:pPr>
            <a:lnSpc>
              <a:spcPct val="70000"/>
            </a:lnSpc>
          </a:pPr>
          <a:endParaRPr lang="ru-RU" sz="1800" spc="-70" baseline="0"/>
        </a:p>
      </dgm:t>
    </dgm:pt>
    <dgm:pt modelId="{4C43BE77-F843-4343-AF1A-73F8147C15B9}" type="sibTrans" cxnId="{274D33F1-A193-49DC-AFD4-1246E750323D}">
      <dgm:prSet/>
      <dgm:spPr/>
      <dgm:t>
        <a:bodyPr/>
        <a:lstStyle/>
        <a:p>
          <a:pPr>
            <a:lnSpc>
              <a:spcPct val="70000"/>
            </a:lnSpc>
          </a:pPr>
          <a:endParaRPr lang="ru-RU" spc="-70" baseline="0"/>
        </a:p>
      </dgm:t>
    </dgm:pt>
    <dgm:pt modelId="{9747C16B-5A0E-4F01-8F15-B107E19254FC}">
      <dgm:prSet custT="1"/>
      <dgm:spPr/>
      <dgm:t>
        <a:bodyPr/>
        <a:lstStyle/>
        <a:p>
          <a:pPr>
            <a:lnSpc>
              <a:spcPct val="70000"/>
            </a:lnSpc>
          </a:pPr>
          <a:r>
            <a:rPr lang="uk-UA" sz="1800" spc="0" dirty="0" smtClean="0"/>
            <a:t>Чому важливо, передусім, вивчити нормативні документи? Які документи визначають зміст цієї змістової лінії?</a:t>
          </a:r>
          <a:endParaRPr lang="ru-RU" sz="1800" spc="0" baseline="0" dirty="0"/>
        </a:p>
      </dgm:t>
    </dgm:pt>
    <dgm:pt modelId="{09321470-69F7-4A57-87BF-D382AAE46F15}" type="parTrans" cxnId="{33AE808B-564B-4A60-B093-04E16CCDA788}">
      <dgm:prSet/>
      <dgm:spPr/>
      <dgm:t>
        <a:bodyPr/>
        <a:lstStyle/>
        <a:p>
          <a:pPr>
            <a:lnSpc>
              <a:spcPct val="70000"/>
            </a:lnSpc>
          </a:pPr>
          <a:endParaRPr lang="ru-RU" sz="1800" spc="-70" baseline="0"/>
        </a:p>
      </dgm:t>
    </dgm:pt>
    <dgm:pt modelId="{94AB719B-4E30-4CE0-AA13-2F326ED01479}" type="sibTrans" cxnId="{33AE808B-564B-4A60-B093-04E16CCDA788}">
      <dgm:prSet/>
      <dgm:spPr/>
      <dgm:t>
        <a:bodyPr/>
        <a:lstStyle/>
        <a:p>
          <a:pPr>
            <a:lnSpc>
              <a:spcPct val="70000"/>
            </a:lnSpc>
          </a:pPr>
          <a:endParaRPr lang="ru-RU" spc="-70" baseline="0"/>
        </a:p>
      </dgm:t>
    </dgm:pt>
    <dgm:pt modelId="{4742ECFC-42DA-49EA-B76A-3982838904A1}">
      <dgm:prSet custT="1"/>
      <dgm:spPr/>
      <dgm:t>
        <a:bodyPr/>
        <a:lstStyle/>
        <a:p>
          <a:pPr>
            <a:lnSpc>
              <a:spcPct val="70000"/>
            </a:lnSpc>
          </a:pPr>
          <a:r>
            <a:rPr kumimoji="0" lang="uk-UA" sz="1800" b="0" i="0" u="none" strike="noStrike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rPr>
            <a:t>Які навчальні технології переважно застосовуються на уроках з теми?</a:t>
          </a:r>
          <a:endParaRPr lang="ru-RU" sz="1800" spc="-70" baseline="0" dirty="0">
            <a:latin typeface="Times New Roman" pitchFamily="18" charset="0"/>
            <a:cs typeface="Times New Roman" pitchFamily="18" charset="0"/>
          </a:endParaRPr>
        </a:p>
      </dgm:t>
    </dgm:pt>
    <dgm:pt modelId="{BA568947-F2B3-46F0-A188-75CC8F331763}" type="parTrans" cxnId="{6875A82F-9D05-49E0-B41B-83685ECBB35F}">
      <dgm:prSet/>
      <dgm:spPr/>
      <dgm:t>
        <a:bodyPr/>
        <a:lstStyle/>
        <a:p>
          <a:pPr>
            <a:lnSpc>
              <a:spcPct val="70000"/>
            </a:lnSpc>
          </a:pPr>
          <a:endParaRPr lang="ru-RU" spc="-70" baseline="0"/>
        </a:p>
      </dgm:t>
    </dgm:pt>
    <dgm:pt modelId="{F66A293C-7E5E-41DF-AC19-FEBEFD98872C}" type="sibTrans" cxnId="{6875A82F-9D05-49E0-B41B-83685ECBB35F}">
      <dgm:prSet/>
      <dgm:spPr/>
      <dgm:t>
        <a:bodyPr/>
        <a:lstStyle/>
        <a:p>
          <a:pPr>
            <a:lnSpc>
              <a:spcPct val="70000"/>
            </a:lnSpc>
          </a:pPr>
          <a:endParaRPr lang="ru-RU" spc="-70" baseline="0"/>
        </a:p>
      </dgm:t>
    </dgm:pt>
    <dgm:pt modelId="{D57B1AE8-69D2-4E72-85E9-3D65111C81EA}">
      <dgm:prSet custT="1"/>
      <dgm:spPr/>
      <dgm:t>
        <a:bodyPr/>
        <a:lstStyle/>
        <a:p>
          <a:pPr marR="0" eaLnBrk="1" fontAlgn="auto" latinLnBrk="0" hangingPunct="1">
            <a:lnSpc>
              <a:spcPct val="70000"/>
            </a:lnSpc>
            <a:buClrTx/>
            <a:buSzTx/>
            <a:buFontTx/>
            <a:tabLst/>
            <a:defRPr/>
          </a:pPr>
          <a:r>
            <a:rPr kumimoji="0" lang="uk-UA" sz="1800" b="0" i="0" u="none" strike="noStrike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rPr>
            <a:t>Що варто враховувати, добираючи методи навчання до уроків з теми? </a:t>
          </a:r>
          <a:endParaRPr lang="uk-UA" sz="1800" spc="-70" baseline="0" dirty="0" smtClean="0">
            <a:latin typeface="Times New Roman" pitchFamily="18" charset="0"/>
            <a:cs typeface="Times New Roman" pitchFamily="18" charset="0"/>
          </a:endParaRPr>
        </a:p>
      </dgm:t>
    </dgm:pt>
    <dgm:pt modelId="{CE41E876-B402-4C93-AA25-F4C0258BB1A9}" type="parTrans" cxnId="{7497BCD8-A187-4613-92F9-D8FAAA63E710}">
      <dgm:prSet/>
      <dgm:spPr/>
      <dgm:t>
        <a:bodyPr/>
        <a:lstStyle/>
        <a:p>
          <a:endParaRPr lang="ru-RU"/>
        </a:p>
      </dgm:t>
    </dgm:pt>
    <dgm:pt modelId="{988CBDAE-32BE-4C9A-B783-D11522299CB9}" type="sibTrans" cxnId="{7497BCD8-A187-4613-92F9-D8FAAA63E710}">
      <dgm:prSet/>
      <dgm:spPr/>
      <dgm:t>
        <a:bodyPr/>
        <a:lstStyle/>
        <a:p>
          <a:endParaRPr lang="ru-RU"/>
        </a:p>
      </dgm:t>
    </dgm:pt>
    <dgm:pt modelId="{517435A2-9728-4C97-A0CA-EBF3CCBC97B9}" type="pres">
      <dgm:prSet presAssocID="{61230914-E411-496F-8FF9-20F1836C95CC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890A4CB-85FF-4F05-8C2A-97F650C50960}" type="pres">
      <dgm:prSet presAssocID="{61230914-E411-496F-8FF9-20F1836C95CC}" presName="cycle" presStyleCnt="0"/>
      <dgm:spPr/>
      <dgm:t>
        <a:bodyPr/>
        <a:lstStyle/>
        <a:p>
          <a:endParaRPr lang="ru-RU"/>
        </a:p>
      </dgm:t>
    </dgm:pt>
    <dgm:pt modelId="{1F70D46B-10A1-4CE4-846A-A1D410163204}" type="pres">
      <dgm:prSet presAssocID="{61230914-E411-496F-8FF9-20F1836C95CC}" presName="centerShape" presStyleCnt="0"/>
      <dgm:spPr/>
      <dgm:t>
        <a:bodyPr/>
        <a:lstStyle/>
        <a:p>
          <a:endParaRPr lang="ru-RU"/>
        </a:p>
      </dgm:t>
    </dgm:pt>
    <dgm:pt modelId="{D43D0A7A-A69D-4377-9419-126878B6DF65}" type="pres">
      <dgm:prSet presAssocID="{61230914-E411-496F-8FF9-20F1836C95CC}" presName="connSite" presStyleLbl="node1" presStyleIdx="0" presStyleCnt="6"/>
      <dgm:spPr/>
      <dgm:t>
        <a:bodyPr/>
        <a:lstStyle/>
        <a:p>
          <a:endParaRPr lang="ru-RU"/>
        </a:p>
      </dgm:t>
    </dgm:pt>
    <dgm:pt modelId="{604AB985-1F49-46AA-A08C-C88FE1AF056C}" type="pres">
      <dgm:prSet presAssocID="{61230914-E411-496F-8FF9-20F1836C95CC}" presName="visible" presStyleLbl="node1" presStyleIdx="0" presStyleCnt="6" custScaleX="215069" custScaleY="205668" custLinFactNeighborX="-62047" custLinFactNeighborY="-14312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B7B82133-1255-4D7C-9773-CDD7AC565850}" type="pres">
      <dgm:prSet presAssocID="{88F48A50-D5AF-4B10-9843-ED9B35349155}" presName="Name25" presStyleLbl="parChTrans1D1" presStyleIdx="0" presStyleCnt="5"/>
      <dgm:spPr/>
      <dgm:t>
        <a:bodyPr/>
        <a:lstStyle/>
        <a:p>
          <a:endParaRPr lang="ru-RU"/>
        </a:p>
      </dgm:t>
    </dgm:pt>
    <dgm:pt modelId="{09B93B01-6E1E-4897-955B-1881155796B6}" type="pres">
      <dgm:prSet presAssocID="{575A2D70-1B91-4758-BA8F-3CF425C8FF8C}" presName="node" presStyleCnt="0"/>
      <dgm:spPr/>
      <dgm:t>
        <a:bodyPr/>
        <a:lstStyle/>
        <a:p>
          <a:endParaRPr lang="ru-RU"/>
        </a:p>
      </dgm:t>
    </dgm:pt>
    <dgm:pt modelId="{38679AB5-E0F1-40D2-B5FE-1BF9C8A55EAD}" type="pres">
      <dgm:prSet presAssocID="{575A2D70-1B91-4758-BA8F-3CF425C8FF8C}" presName="parentNode" presStyleLbl="node1" presStyleIdx="1" presStyleCnt="6" custScaleX="311956" custScaleY="156292" custLinFactX="4445" custLinFactNeighborX="100000" custLinFactNeighborY="9786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5589E8-269A-446E-826B-D0CEA345C5CD}" type="pres">
      <dgm:prSet presAssocID="{575A2D70-1B91-4758-BA8F-3CF425C8FF8C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67D409-41C8-4462-B703-15295BDE973B}" type="pres">
      <dgm:prSet presAssocID="{09321470-69F7-4A57-87BF-D382AAE46F15}" presName="Name25" presStyleLbl="parChTrans1D1" presStyleIdx="1" presStyleCnt="5"/>
      <dgm:spPr/>
      <dgm:t>
        <a:bodyPr/>
        <a:lstStyle/>
        <a:p>
          <a:endParaRPr lang="ru-RU"/>
        </a:p>
      </dgm:t>
    </dgm:pt>
    <dgm:pt modelId="{F586470D-EF85-49EE-B17C-778F327944AB}" type="pres">
      <dgm:prSet presAssocID="{9747C16B-5A0E-4F01-8F15-B107E19254FC}" presName="node" presStyleCnt="0"/>
      <dgm:spPr/>
      <dgm:t>
        <a:bodyPr/>
        <a:lstStyle/>
        <a:p>
          <a:endParaRPr lang="ru-RU"/>
        </a:p>
      </dgm:t>
    </dgm:pt>
    <dgm:pt modelId="{2E62FA2E-99B9-41C6-B04F-C8F40ED9EF95}" type="pres">
      <dgm:prSet presAssocID="{9747C16B-5A0E-4F01-8F15-B107E19254FC}" presName="parentNode" presStyleLbl="node1" presStyleIdx="2" presStyleCnt="6" custScaleX="384478" custScaleY="169045" custLinFactX="94751" custLinFactY="84861" custLinFactNeighborX="100000" custLinFactNeighborY="1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967FC5-8322-4AC3-9AD1-B6D008376512}" type="pres">
      <dgm:prSet presAssocID="{9747C16B-5A0E-4F01-8F15-B107E19254FC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0418A7-920D-49D0-984B-81E7C2C1F533}" type="pres">
      <dgm:prSet presAssocID="{42A06D5D-24DE-46FC-B291-36ACC78F29A4}" presName="Name25" presStyleLbl="parChTrans1D1" presStyleIdx="2" presStyleCnt="5"/>
      <dgm:spPr/>
      <dgm:t>
        <a:bodyPr/>
        <a:lstStyle/>
        <a:p>
          <a:endParaRPr lang="ru-RU"/>
        </a:p>
      </dgm:t>
    </dgm:pt>
    <dgm:pt modelId="{850773E5-7A1B-458F-86F8-DB6CC37ABFF1}" type="pres">
      <dgm:prSet presAssocID="{0E019FB5-439C-4B38-A23D-DA100B86E997}" presName="node" presStyleCnt="0"/>
      <dgm:spPr/>
      <dgm:t>
        <a:bodyPr/>
        <a:lstStyle/>
        <a:p>
          <a:endParaRPr lang="ru-RU"/>
        </a:p>
      </dgm:t>
    </dgm:pt>
    <dgm:pt modelId="{2B05C3DE-A3BE-4A97-9B99-8C391FDBFBEE}" type="pres">
      <dgm:prSet presAssocID="{0E019FB5-439C-4B38-A23D-DA100B86E997}" presName="parentNode" presStyleLbl="node1" presStyleIdx="3" presStyleCnt="6" custScaleX="315114" custScaleY="163728" custLinFactX="100000" custLinFactNeighborX="197452" custLinFactNeighborY="-9131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E3D1E2-FA68-4D38-B45A-3FB72BFD2484}" type="pres">
      <dgm:prSet presAssocID="{0E019FB5-439C-4B38-A23D-DA100B86E997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20412D-CB15-4EA6-94D1-B74379CACF36}" type="pres">
      <dgm:prSet presAssocID="{CE41E876-B402-4C93-AA25-F4C0258BB1A9}" presName="Name25" presStyleLbl="parChTrans1D1" presStyleIdx="3" presStyleCnt="5"/>
      <dgm:spPr/>
      <dgm:t>
        <a:bodyPr/>
        <a:lstStyle/>
        <a:p>
          <a:endParaRPr lang="ru-RU"/>
        </a:p>
      </dgm:t>
    </dgm:pt>
    <dgm:pt modelId="{4458EC56-EE7A-48E7-A845-E570CB6C21D6}" type="pres">
      <dgm:prSet presAssocID="{D57B1AE8-69D2-4E72-85E9-3D65111C81EA}" presName="node" presStyleCnt="0"/>
      <dgm:spPr/>
    </dgm:pt>
    <dgm:pt modelId="{EBA8B6A3-0862-49F8-8DD0-2DBFBA1A8F96}" type="pres">
      <dgm:prSet presAssocID="{D57B1AE8-69D2-4E72-85E9-3D65111C81EA}" presName="parentNode" presStyleLbl="node1" presStyleIdx="4" presStyleCnt="6" custScaleX="394460" custScaleY="166041" custLinFactX="100000" custLinFactY="3140" custLinFactNeighborX="158079" custLinFactNeighborY="1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156354-3A35-41D8-99B5-DF04A0995847}" type="pres">
      <dgm:prSet presAssocID="{D57B1AE8-69D2-4E72-85E9-3D65111C81EA}" presName="childNode" presStyleLbl="revTx" presStyleIdx="0" presStyleCnt="0">
        <dgm:presLayoutVars>
          <dgm:bulletEnabled val="1"/>
        </dgm:presLayoutVars>
      </dgm:prSet>
      <dgm:spPr/>
    </dgm:pt>
    <dgm:pt modelId="{21DE704B-54BD-4A74-8961-1222F18D39D5}" type="pres">
      <dgm:prSet presAssocID="{BA568947-F2B3-46F0-A188-75CC8F331763}" presName="Name25" presStyleLbl="parChTrans1D1" presStyleIdx="4" presStyleCnt="5"/>
      <dgm:spPr/>
      <dgm:t>
        <a:bodyPr/>
        <a:lstStyle/>
        <a:p>
          <a:endParaRPr lang="ru-RU"/>
        </a:p>
      </dgm:t>
    </dgm:pt>
    <dgm:pt modelId="{6B10B437-283F-4A40-8C3A-A2BAB757EBAA}" type="pres">
      <dgm:prSet presAssocID="{4742ECFC-42DA-49EA-B76A-3982838904A1}" presName="node" presStyleCnt="0"/>
      <dgm:spPr/>
    </dgm:pt>
    <dgm:pt modelId="{6FC95440-AED4-47D0-A870-9B2006FFCAB4}" type="pres">
      <dgm:prSet presAssocID="{4742ECFC-42DA-49EA-B76A-3982838904A1}" presName="parentNode" presStyleLbl="node1" presStyleIdx="5" presStyleCnt="6" custScaleX="314272" custScaleY="181344" custLinFactNeighborX="-81080" custLinFactNeighborY="-3141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D5CADE-8F15-42CD-8B38-60BA5A50D4A6}" type="pres">
      <dgm:prSet presAssocID="{4742ECFC-42DA-49EA-B76A-3982838904A1}" presName="childNode" presStyleLbl="revTx" presStyleIdx="0" presStyleCnt="0">
        <dgm:presLayoutVars>
          <dgm:bulletEnabled val="1"/>
        </dgm:presLayoutVars>
      </dgm:prSet>
      <dgm:spPr/>
    </dgm:pt>
  </dgm:ptLst>
  <dgm:cxnLst>
    <dgm:cxn modelId="{6875A82F-9D05-49E0-B41B-83685ECBB35F}" srcId="{61230914-E411-496F-8FF9-20F1836C95CC}" destId="{4742ECFC-42DA-49EA-B76A-3982838904A1}" srcOrd="4" destOrd="0" parTransId="{BA568947-F2B3-46F0-A188-75CC8F331763}" sibTransId="{F66A293C-7E5E-41DF-AC19-FEBEFD98872C}"/>
    <dgm:cxn modelId="{E9B933E8-C387-4DFF-9475-D6C9B7A0E71F}" type="presOf" srcId="{9747C16B-5A0E-4F01-8F15-B107E19254FC}" destId="{2E62FA2E-99B9-41C6-B04F-C8F40ED9EF95}" srcOrd="0" destOrd="0" presId="urn:microsoft.com/office/officeart/2005/8/layout/radial2"/>
    <dgm:cxn modelId="{53789F65-801C-417D-B067-18DA6333752C}" type="presOf" srcId="{BA568947-F2B3-46F0-A188-75CC8F331763}" destId="{21DE704B-54BD-4A74-8961-1222F18D39D5}" srcOrd="0" destOrd="0" presId="urn:microsoft.com/office/officeart/2005/8/layout/radial2"/>
    <dgm:cxn modelId="{274D33F1-A193-49DC-AFD4-1246E750323D}" srcId="{61230914-E411-496F-8FF9-20F1836C95CC}" destId="{0E019FB5-439C-4B38-A23D-DA100B86E997}" srcOrd="2" destOrd="0" parTransId="{42A06D5D-24DE-46FC-B291-36ACC78F29A4}" sibTransId="{4C43BE77-F843-4343-AF1A-73F8147C15B9}"/>
    <dgm:cxn modelId="{576C4ECC-FCE8-47FC-9D85-DC4E4EC8DF2C}" type="presOf" srcId="{CE41E876-B402-4C93-AA25-F4C0258BB1A9}" destId="{6020412D-CB15-4EA6-94D1-B74379CACF36}" srcOrd="0" destOrd="0" presId="urn:microsoft.com/office/officeart/2005/8/layout/radial2"/>
    <dgm:cxn modelId="{96BA2933-9538-4020-B4D2-F7DBBB17FF08}" type="presOf" srcId="{0E019FB5-439C-4B38-A23D-DA100B86E997}" destId="{2B05C3DE-A3BE-4A97-9B99-8C391FDBFBEE}" srcOrd="0" destOrd="0" presId="urn:microsoft.com/office/officeart/2005/8/layout/radial2"/>
    <dgm:cxn modelId="{7E2738B9-AF9B-4735-93CA-1494E38DF32C}" type="presOf" srcId="{575A2D70-1B91-4758-BA8F-3CF425C8FF8C}" destId="{38679AB5-E0F1-40D2-B5FE-1BF9C8A55EAD}" srcOrd="0" destOrd="0" presId="urn:microsoft.com/office/officeart/2005/8/layout/radial2"/>
    <dgm:cxn modelId="{68F3B675-AED0-456E-BA87-8D719C1838D5}" type="presOf" srcId="{61230914-E411-496F-8FF9-20F1836C95CC}" destId="{517435A2-9728-4C97-A0CA-EBF3CCBC97B9}" srcOrd="0" destOrd="0" presId="urn:microsoft.com/office/officeart/2005/8/layout/radial2"/>
    <dgm:cxn modelId="{720F9439-68BE-435C-874D-FD59AD2FA818}" srcId="{61230914-E411-496F-8FF9-20F1836C95CC}" destId="{575A2D70-1B91-4758-BA8F-3CF425C8FF8C}" srcOrd="0" destOrd="0" parTransId="{88F48A50-D5AF-4B10-9843-ED9B35349155}" sibTransId="{34146FE5-FB44-4CD1-992D-B07F1F9E7EC2}"/>
    <dgm:cxn modelId="{47529994-99E8-4047-9258-65D083FE09C0}" type="presOf" srcId="{09321470-69F7-4A57-87BF-D382AAE46F15}" destId="{7B67D409-41C8-4462-B703-15295BDE973B}" srcOrd="0" destOrd="0" presId="urn:microsoft.com/office/officeart/2005/8/layout/radial2"/>
    <dgm:cxn modelId="{7497BCD8-A187-4613-92F9-D8FAAA63E710}" srcId="{61230914-E411-496F-8FF9-20F1836C95CC}" destId="{D57B1AE8-69D2-4E72-85E9-3D65111C81EA}" srcOrd="3" destOrd="0" parTransId="{CE41E876-B402-4C93-AA25-F4C0258BB1A9}" sibTransId="{988CBDAE-32BE-4C9A-B783-D11522299CB9}"/>
    <dgm:cxn modelId="{14754FD7-5DFB-41DF-963D-D4FCC1B1001A}" type="presOf" srcId="{88F48A50-D5AF-4B10-9843-ED9B35349155}" destId="{B7B82133-1255-4D7C-9773-CDD7AC565850}" srcOrd="0" destOrd="0" presId="urn:microsoft.com/office/officeart/2005/8/layout/radial2"/>
    <dgm:cxn modelId="{F6DE1A53-70EE-43B6-86DB-0345B8760636}" type="presOf" srcId="{4742ECFC-42DA-49EA-B76A-3982838904A1}" destId="{6FC95440-AED4-47D0-A870-9B2006FFCAB4}" srcOrd="0" destOrd="0" presId="urn:microsoft.com/office/officeart/2005/8/layout/radial2"/>
    <dgm:cxn modelId="{6149DF91-B0AC-4A45-AA99-122F1646EAF6}" type="presOf" srcId="{42A06D5D-24DE-46FC-B291-36ACC78F29A4}" destId="{780418A7-920D-49D0-984B-81E7C2C1F533}" srcOrd="0" destOrd="0" presId="urn:microsoft.com/office/officeart/2005/8/layout/radial2"/>
    <dgm:cxn modelId="{4684C072-4632-4FA9-8A52-1091D3050700}" type="presOf" srcId="{D57B1AE8-69D2-4E72-85E9-3D65111C81EA}" destId="{EBA8B6A3-0862-49F8-8DD0-2DBFBA1A8F96}" srcOrd="0" destOrd="0" presId="urn:microsoft.com/office/officeart/2005/8/layout/radial2"/>
    <dgm:cxn modelId="{33AE808B-564B-4A60-B093-04E16CCDA788}" srcId="{61230914-E411-496F-8FF9-20F1836C95CC}" destId="{9747C16B-5A0E-4F01-8F15-B107E19254FC}" srcOrd="1" destOrd="0" parTransId="{09321470-69F7-4A57-87BF-D382AAE46F15}" sibTransId="{94AB719B-4E30-4CE0-AA13-2F326ED01479}"/>
    <dgm:cxn modelId="{88F0E595-7505-44B6-9B53-771FE2ABF1A3}" type="presParOf" srcId="{517435A2-9728-4C97-A0CA-EBF3CCBC97B9}" destId="{3890A4CB-85FF-4F05-8C2A-97F650C50960}" srcOrd="0" destOrd="0" presId="urn:microsoft.com/office/officeart/2005/8/layout/radial2"/>
    <dgm:cxn modelId="{91DE51F9-6BFC-498D-A94C-424C407C3991}" type="presParOf" srcId="{3890A4CB-85FF-4F05-8C2A-97F650C50960}" destId="{1F70D46B-10A1-4CE4-846A-A1D410163204}" srcOrd="0" destOrd="0" presId="urn:microsoft.com/office/officeart/2005/8/layout/radial2"/>
    <dgm:cxn modelId="{27B49CDB-A3C7-4A97-978C-0D61F2EB2028}" type="presParOf" srcId="{1F70D46B-10A1-4CE4-846A-A1D410163204}" destId="{D43D0A7A-A69D-4377-9419-126878B6DF65}" srcOrd="0" destOrd="0" presId="urn:microsoft.com/office/officeart/2005/8/layout/radial2"/>
    <dgm:cxn modelId="{84EF777C-704E-4B97-9F98-BB4592971674}" type="presParOf" srcId="{1F70D46B-10A1-4CE4-846A-A1D410163204}" destId="{604AB985-1F49-46AA-A08C-C88FE1AF056C}" srcOrd="1" destOrd="0" presId="urn:microsoft.com/office/officeart/2005/8/layout/radial2"/>
    <dgm:cxn modelId="{DEAFC831-6AA9-4D7E-9F08-6B8F7C7F93A4}" type="presParOf" srcId="{3890A4CB-85FF-4F05-8C2A-97F650C50960}" destId="{B7B82133-1255-4D7C-9773-CDD7AC565850}" srcOrd="1" destOrd="0" presId="urn:microsoft.com/office/officeart/2005/8/layout/radial2"/>
    <dgm:cxn modelId="{20279837-36FD-4F14-BE99-94266C429327}" type="presParOf" srcId="{3890A4CB-85FF-4F05-8C2A-97F650C50960}" destId="{09B93B01-6E1E-4897-955B-1881155796B6}" srcOrd="2" destOrd="0" presId="urn:microsoft.com/office/officeart/2005/8/layout/radial2"/>
    <dgm:cxn modelId="{6A1F52C6-B4D8-4FF8-A7DE-4DD4818CC6BF}" type="presParOf" srcId="{09B93B01-6E1E-4897-955B-1881155796B6}" destId="{38679AB5-E0F1-40D2-B5FE-1BF9C8A55EAD}" srcOrd="0" destOrd="0" presId="urn:microsoft.com/office/officeart/2005/8/layout/radial2"/>
    <dgm:cxn modelId="{2C13FA54-ACC3-4EDC-A768-DE1ABBA24D59}" type="presParOf" srcId="{09B93B01-6E1E-4897-955B-1881155796B6}" destId="{355589E8-269A-446E-826B-D0CEA345C5CD}" srcOrd="1" destOrd="0" presId="urn:microsoft.com/office/officeart/2005/8/layout/radial2"/>
    <dgm:cxn modelId="{BB379DA3-9C72-457F-A923-F616A967DCC8}" type="presParOf" srcId="{3890A4CB-85FF-4F05-8C2A-97F650C50960}" destId="{7B67D409-41C8-4462-B703-15295BDE973B}" srcOrd="3" destOrd="0" presId="urn:microsoft.com/office/officeart/2005/8/layout/radial2"/>
    <dgm:cxn modelId="{D44CE6A0-D711-4160-A1A7-AFD42850D0B0}" type="presParOf" srcId="{3890A4CB-85FF-4F05-8C2A-97F650C50960}" destId="{F586470D-EF85-49EE-B17C-778F327944AB}" srcOrd="4" destOrd="0" presId="urn:microsoft.com/office/officeart/2005/8/layout/radial2"/>
    <dgm:cxn modelId="{8A991855-78A4-4806-A17C-5D0A10FA2689}" type="presParOf" srcId="{F586470D-EF85-49EE-B17C-778F327944AB}" destId="{2E62FA2E-99B9-41C6-B04F-C8F40ED9EF95}" srcOrd="0" destOrd="0" presId="urn:microsoft.com/office/officeart/2005/8/layout/radial2"/>
    <dgm:cxn modelId="{FD69CAEC-9513-43B1-AEAD-701C544F4E8C}" type="presParOf" srcId="{F586470D-EF85-49EE-B17C-778F327944AB}" destId="{2F967FC5-8322-4AC3-9AD1-B6D008376512}" srcOrd="1" destOrd="0" presId="urn:microsoft.com/office/officeart/2005/8/layout/radial2"/>
    <dgm:cxn modelId="{E1B33411-7F7D-46AA-87AC-E98871CCB24F}" type="presParOf" srcId="{3890A4CB-85FF-4F05-8C2A-97F650C50960}" destId="{780418A7-920D-49D0-984B-81E7C2C1F533}" srcOrd="5" destOrd="0" presId="urn:microsoft.com/office/officeart/2005/8/layout/radial2"/>
    <dgm:cxn modelId="{9A4C2A44-CEE7-43C1-8876-4D9D8D89A821}" type="presParOf" srcId="{3890A4CB-85FF-4F05-8C2A-97F650C50960}" destId="{850773E5-7A1B-458F-86F8-DB6CC37ABFF1}" srcOrd="6" destOrd="0" presId="urn:microsoft.com/office/officeart/2005/8/layout/radial2"/>
    <dgm:cxn modelId="{2A71B112-703A-431E-ADC1-7668C258D432}" type="presParOf" srcId="{850773E5-7A1B-458F-86F8-DB6CC37ABFF1}" destId="{2B05C3DE-A3BE-4A97-9B99-8C391FDBFBEE}" srcOrd="0" destOrd="0" presId="urn:microsoft.com/office/officeart/2005/8/layout/radial2"/>
    <dgm:cxn modelId="{671B8EA2-6300-4C30-BCF3-16713400364D}" type="presParOf" srcId="{850773E5-7A1B-458F-86F8-DB6CC37ABFF1}" destId="{55E3D1E2-FA68-4D38-B45A-3FB72BFD2484}" srcOrd="1" destOrd="0" presId="urn:microsoft.com/office/officeart/2005/8/layout/radial2"/>
    <dgm:cxn modelId="{4408E74E-895A-486D-B9B6-EB6542C8A126}" type="presParOf" srcId="{3890A4CB-85FF-4F05-8C2A-97F650C50960}" destId="{6020412D-CB15-4EA6-94D1-B74379CACF36}" srcOrd="7" destOrd="0" presId="urn:microsoft.com/office/officeart/2005/8/layout/radial2"/>
    <dgm:cxn modelId="{2DF68789-78E9-4D83-8350-16DE7EEA0954}" type="presParOf" srcId="{3890A4CB-85FF-4F05-8C2A-97F650C50960}" destId="{4458EC56-EE7A-48E7-A845-E570CB6C21D6}" srcOrd="8" destOrd="0" presId="urn:microsoft.com/office/officeart/2005/8/layout/radial2"/>
    <dgm:cxn modelId="{390FC047-24ED-4FAD-940B-5FC6CFCE3511}" type="presParOf" srcId="{4458EC56-EE7A-48E7-A845-E570CB6C21D6}" destId="{EBA8B6A3-0862-49F8-8DD0-2DBFBA1A8F96}" srcOrd="0" destOrd="0" presId="urn:microsoft.com/office/officeart/2005/8/layout/radial2"/>
    <dgm:cxn modelId="{9694003D-1D0C-460F-81C3-A7278E02792E}" type="presParOf" srcId="{4458EC56-EE7A-48E7-A845-E570CB6C21D6}" destId="{33156354-3A35-41D8-99B5-DF04A0995847}" srcOrd="1" destOrd="0" presId="urn:microsoft.com/office/officeart/2005/8/layout/radial2"/>
    <dgm:cxn modelId="{067B2BB4-6D1C-4F8C-B8B2-6C385B6AF086}" type="presParOf" srcId="{3890A4CB-85FF-4F05-8C2A-97F650C50960}" destId="{21DE704B-54BD-4A74-8961-1222F18D39D5}" srcOrd="9" destOrd="0" presId="urn:microsoft.com/office/officeart/2005/8/layout/radial2"/>
    <dgm:cxn modelId="{6781A937-64D6-4411-BD04-61E4EF8DC574}" type="presParOf" srcId="{3890A4CB-85FF-4F05-8C2A-97F650C50960}" destId="{6B10B437-283F-4A40-8C3A-A2BAB757EBAA}" srcOrd="10" destOrd="0" presId="urn:microsoft.com/office/officeart/2005/8/layout/radial2"/>
    <dgm:cxn modelId="{750C1A52-F52D-46F6-8DB6-AE6484FEC172}" type="presParOf" srcId="{6B10B437-283F-4A40-8C3A-A2BAB757EBAA}" destId="{6FC95440-AED4-47D0-A870-9B2006FFCAB4}" srcOrd="0" destOrd="0" presId="urn:microsoft.com/office/officeart/2005/8/layout/radial2"/>
    <dgm:cxn modelId="{37E9CF71-97CB-45C6-B2AA-C12D22E302C5}" type="presParOf" srcId="{6B10B437-283F-4A40-8C3A-A2BAB757EBAA}" destId="{8ED5CADE-8F15-42CD-8B38-60BA5A50D4A6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D079A72-2727-424D-B5FE-A91191538121}" type="doc">
      <dgm:prSet loTypeId="urn:microsoft.com/office/officeart/2005/8/layout/hList6" loCatId="list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F0185DEC-A004-4FA4-88FD-66C2E3F007A9}">
      <dgm:prSet phldrT="[Текст]" custT="1"/>
      <dgm:spPr/>
      <dgm:t>
        <a:bodyPr/>
        <a:lstStyle/>
        <a:p>
          <a:pPr algn="just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r>
            <a:rPr lang="uk-UA" sz="2400" b="1" dirty="0" err="1" smtClean="0"/>
            <a:t>Скворцова</a:t>
          </a:r>
          <a:r>
            <a:rPr lang="uk-UA" sz="2400" b="1" dirty="0" smtClean="0"/>
            <a:t> С.О..</a:t>
          </a:r>
          <a:r>
            <a:rPr lang="ru-RU" sz="2400" dirty="0" smtClean="0"/>
            <a:t> М</a:t>
          </a:r>
          <a:r>
            <a:rPr lang="uk-UA" sz="2400" dirty="0" err="1" smtClean="0"/>
            <a:t>етодика</a:t>
          </a:r>
          <a:r>
            <a:rPr lang="uk-UA" sz="2400" dirty="0" smtClean="0"/>
            <a:t> навчання математики в першому класі: Метод. </a:t>
          </a:r>
          <a:r>
            <a:rPr lang="uk-UA" sz="2400" dirty="0" err="1" smtClean="0"/>
            <a:t>пос</a:t>
          </a:r>
          <a:r>
            <a:rPr lang="uk-UA" sz="2400" dirty="0" smtClean="0"/>
            <a:t>. для </a:t>
          </a:r>
          <a:r>
            <a:rPr lang="uk-UA" sz="2400" dirty="0" err="1" smtClean="0"/>
            <a:t>вчит</a:t>
          </a:r>
          <a:r>
            <a:rPr lang="uk-UA" sz="2400" dirty="0" smtClean="0"/>
            <a:t>. перших класів та </a:t>
          </a:r>
          <a:r>
            <a:rPr lang="uk-UA" sz="2400" dirty="0" err="1" smtClean="0"/>
            <a:t>студ</a:t>
          </a:r>
          <a:r>
            <a:rPr lang="uk-UA" sz="2400" dirty="0" smtClean="0"/>
            <a:t>. за спец. 6.010100 </a:t>
          </a:r>
          <a:r>
            <a:rPr lang="uk-UA" sz="2400" dirty="0" err="1" smtClean="0"/>
            <a:t>“Початкове</a:t>
          </a:r>
          <a:r>
            <a:rPr lang="uk-UA" sz="2400" dirty="0" smtClean="0"/>
            <a:t> </a:t>
          </a:r>
          <a:r>
            <a:rPr lang="uk-UA" sz="2400" dirty="0" err="1" smtClean="0"/>
            <a:t>навчання”</a:t>
          </a:r>
          <a:r>
            <a:rPr lang="uk-UA" sz="2400" dirty="0" smtClean="0"/>
            <a:t>, ОКР </a:t>
          </a:r>
          <a:r>
            <a:rPr lang="uk-UA" sz="2400" dirty="0" err="1" smtClean="0"/>
            <a:t>“бакалавр”</a:t>
          </a:r>
          <a:r>
            <a:rPr lang="uk-UA" sz="2400" dirty="0" smtClean="0"/>
            <a:t>. — Одеса: </a:t>
          </a:r>
          <a:r>
            <a:rPr lang="uk-UA" sz="2400" dirty="0" err="1" smtClean="0"/>
            <a:t>“Фенікс”</a:t>
          </a:r>
          <a:r>
            <a:rPr lang="uk-UA" sz="2400" dirty="0" smtClean="0"/>
            <a:t>, 2011 – 240 с. – С. 196-205.</a:t>
          </a:r>
          <a:endParaRPr lang="uk-UA" sz="2400" noProof="0" dirty="0">
            <a:solidFill>
              <a:srgbClr val="FF0000"/>
            </a:solidFill>
          </a:endParaRPr>
        </a:p>
      </dgm:t>
    </dgm:pt>
    <dgm:pt modelId="{7A64F6CD-A89D-447D-894E-D75895622BAD}" type="parTrans" cxnId="{C4813B3E-BED6-496A-A2CB-8B9B14B89133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/>
        </a:p>
      </dgm:t>
    </dgm:pt>
    <dgm:pt modelId="{AE6FA960-0A41-418B-B19C-B799CADA261A}" type="sibTrans" cxnId="{C4813B3E-BED6-496A-A2CB-8B9B14B89133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/>
        </a:p>
      </dgm:t>
    </dgm:pt>
    <dgm:pt modelId="{904D20C8-10B8-4171-B597-768FCCA53FB4}">
      <dgm:prSet phldrT="[Текст]" custT="1"/>
      <dgm:spPr/>
      <dgm:t>
        <a:bodyPr/>
        <a:lstStyle/>
        <a:p>
          <a:pPr marL="0" marR="0" indent="0" algn="just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b="1" dirty="0" err="1" smtClean="0"/>
            <a:t>Скворцова</a:t>
          </a:r>
          <a:r>
            <a:rPr lang="uk-UA" sz="2400" b="1" dirty="0" smtClean="0"/>
            <a:t> С.О..</a:t>
          </a:r>
          <a:r>
            <a:rPr lang="ru-RU" sz="2400" dirty="0" smtClean="0"/>
            <a:t> М</a:t>
          </a:r>
          <a:r>
            <a:rPr lang="uk-UA" sz="2400" dirty="0" err="1" smtClean="0"/>
            <a:t>етодика</a:t>
          </a:r>
          <a:r>
            <a:rPr lang="uk-UA" sz="2400" dirty="0" smtClean="0"/>
            <a:t> навчання математики в другому класі: Метод. </a:t>
          </a:r>
          <a:r>
            <a:rPr lang="uk-UA" sz="2400" dirty="0" err="1" smtClean="0"/>
            <a:t>пос</a:t>
          </a:r>
          <a:r>
            <a:rPr lang="uk-UA" sz="2400" dirty="0" smtClean="0"/>
            <a:t>. для </a:t>
          </a:r>
          <a:r>
            <a:rPr lang="uk-UA" sz="2400" dirty="0" err="1" smtClean="0"/>
            <a:t>вчит</a:t>
          </a:r>
          <a:r>
            <a:rPr lang="uk-UA" sz="2400" dirty="0" smtClean="0"/>
            <a:t>. перших класів та </a:t>
          </a:r>
          <a:r>
            <a:rPr lang="uk-UA" sz="2400" dirty="0" err="1" smtClean="0"/>
            <a:t>студ</a:t>
          </a:r>
          <a:r>
            <a:rPr lang="uk-UA" sz="2400" dirty="0" smtClean="0"/>
            <a:t>. за спец. 6.010100 </a:t>
          </a:r>
          <a:r>
            <a:rPr lang="uk-UA" sz="2400" dirty="0" err="1" smtClean="0"/>
            <a:t>“Початкове</a:t>
          </a:r>
          <a:r>
            <a:rPr lang="uk-UA" sz="2400" dirty="0" smtClean="0"/>
            <a:t> </a:t>
          </a:r>
          <a:r>
            <a:rPr lang="uk-UA" sz="2400" dirty="0" err="1" smtClean="0"/>
            <a:t>навчання”</a:t>
          </a:r>
          <a:r>
            <a:rPr lang="uk-UA" sz="2400" dirty="0" smtClean="0"/>
            <a:t>, ОКР </a:t>
          </a:r>
          <a:r>
            <a:rPr lang="uk-UA" sz="2400" dirty="0" err="1" smtClean="0"/>
            <a:t>“бакалавр”</a:t>
          </a:r>
          <a:r>
            <a:rPr lang="uk-UA" sz="2400" dirty="0" smtClean="0"/>
            <a:t>. — Одеса: </a:t>
          </a:r>
          <a:r>
            <a:rPr lang="uk-UA" sz="2400" dirty="0" err="1" smtClean="0"/>
            <a:t>“Фенікс”</a:t>
          </a:r>
          <a:r>
            <a:rPr lang="uk-UA" sz="2400" dirty="0" smtClean="0"/>
            <a:t>, 2011 – 262 </a:t>
          </a:r>
          <a:r>
            <a:rPr lang="uk-UA" sz="2400" dirty="0" smtClean="0">
              <a:solidFill>
                <a:schemeClr val="tx1"/>
              </a:solidFill>
            </a:rPr>
            <a:t>с. – С. 214-224.</a:t>
          </a:r>
          <a:endParaRPr lang="uk-UA" sz="2400" noProof="0" dirty="0">
            <a:solidFill>
              <a:schemeClr val="tx1"/>
            </a:solidFill>
          </a:endParaRPr>
        </a:p>
      </dgm:t>
    </dgm:pt>
    <dgm:pt modelId="{AB13E09B-144B-4E8C-859C-2D69DAE6EC31}" type="parTrans" cxnId="{35602394-AD83-4D69-8485-29B95562C5C3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/>
        </a:p>
      </dgm:t>
    </dgm:pt>
    <dgm:pt modelId="{A724B662-0105-41B3-A843-9B2B02E3932C}" type="sibTrans" cxnId="{35602394-AD83-4D69-8485-29B95562C5C3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/>
        </a:p>
      </dgm:t>
    </dgm:pt>
    <dgm:pt modelId="{A1FDD25E-E824-4031-88BC-0F373555732D}">
      <dgm:prSet phldrT="[Текст]" custT="1"/>
      <dgm:spPr/>
      <dgm:t>
        <a:bodyPr/>
        <a:lstStyle/>
        <a:p>
          <a:pPr algn="just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r>
            <a:rPr lang="uk-UA" sz="2400" b="1" dirty="0" err="1" smtClean="0"/>
            <a:t>Скворцова</a:t>
          </a:r>
          <a:r>
            <a:rPr lang="uk-UA" sz="2400" b="1" dirty="0" smtClean="0"/>
            <a:t> С.О..</a:t>
          </a:r>
          <a:r>
            <a:rPr lang="ru-RU" sz="2400" dirty="0" smtClean="0"/>
            <a:t> М</a:t>
          </a:r>
          <a:r>
            <a:rPr lang="uk-UA" sz="2400" dirty="0" err="1" smtClean="0"/>
            <a:t>етодика</a:t>
          </a:r>
          <a:r>
            <a:rPr lang="uk-UA" sz="2400" dirty="0" smtClean="0"/>
            <a:t> навчання математики в третьому класі: </a:t>
          </a:r>
          <a:r>
            <a:rPr lang="uk-UA" sz="2400" dirty="0" err="1" smtClean="0"/>
            <a:t>Навч</a:t>
          </a:r>
          <a:r>
            <a:rPr lang="uk-UA" sz="2400" dirty="0" smtClean="0"/>
            <a:t>. </a:t>
          </a:r>
          <a:r>
            <a:rPr lang="uk-UA" sz="2400" dirty="0" err="1" smtClean="0"/>
            <a:t>пос</a:t>
          </a:r>
          <a:r>
            <a:rPr lang="uk-UA" sz="2400" dirty="0" smtClean="0"/>
            <a:t>. / С.О. </a:t>
          </a:r>
          <a:r>
            <a:rPr lang="uk-UA" sz="2400" dirty="0" err="1" smtClean="0"/>
            <a:t>Скворцова</a:t>
          </a:r>
          <a:r>
            <a:rPr lang="uk-UA" sz="2400" dirty="0" smtClean="0"/>
            <a:t>, Г.І. Мартинова, Т.О. Шевченко — </a:t>
          </a:r>
          <a:r>
            <a:rPr lang="uk-UA" sz="2400" dirty="0" smtClean="0">
              <a:solidFill>
                <a:schemeClr val="tx1"/>
              </a:solidFill>
            </a:rPr>
            <a:t>Одеса: Автограф, 2003.— 268 с. – С. 162-169.</a:t>
          </a:r>
          <a:endParaRPr lang="uk-UA" sz="2400" b="1" spc="-150" noProof="0" dirty="0" smtClean="0">
            <a:solidFill>
              <a:schemeClr val="tx1"/>
            </a:solidFill>
          </a:endParaRPr>
        </a:p>
      </dgm:t>
    </dgm:pt>
    <dgm:pt modelId="{C702E0CA-6275-47FC-BA78-67A35C06F402}" type="parTrans" cxnId="{89460EDA-9BD4-4293-90B9-DE031DD704FC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/>
        </a:p>
      </dgm:t>
    </dgm:pt>
    <dgm:pt modelId="{3CCF12BB-1C33-46E8-82C6-DC01B0B90D19}" type="sibTrans" cxnId="{89460EDA-9BD4-4293-90B9-DE031DD704FC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/>
        </a:p>
      </dgm:t>
    </dgm:pt>
    <dgm:pt modelId="{1B3D0ADA-319A-4940-B395-95DDFC699AD5}" type="pres">
      <dgm:prSet presAssocID="{DD079A72-2727-424D-B5FE-A91191538121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6B34294-6D5C-4362-AE07-3750C0B6CB94}" type="pres">
      <dgm:prSet presAssocID="{F0185DEC-A004-4FA4-88FD-66C2E3F007A9}" presName="node" presStyleLbl="node1" presStyleIdx="0" presStyleCnt="3" custScaleX="20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E4BE53-D7CF-43C4-9E28-06C19846DE34}" type="pres">
      <dgm:prSet presAssocID="{AE6FA960-0A41-418B-B19C-B799CADA261A}" presName="sibTrans" presStyleCnt="0"/>
      <dgm:spPr/>
      <dgm:t>
        <a:bodyPr/>
        <a:lstStyle/>
        <a:p>
          <a:endParaRPr lang="ru-RU"/>
        </a:p>
      </dgm:t>
    </dgm:pt>
    <dgm:pt modelId="{AA690A2A-462F-4842-87AB-27D36FBE8E82}" type="pres">
      <dgm:prSet presAssocID="{904D20C8-10B8-4171-B597-768FCCA53FB4}" presName="node" presStyleLbl="node1" presStyleIdx="1" presStyleCnt="3" custScaleX="20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68EF68-1A81-4AB3-AAA6-287B403EDA26}" type="pres">
      <dgm:prSet presAssocID="{A724B662-0105-41B3-A843-9B2B02E3932C}" presName="sibTrans" presStyleCnt="0"/>
      <dgm:spPr/>
      <dgm:t>
        <a:bodyPr/>
        <a:lstStyle/>
        <a:p>
          <a:endParaRPr lang="ru-RU"/>
        </a:p>
      </dgm:t>
    </dgm:pt>
    <dgm:pt modelId="{4D486EF9-B268-495E-A68E-24F75757F6C9}" type="pres">
      <dgm:prSet presAssocID="{A1FDD25E-E824-4031-88BC-0F373555732D}" presName="node" presStyleLbl="node1" presStyleIdx="2" presStyleCnt="3" custScaleX="20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3EDD525-AC0B-47CF-9218-52B36279B5EA}" type="presOf" srcId="{F0185DEC-A004-4FA4-88FD-66C2E3F007A9}" destId="{E6B34294-6D5C-4362-AE07-3750C0B6CB94}" srcOrd="0" destOrd="0" presId="urn:microsoft.com/office/officeart/2005/8/layout/hList6"/>
    <dgm:cxn modelId="{89460EDA-9BD4-4293-90B9-DE031DD704FC}" srcId="{DD079A72-2727-424D-B5FE-A91191538121}" destId="{A1FDD25E-E824-4031-88BC-0F373555732D}" srcOrd="2" destOrd="0" parTransId="{C702E0CA-6275-47FC-BA78-67A35C06F402}" sibTransId="{3CCF12BB-1C33-46E8-82C6-DC01B0B90D19}"/>
    <dgm:cxn modelId="{C7EEB0E3-3236-4FA8-B34F-569F01742CB0}" type="presOf" srcId="{A1FDD25E-E824-4031-88BC-0F373555732D}" destId="{4D486EF9-B268-495E-A68E-24F75757F6C9}" srcOrd="0" destOrd="0" presId="urn:microsoft.com/office/officeart/2005/8/layout/hList6"/>
    <dgm:cxn modelId="{DB827286-3E8F-49B6-9A58-79568C2FB18A}" type="presOf" srcId="{DD079A72-2727-424D-B5FE-A91191538121}" destId="{1B3D0ADA-319A-4940-B395-95DDFC699AD5}" srcOrd="0" destOrd="0" presId="urn:microsoft.com/office/officeart/2005/8/layout/hList6"/>
    <dgm:cxn modelId="{35602394-AD83-4D69-8485-29B95562C5C3}" srcId="{DD079A72-2727-424D-B5FE-A91191538121}" destId="{904D20C8-10B8-4171-B597-768FCCA53FB4}" srcOrd="1" destOrd="0" parTransId="{AB13E09B-144B-4E8C-859C-2D69DAE6EC31}" sibTransId="{A724B662-0105-41B3-A843-9B2B02E3932C}"/>
    <dgm:cxn modelId="{77A91702-71F0-405C-87C1-56D0B0ADB67A}" type="presOf" srcId="{904D20C8-10B8-4171-B597-768FCCA53FB4}" destId="{AA690A2A-462F-4842-87AB-27D36FBE8E82}" srcOrd="0" destOrd="0" presId="urn:microsoft.com/office/officeart/2005/8/layout/hList6"/>
    <dgm:cxn modelId="{C4813B3E-BED6-496A-A2CB-8B9B14B89133}" srcId="{DD079A72-2727-424D-B5FE-A91191538121}" destId="{F0185DEC-A004-4FA4-88FD-66C2E3F007A9}" srcOrd="0" destOrd="0" parTransId="{7A64F6CD-A89D-447D-894E-D75895622BAD}" sibTransId="{AE6FA960-0A41-418B-B19C-B799CADA261A}"/>
    <dgm:cxn modelId="{E1DAAADE-1648-4173-9EE1-024EA90F164D}" type="presParOf" srcId="{1B3D0ADA-319A-4940-B395-95DDFC699AD5}" destId="{E6B34294-6D5C-4362-AE07-3750C0B6CB94}" srcOrd="0" destOrd="0" presId="urn:microsoft.com/office/officeart/2005/8/layout/hList6"/>
    <dgm:cxn modelId="{DD2B94B8-BEF5-4A35-971A-7CE3579D019C}" type="presParOf" srcId="{1B3D0ADA-319A-4940-B395-95DDFC699AD5}" destId="{E8E4BE53-D7CF-43C4-9E28-06C19846DE34}" srcOrd="1" destOrd="0" presId="urn:microsoft.com/office/officeart/2005/8/layout/hList6"/>
    <dgm:cxn modelId="{3AC33CF4-8071-48D3-91F3-FDB1A289B412}" type="presParOf" srcId="{1B3D0ADA-319A-4940-B395-95DDFC699AD5}" destId="{AA690A2A-462F-4842-87AB-27D36FBE8E82}" srcOrd="2" destOrd="0" presId="urn:microsoft.com/office/officeart/2005/8/layout/hList6"/>
    <dgm:cxn modelId="{0CA6DAB1-DDBB-4385-9EEF-53D2992E7722}" type="presParOf" srcId="{1B3D0ADA-319A-4940-B395-95DDFC699AD5}" destId="{5B68EF68-1A81-4AB3-AAA6-287B403EDA26}" srcOrd="3" destOrd="0" presId="urn:microsoft.com/office/officeart/2005/8/layout/hList6"/>
    <dgm:cxn modelId="{48FF488F-AD56-44EC-AD44-4AF8E1F93955}" type="presParOf" srcId="{1B3D0ADA-319A-4940-B395-95DDFC699AD5}" destId="{4D486EF9-B268-495E-A68E-24F75757F6C9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D079A72-2727-424D-B5FE-A91191538121}" type="doc">
      <dgm:prSet loTypeId="urn:microsoft.com/office/officeart/2005/8/layout/hList6" loCatId="list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F0185DEC-A004-4FA4-88FD-66C2E3F007A9}">
      <dgm:prSet phldrT="[Текст]" custT="1"/>
      <dgm:spPr/>
      <dgm:t>
        <a:bodyPr/>
        <a:lstStyle/>
        <a:p>
          <a:pPr algn="just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r>
            <a:rPr lang="uk-UA" sz="2400" b="1" dirty="0" err="1" smtClean="0">
              <a:solidFill>
                <a:schemeClr val="tx1"/>
              </a:solidFill>
            </a:rPr>
            <a:t>Скворцова</a:t>
          </a:r>
          <a:r>
            <a:rPr lang="uk-UA" sz="2400" b="1" dirty="0" smtClean="0">
              <a:solidFill>
                <a:schemeClr val="tx1"/>
              </a:solidFill>
            </a:rPr>
            <a:t> С.О..</a:t>
          </a:r>
          <a:r>
            <a:rPr lang="ru-RU" sz="2400" dirty="0" smtClean="0">
              <a:solidFill>
                <a:schemeClr val="tx1"/>
              </a:solidFill>
            </a:rPr>
            <a:t> М</a:t>
          </a:r>
          <a:r>
            <a:rPr lang="uk-UA" sz="2400" dirty="0" err="1" smtClean="0">
              <a:solidFill>
                <a:schemeClr val="tx1"/>
              </a:solidFill>
            </a:rPr>
            <a:t>етодика</a:t>
          </a:r>
          <a:r>
            <a:rPr lang="uk-UA" sz="2400" dirty="0" smtClean="0">
              <a:solidFill>
                <a:schemeClr val="tx1"/>
              </a:solidFill>
            </a:rPr>
            <a:t> навчання математики в четвертому класі: </a:t>
          </a:r>
          <a:r>
            <a:rPr lang="uk-UA" sz="2400" dirty="0" err="1" smtClean="0">
              <a:solidFill>
                <a:schemeClr val="tx1"/>
              </a:solidFill>
            </a:rPr>
            <a:t>Навч</a:t>
          </a:r>
          <a:r>
            <a:rPr lang="uk-UA" sz="2400" dirty="0" smtClean="0">
              <a:solidFill>
                <a:schemeClr val="tx1"/>
              </a:solidFill>
            </a:rPr>
            <a:t>. </a:t>
          </a:r>
          <a:r>
            <a:rPr lang="uk-UA" sz="2400" dirty="0" err="1" smtClean="0">
              <a:solidFill>
                <a:schemeClr val="tx1"/>
              </a:solidFill>
            </a:rPr>
            <a:t>пос</a:t>
          </a:r>
          <a:r>
            <a:rPr lang="uk-UA" sz="2400" dirty="0" smtClean="0">
              <a:solidFill>
                <a:schemeClr val="tx1"/>
              </a:solidFill>
            </a:rPr>
            <a:t>. / С.О. </a:t>
          </a:r>
          <a:r>
            <a:rPr lang="uk-UA" sz="2400" dirty="0" err="1" smtClean="0">
              <a:solidFill>
                <a:schemeClr val="tx1"/>
              </a:solidFill>
            </a:rPr>
            <a:t>Скворцова</a:t>
          </a:r>
          <a:r>
            <a:rPr lang="uk-UA" sz="2400" dirty="0" smtClean="0">
              <a:solidFill>
                <a:schemeClr val="tx1"/>
              </a:solidFill>
            </a:rPr>
            <a:t>, Г.І. Мартинова, Т.О. Шевченко — Одеса: Автограф, 2003.— 309 с. – С. 251-256.</a:t>
          </a:r>
          <a:endParaRPr lang="uk-UA" sz="2400" noProof="0" dirty="0">
            <a:solidFill>
              <a:schemeClr val="tx1"/>
            </a:solidFill>
          </a:endParaRPr>
        </a:p>
      </dgm:t>
    </dgm:pt>
    <dgm:pt modelId="{7A64F6CD-A89D-447D-894E-D75895622BAD}" type="parTrans" cxnId="{C4813B3E-BED6-496A-A2CB-8B9B14B89133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/>
        </a:p>
      </dgm:t>
    </dgm:pt>
    <dgm:pt modelId="{AE6FA960-0A41-418B-B19C-B799CADA261A}" type="sibTrans" cxnId="{C4813B3E-BED6-496A-A2CB-8B9B14B89133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/>
        </a:p>
      </dgm:t>
    </dgm:pt>
    <dgm:pt modelId="{904D20C8-10B8-4171-B597-768FCCA53FB4}">
      <dgm:prSet phldrT="[Текст]" custT="1"/>
      <dgm:spPr/>
      <dgm:t>
        <a:bodyPr/>
        <a:lstStyle/>
        <a:p>
          <a:pPr algn="just"/>
          <a:r>
            <a:rPr lang="uk-UA" sz="2400" b="1" dirty="0" smtClean="0"/>
            <a:t>Богданович М.В., Козак М.В., Король Я.А.</a:t>
          </a:r>
          <a:r>
            <a:rPr lang="ru-RU" sz="2400" dirty="0" smtClean="0"/>
            <a:t>  Методика </a:t>
          </a:r>
          <a:r>
            <a:rPr lang="ru-RU" sz="2400" dirty="0" err="1" smtClean="0"/>
            <a:t>викладання</a:t>
          </a:r>
          <a:r>
            <a:rPr lang="ru-RU" sz="2400" dirty="0" smtClean="0"/>
            <a:t> математики в </a:t>
          </a:r>
          <a:r>
            <a:rPr lang="ru-RU" sz="2400" dirty="0" err="1" smtClean="0"/>
            <a:t>початкових</a:t>
          </a:r>
          <a:r>
            <a:rPr lang="ru-RU" sz="2400" dirty="0" smtClean="0"/>
            <a:t> </a:t>
          </a:r>
          <a:r>
            <a:rPr lang="ru-RU" sz="2400" dirty="0" err="1" smtClean="0"/>
            <a:t>класах</a:t>
          </a:r>
          <a:r>
            <a:rPr lang="ru-RU" sz="2400" dirty="0" smtClean="0"/>
            <a:t>: </a:t>
          </a:r>
          <a:r>
            <a:rPr lang="ru-RU" sz="2400" dirty="0" err="1" smtClean="0"/>
            <a:t>Навч</a:t>
          </a:r>
          <a:r>
            <a:rPr lang="ru-RU" sz="2400" dirty="0" smtClean="0"/>
            <a:t>. пос. — 3-є вид., </a:t>
          </a:r>
          <a:r>
            <a:rPr lang="ru-RU" sz="2400" dirty="0" err="1" smtClean="0"/>
            <a:t>перероб</a:t>
          </a:r>
          <a:r>
            <a:rPr lang="ru-RU" sz="2400" dirty="0" smtClean="0"/>
            <a:t>. </a:t>
          </a:r>
          <a:r>
            <a:rPr lang="ru-RU" sz="2400" dirty="0" err="1" smtClean="0"/>
            <a:t>ідоп</a:t>
          </a:r>
          <a:r>
            <a:rPr lang="ru-RU" sz="2400" dirty="0" smtClean="0"/>
            <a:t>.- </a:t>
          </a:r>
          <a:r>
            <a:rPr lang="ru-RU" sz="2400" dirty="0" err="1" smtClean="0"/>
            <a:t>Тернопіль</a:t>
          </a:r>
          <a:r>
            <a:rPr lang="ru-RU" sz="2400" dirty="0" smtClean="0"/>
            <a:t>: </a:t>
          </a:r>
          <a:r>
            <a:rPr lang="ru-RU" sz="2400" dirty="0" err="1" smtClean="0"/>
            <a:t>Навчальна</a:t>
          </a:r>
          <a:r>
            <a:rPr lang="ru-RU" sz="2400" dirty="0" smtClean="0"/>
            <a:t> книга—Богдан, 2006.— 336 с.</a:t>
          </a:r>
          <a:r>
            <a:rPr lang="uk-UA" sz="2400" dirty="0" smtClean="0"/>
            <a:t> </a:t>
          </a:r>
          <a:r>
            <a:rPr lang="uk-UA" sz="2400" dirty="0" smtClean="0">
              <a:solidFill>
                <a:srgbClr val="FF0000"/>
              </a:solidFill>
            </a:rPr>
            <a:t> </a:t>
          </a:r>
          <a:r>
            <a:rPr lang="uk-UA" sz="2400" dirty="0" smtClean="0">
              <a:solidFill>
                <a:schemeClr val="tx1"/>
              </a:solidFill>
            </a:rPr>
            <a:t>-</a:t>
          </a:r>
          <a:r>
            <a:rPr lang="uk-UA" sz="2400" dirty="0" smtClean="0">
              <a:solidFill>
                <a:srgbClr val="FF0000"/>
              </a:solidFill>
            </a:rPr>
            <a:t> </a:t>
          </a:r>
          <a:r>
            <a:rPr lang="uk-UA" sz="2400" dirty="0" smtClean="0">
              <a:solidFill>
                <a:schemeClr val="tx1"/>
              </a:solidFill>
            </a:rPr>
            <a:t>С. 291-300. </a:t>
          </a:r>
          <a:endParaRPr lang="uk-UA" sz="2400" noProof="0" dirty="0">
            <a:solidFill>
              <a:srgbClr val="FF0000"/>
            </a:solidFill>
          </a:endParaRPr>
        </a:p>
      </dgm:t>
    </dgm:pt>
    <dgm:pt modelId="{AB13E09B-144B-4E8C-859C-2D69DAE6EC31}" type="parTrans" cxnId="{35602394-AD83-4D69-8485-29B95562C5C3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/>
        </a:p>
      </dgm:t>
    </dgm:pt>
    <dgm:pt modelId="{A724B662-0105-41B3-A843-9B2B02E3932C}" type="sibTrans" cxnId="{35602394-AD83-4D69-8485-29B95562C5C3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/>
        </a:p>
      </dgm:t>
    </dgm:pt>
    <dgm:pt modelId="{A1FDD25E-E824-4031-88BC-0F373555732D}">
      <dgm:prSet phldrT="[Текст]" custT="1"/>
      <dgm:spPr/>
      <dgm:t>
        <a:bodyPr/>
        <a:lstStyle/>
        <a:p>
          <a:pPr algn="just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r>
            <a:rPr lang="uk-UA" sz="2400" b="1" dirty="0" smtClean="0">
              <a:solidFill>
                <a:schemeClr val="tx1"/>
              </a:solidFill>
            </a:rPr>
            <a:t>Навчальні програми</a:t>
          </a:r>
          <a:r>
            <a:rPr lang="ru-RU" sz="2400" b="1" dirty="0" smtClean="0">
              <a:solidFill>
                <a:schemeClr val="tx1"/>
              </a:solidFill>
            </a:rPr>
            <a:t> </a:t>
          </a:r>
          <a:r>
            <a:rPr lang="ru-RU" sz="2400" dirty="0" smtClean="0">
              <a:solidFill>
                <a:schemeClr val="tx1"/>
              </a:solidFill>
            </a:rPr>
            <a:t>для  </a:t>
          </a:r>
          <a:r>
            <a:rPr lang="ru-RU" sz="2400" dirty="0" err="1" smtClean="0">
              <a:solidFill>
                <a:schemeClr val="tx1"/>
              </a:solidFill>
            </a:rPr>
            <a:t>загальноосвітніх</a:t>
          </a:r>
          <a:r>
            <a:rPr lang="ru-RU" sz="2400" dirty="0" smtClean="0">
              <a:solidFill>
                <a:schemeClr val="tx1"/>
              </a:solidFill>
            </a:rPr>
            <a:t> </a:t>
          </a:r>
          <a:r>
            <a:rPr lang="ru-RU" sz="2400" dirty="0" err="1" smtClean="0">
              <a:solidFill>
                <a:schemeClr val="tx1"/>
              </a:solidFill>
            </a:rPr>
            <a:t>навчальних</a:t>
          </a:r>
          <a:r>
            <a:rPr lang="ru-RU" sz="2400" dirty="0" smtClean="0">
              <a:solidFill>
                <a:schemeClr val="tx1"/>
              </a:solidFill>
            </a:rPr>
            <a:t> </a:t>
          </a:r>
          <a:r>
            <a:rPr lang="ru-RU" sz="2400" dirty="0" err="1" smtClean="0">
              <a:solidFill>
                <a:schemeClr val="tx1"/>
              </a:solidFill>
            </a:rPr>
            <a:t>закладів</a:t>
          </a:r>
          <a:r>
            <a:rPr lang="ru-RU" sz="2400" dirty="0" smtClean="0">
              <a:solidFill>
                <a:schemeClr val="tx1"/>
              </a:solidFill>
            </a:rPr>
            <a:t>. 1 – 4 </a:t>
          </a:r>
          <a:r>
            <a:rPr lang="ru-RU" sz="2400" dirty="0" err="1" smtClean="0">
              <a:solidFill>
                <a:schemeClr val="tx1"/>
              </a:solidFill>
            </a:rPr>
            <a:t>класи</a:t>
          </a:r>
          <a:r>
            <a:rPr lang="ru-RU" sz="2400" dirty="0" smtClean="0">
              <a:solidFill>
                <a:schemeClr val="tx1"/>
              </a:solidFill>
            </a:rPr>
            <a:t>. – К. : </a:t>
          </a:r>
          <a:r>
            <a:rPr lang="ru-RU" sz="2400" dirty="0" err="1" smtClean="0">
              <a:solidFill>
                <a:schemeClr val="tx1"/>
              </a:solidFill>
            </a:rPr>
            <a:t>Видавничий</a:t>
          </a:r>
          <a:r>
            <a:rPr lang="ru-RU" sz="2400" dirty="0" smtClean="0">
              <a:solidFill>
                <a:schemeClr val="tx1"/>
              </a:solidFill>
            </a:rPr>
            <a:t> </a:t>
          </a:r>
          <a:r>
            <a:rPr lang="ru-RU" sz="2400" dirty="0" err="1" smtClean="0">
              <a:solidFill>
                <a:schemeClr val="tx1"/>
              </a:solidFill>
            </a:rPr>
            <a:t>дім</a:t>
          </a:r>
          <a:r>
            <a:rPr lang="ru-RU" sz="2400" dirty="0" smtClean="0">
              <a:solidFill>
                <a:schemeClr val="tx1"/>
              </a:solidFill>
            </a:rPr>
            <a:t> «</a:t>
          </a:r>
          <a:r>
            <a:rPr lang="ru-RU" sz="2400" dirty="0" err="1" smtClean="0">
              <a:solidFill>
                <a:schemeClr val="tx1"/>
              </a:solidFill>
            </a:rPr>
            <a:t>Освіта</a:t>
          </a:r>
          <a:r>
            <a:rPr lang="ru-RU" sz="2400" dirty="0" smtClean="0">
              <a:solidFill>
                <a:schemeClr val="tx1"/>
              </a:solidFill>
            </a:rPr>
            <a:t>», 2011. – 392 с. – С. </a:t>
          </a:r>
          <a:r>
            <a:rPr lang="ru-RU" sz="2400" smtClean="0">
              <a:solidFill>
                <a:schemeClr val="tx1"/>
              </a:solidFill>
            </a:rPr>
            <a:t>143-144, 152-153, 160, 167.</a:t>
          </a:r>
          <a:endParaRPr lang="uk-UA" sz="2400" b="1" spc="-150" noProof="0" dirty="0" smtClean="0">
            <a:solidFill>
              <a:schemeClr val="tx1"/>
            </a:solidFill>
          </a:endParaRPr>
        </a:p>
      </dgm:t>
    </dgm:pt>
    <dgm:pt modelId="{C702E0CA-6275-47FC-BA78-67A35C06F402}" type="parTrans" cxnId="{89460EDA-9BD4-4293-90B9-DE031DD704FC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/>
        </a:p>
      </dgm:t>
    </dgm:pt>
    <dgm:pt modelId="{3CCF12BB-1C33-46E8-82C6-DC01B0B90D19}" type="sibTrans" cxnId="{89460EDA-9BD4-4293-90B9-DE031DD704FC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/>
        </a:p>
      </dgm:t>
    </dgm:pt>
    <dgm:pt modelId="{1B3D0ADA-319A-4940-B395-95DDFC699AD5}" type="pres">
      <dgm:prSet presAssocID="{DD079A72-2727-424D-B5FE-A91191538121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6B34294-6D5C-4362-AE07-3750C0B6CB94}" type="pres">
      <dgm:prSet presAssocID="{F0185DEC-A004-4FA4-88FD-66C2E3F007A9}" presName="node" presStyleLbl="node1" presStyleIdx="0" presStyleCnt="3" custScaleX="20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E4BE53-D7CF-43C4-9E28-06C19846DE34}" type="pres">
      <dgm:prSet presAssocID="{AE6FA960-0A41-418B-B19C-B799CADA261A}" presName="sibTrans" presStyleCnt="0"/>
      <dgm:spPr/>
      <dgm:t>
        <a:bodyPr/>
        <a:lstStyle/>
        <a:p>
          <a:endParaRPr lang="ru-RU"/>
        </a:p>
      </dgm:t>
    </dgm:pt>
    <dgm:pt modelId="{AA690A2A-462F-4842-87AB-27D36FBE8E82}" type="pres">
      <dgm:prSet presAssocID="{904D20C8-10B8-4171-B597-768FCCA53FB4}" presName="node" presStyleLbl="node1" presStyleIdx="1" presStyleCnt="3" custScaleX="20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68EF68-1A81-4AB3-AAA6-287B403EDA26}" type="pres">
      <dgm:prSet presAssocID="{A724B662-0105-41B3-A843-9B2B02E3932C}" presName="sibTrans" presStyleCnt="0"/>
      <dgm:spPr/>
      <dgm:t>
        <a:bodyPr/>
        <a:lstStyle/>
        <a:p>
          <a:endParaRPr lang="ru-RU"/>
        </a:p>
      </dgm:t>
    </dgm:pt>
    <dgm:pt modelId="{4D486EF9-B268-495E-A68E-24F75757F6C9}" type="pres">
      <dgm:prSet presAssocID="{A1FDD25E-E824-4031-88BC-0F373555732D}" presName="node" presStyleLbl="node1" presStyleIdx="2" presStyleCnt="3" custScaleX="20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E6A2D2E-4B53-48FA-9521-ACF15F3B0E7B}" type="presOf" srcId="{A1FDD25E-E824-4031-88BC-0F373555732D}" destId="{4D486EF9-B268-495E-A68E-24F75757F6C9}" srcOrd="0" destOrd="0" presId="urn:microsoft.com/office/officeart/2005/8/layout/hList6"/>
    <dgm:cxn modelId="{DDEE02AF-DB7E-4650-B160-896AD7C4D6DA}" type="presOf" srcId="{DD079A72-2727-424D-B5FE-A91191538121}" destId="{1B3D0ADA-319A-4940-B395-95DDFC699AD5}" srcOrd="0" destOrd="0" presId="urn:microsoft.com/office/officeart/2005/8/layout/hList6"/>
    <dgm:cxn modelId="{89460EDA-9BD4-4293-90B9-DE031DD704FC}" srcId="{DD079A72-2727-424D-B5FE-A91191538121}" destId="{A1FDD25E-E824-4031-88BC-0F373555732D}" srcOrd="2" destOrd="0" parTransId="{C702E0CA-6275-47FC-BA78-67A35C06F402}" sibTransId="{3CCF12BB-1C33-46E8-82C6-DC01B0B90D19}"/>
    <dgm:cxn modelId="{30E4030F-CDA8-4C9B-8FA5-93FF6A52AC30}" type="presOf" srcId="{904D20C8-10B8-4171-B597-768FCCA53FB4}" destId="{AA690A2A-462F-4842-87AB-27D36FBE8E82}" srcOrd="0" destOrd="0" presId="urn:microsoft.com/office/officeart/2005/8/layout/hList6"/>
    <dgm:cxn modelId="{35602394-AD83-4D69-8485-29B95562C5C3}" srcId="{DD079A72-2727-424D-B5FE-A91191538121}" destId="{904D20C8-10B8-4171-B597-768FCCA53FB4}" srcOrd="1" destOrd="0" parTransId="{AB13E09B-144B-4E8C-859C-2D69DAE6EC31}" sibTransId="{A724B662-0105-41B3-A843-9B2B02E3932C}"/>
    <dgm:cxn modelId="{9B6F1D81-710C-4EBB-AE91-9C3B97EC9910}" type="presOf" srcId="{F0185DEC-A004-4FA4-88FD-66C2E3F007A9}" destId="{E6B34294-6D5C-4362-AE07-3750C0B6CB94}" srcOrd="0" destOrd="0" presId="urn:microsoft.com/office/officeart/2005/8/layout/hList6"/>
    <dgm:cxn modelId="{C4813B3E-BED6-496A-A2CB-8B9B14B89133}" srcId="{DD079A72-2727-424D-B5FE-A91191538121}" destId="{F0185DEC-A004-4FA4-88FD-66C2E3F007A9}" srcOrd="0" destOrd="0" parTransId="{7A64F6CD-A89D-447D-894E-D75895622BAD}" sibTransId="{AE6FA960-0A41-418B-B19C-B799CADA261A}"/>
    <dgm:cxn modelId="{F9376126-6E12-4BD6-81D5-48E4A3E89DE9}" type="presParOf" srcId="{1B3D0ADA-319A-4940-B395-95DDFC699AD5}" destId="{E6B34294-6D5C-4362-AE07-3750C0B6CB94}" srcOrd="0" destOrd="0" presId="urn:microsoft.com/office/officeart/2005/8/layout/hList6"/>
    <dgm:cxn modelId="{6175A245-EFF6-4F55-B2DD-AB11BEE7DF8C}" type="presParOf" srcId="{1B3D0ADA-319A-4940-B395-95DDFC699AD5}" destId="{E8E4BE53-D7CF-43C4-9E28-06C19846DE34}" srcOrd="1" destOrd="0" presId="urn:microsoft.com/office/officeart/2005/8/layout/hList6"/>
    <dgm:cxn modelId="{4C8E6236-F249-4633-85E2-0712FC86C29C}" type="presParOf" srcId="{1B3D0ADA-319A-4940-B395-95DDFC699AD5}" destId="{AA690A2A-462F-4842-87AB-27D36FBE8E82}" srcOrd="2" destOrd="0" presId="urn:microsoft.com/office/officeart/2005/8/layout/hList6"/>
    <dgm:cxn modelId="{C456F990-3DCA-4E69-B713-1BD0CCBB568B}" type="presParOf" srcId="{1B3D0ADA-319A-4940-B395-95DDFC699AD5}" destId="{5B68EF68-1A81-4AB3-AAA6-287B403EDA26}" srcOrd="3" destOrd="0" presId="urn:microsoft.com/office/officeart/2005/8/layout/hList6"/>
    <dgm:cxn modelId="{E45FEADD-2E7D-4653-B1E2-97CF322D1974}" type="presParOf" srcId="{1B3D0ADA-319A-4940-B395-95DDFC699AD5}" destId="{4D486EF9-B268-495E-A68E-24F75757F6C9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6F6B25E-5D6B-4ECF-AF9D-EAA929C9A4C8}" type="doc">
      <dgm:prSet loTypeId="urn:microsoft.com/office/officeart/2005/8/layout/vList5" loCatId="list" qsTypeId="urn:microsoft.com/office/officeart/2005/8/quickstyle/simple1" qsCatId="simple" csTypeId="urn:microsoft.com/office/officeart/2005/8/colors/accent4_2" csCatId="accent4" phldr="1"/>
      <dgm:spPr/>
      <dgm:t>
        <a:bodyPr/>
        <a:lstStyle/>
        <a:p>
          <a:endParaRPr lang="ru-RU"/>
        </a:p>
      </dgm:t>
    </dgm:pt>
    <dgm:pt modelId="{B1073F86-7009-4DE1-9468-C44F86B0C0B5}">
      <dgm:prSet phldrT="[Текст]" custT="1"/>
      <dgm:spPr/>
      <dgm:t>
        <a:bodyPr/>
        <a:lstStyle/>
        <a:p>
          <a:r>
            <a:rPr lang="ru-RU" sz="2400" b="1" dirty="0" smtClean="0"/>
            <a:t>1.</a:t>
          </a:r>
          <a:endParaRPr lang="ru-RU" sz="2400" b="1" dirty="0"/>
        </a:p>
      </dgm:t>
    </dgm:pt>
    <dgm:pt modelId="{D5762AD9-4156-4502-8A94-21B7A2B99B61}" type="parTrans" cxnId="{7E91330F-6A99-4092-9B3F-B4524ABBF642}">
      <dgm:prSet/>
      <dgm:spPr/>
      <dgm:t>
        <a:bodyPr/>
        <a:lstStyle/>
        <a:p>
          <a:endParaRPr lang="ru-RU" sz="2400"/>
        </a:p>
      </dgm:t>
    </dgm:pt>
    <dgm:pt modelId="{53EC38A5-AF2B-440B-8149-73E1ABB6F054}" type="sibTrans" cxnId="{7E91330F-6A99-4092-9B3F-B4524ABBF642}">
      <dgm:prSet/>
      <dgm:spPr/>
      <dgm:t>
        <a:bodyPr/>
        <a:lstStyle/>
        <a:p>
          <a:endParaRPr lang="ru-RU" sz="2400"/>
        </a:p>
      </dgm:t>
    </dgm:pt>
    <dgm:pt modelId="{9711E13B-5E58-4D83-AB7A-5ED98B0319BA}">
      <dgm:prSet phldrT="[Текст]" custT="1"/>
      <dgm:spPr/>
      <dgm:t>
        <a:bodyPr/>
        <a:lstStyle/>
        <a:p>
          <a:pPr algn="just"/>
          <a:r>
            <a:rPr lang="uk-UA" sz="2400" dirty="0" smtClean="0">
              <a:hlinkClick xmlns:r="http://schemas.openxmlformats.org/officeDocument/2006/relationships" r:id="rId1" action="ppaction://hlinkpres?slideindex=1&amp;slidetitle="/>
            </a:rPr>
            <a:t>Зміст геометричного матеріалу початкового курсу математики.</a:t>
          </a:r>
          <a:endParaRPr lang="ru-RU" sz="2400" dirty="0"/>
        </a:p>
      </dgm:t>
    </dgm:pt>
    <dgm:pt modelId="{3E95E6EF-0A17-4C58-BCAF-488ADB984354}" type="parTrans" cxnId="{ACAAEE6A-0AA2-4D41-BCA4-BFB929E144D8}">
      <dgm:prSet/>
      <dgm:spPr/>
      <dgm:t>
        <a:bodyPr/>
        <a:lstStyle/>
        <a:p>
          <a:endParaRPr lang="ru-RU" sz="2400"/>
        </a:p>
      </dgm:t>
    </dgm:pt>
    <dgm:pt modelId="{B43AF418-642F-4A0B-86DB-CDF38AB3E7D0}" type="sibTrans" cxnId="{ACAAEE6A-0AA2-4D41-BCA4-BFB929E144D8}">
      <dgm:prSet/>
      <dgm:spPr/>
      <dgm:t>
        <a:bodyPr/>
        <a:lstStyle/>
        <a:p>
          <a:endParaRPr lang="ru-RU" sz="2400"/>
        </a:p>
      </dgm:t>
    </dgm:pt>
    <dgm:pt modelId="{E3E52D60-FB37-44C2-A7ED-F8F42776443E}">
      <dgm:prSet phldrT="[Текст]" custT="1"/>
      <dgm:spPr/>
      <dgm:t>
        <a:bodyPr/>
        <a:lstStyle/>
        <a:p>
          <a:r>
            <a:rPr lang="ru-RU" sz="2400" b="1" dirty="0" smtClean="0"/>
            <a:t>3.</a:t>
          </a:r>
          <a:endParaRPr lang="ru-RU" sz="2400" b="1" dirty="0"/>
        </a:p>
      </dgm:t>
    </dgm:pt>
    <dgm:pt modelId="{9624D9D2-43CC-450A-B34F-4B79F35E0161}" type="parTrans" cxnId="{66B7275F-63B4-48DC-B840-5E0F191C44BC}">
      <dgm:prSet/>
      <dgm:spPr/>
      <dgm:t>
        <a:bodyPr/>
        <a:lstStyle/>
        <a:p>
          <a:endParaRPr lang="ru-RU" sz="2400"/>
        </a:p>
      </dgm:t>
    </dgm:pt>
    <dgm:pt modelId="{4F278DB9-3D1F-4D2E-A6F3-A5505CD7A737}" type="sibTrans" cxnId="{66B7275F-63B4-48DC-B840-5E0F191C44BC}">
      <dgm:prSet/>
      <dgm:spPr/>
      <dgm:t>
        <a:bodyPr/>
        <a:lstStyle/>
        <a:p>
          <a:endParaRPr lang="ru-RU" sz="2400"/>
        </a:p>
      </dgm:t>
    </dgm:pt>
    <dgm:pt modelId="{5DD621EF-41CF-448F-A782-480EA2260C24}">
      <dgm:prSet phldrT="[Текст]" custT="1"/>
      <dgm:spPr/>
      <dgm:t>
        <a:bodyPr/>
        <a:lstStyle/>
        <a:p>
          <a:pPr algn="just"/>
          <a:r>
            <a:rPr lang="uk-UA" sz="2400" dirty="0" smtClean="0"/>
            <a:t>Методика формування геометричних уявлень і понять.</a:t>
          </a:r>
          <a:endParaRPr lang="ru-RU" sz="2400" dirty="0"/>
        </a:p>
      </dgm:t>
    </dgm:pt>
    <dgm:pt modelId="{E0C0D43F-C44D-426A-8C35-296858CF4F2F}" type="parTrans" cxnId="{AAB58167-0097-44E7-9303-4010A37FFE43}">
      <dgm:prSet/>
      <dgm:spPr/>
      <dgm:t>
        <a:bodyPr/>
        <a:lstStyle/>
        <a:p>
          <a:endParaRPr lang="ru-RU" sz="2400"/>
        </a:p>
      </dgm:t>
    </dgm:pt>
    <dgm:pt modelId="{A1693F32-1355-47E1-8F4E-01C36DFA33A8}" type="sibTrans" cxnId="{AAB58167-0097-44E7-9303-4010A37FFE43}">
      <dgm:prSet/>
      <dgm:spPr/>
      <dgm:t>
        <a:bodyPr/>
        <a:lstStyle/>
        <a:p>
          <a:endParaRPr lang="ru-RU" sz="2400"/>
        </a:p>
      </dgm:t>
    </dgm:pt>
    <dgm:pt modelId="{5B4450A5-B5D9-46F4-8CB8-CE7CC0BA5859}">
      <dgm:prSet phldrT="[Текст]" custT="1"/>
      <dgm:spPr/>
      <dgm:t>
        <a:bodyPr/>
        <a:lstStyle/>
        <a:p>
          <a:pPr algn="just"/>
          <a:r>
            <a:rPr lang="uk-UA" sz="2400" dirty="0" smtClean="0">
              <a:hlinkClick xmlns:r="http://schemas.openxmlformats.org/officeDocument/2006/relationships" r:id="rId2" action="ppaction://hlinkpres?slideindex=1&amp;slidetitle="/>
            </a:rPr>
            <a:t>Формування уявлень про точку, пряму, криву лінії, відрізок та ламану.</a:t>
          </a:r>
          <a:endParaRPr lang="ru-RU" sz="2400" dirty="0"/>
        </a:p>
      </dgm:t>
    </dgm:pt>
    <dgm:pt modelId="{896B1CAD-43A6-421C-8E9B-4D4C2A213B3B}" type="parTrans" cxnId="{70C82FFA-127E-4E29-B21F-79FA60AD7BAB}">
      <dgm:prSet/>
      <dgm:spPr/>
      <dgm:t>
        <a:bodyPr/>
        <a:lstStyle/>
        <a:p>
          <a:endParaRPr lang="ru-RU" sz="2400"/>
        </a:p>
      </dgm:t>
    </dgm:pt>
    <dgm:pt modelId="{CA984C9D-0719-4319-A308-3250C879502B}" type="sibTrans" cxnId="{70C82FFA-127E-4E29-B21F-79FA60AD7BAB}">
      <dgm:prSet/>
      <dgm:spPr/>
      <dgm:t>
        <a:bodyPr/>
        <a:lstStyle/>
        <a:p>
          <a:endParaRPr lang="ru-RU" sz="2400"/>
        </a:p>
      </dgm:t>
    </dgm:pt>
    <dgm:pt modelId="{A5C651E8-C66F-468A-90AA-0FEAEBDC3640}">
      <dgm:prSet custT="1"/>
      <dgm:spPr/>
      <dgm:t>
        <a:bodyPr/>
        <a:lstStyle/>
        <a:p>
          <a:r>
            <a:rPr lang="uk-UA" sz="2400" b="1" dirty="0" smtClean="0"/>
            <a:t>-</a:t>
          </a:r>
        </a:p>
      </dgm:t>
    </dgm:pt>
    <dgm:pt modelId="{8E1DD43C-D8F7-46C4-A6AF-00D55F707AC7}" type="parTrans" cxnId="{8A8D8FC5-C97E-4B25-AD33-7951EB3ECA99}">
      <dgm:prSet/>
      <dgm:spPr/>
      <dgm:t>
        <a:bodyPr/>
        <a:lstStyle/>
        <a:p>
          <a:endParaRPr lang="ru-RU" sz="2400"/>
        </a:p>
      </dgm:t>
    </dgm:pt>
    <dgm:pt modelId="{59659ACE-BD4F-4027-A2B7-1F3014BF97F1}" type="sibTrans" cxnId="{8A8D8FC5-C97E-4B25-AD33-7951EB3ECA99}">
      <dgm:prSet/>
      <dgm:spPr/>
      <dgm:t>
        <a:bodyPr/>
        <a:lstStyle/>
        <a:p>
          <a:endParaRPr lang="ru-RU" sz="2400"/>
        </a:p>
      </dgm:t>
    </dgm:pt>
    <dgm:pt modelId="{8CD09BF1-6B31-478E-8300-2C99193F576C}">
      <dgm:prSet custT="1"/>
      <dgm:spPr/>
      <dgm:t>
        <a:bodyPr/>
        <a:lstStyle/>
        <a:p>
          <a:pPr algn="just"/>
          <a:r>
            <a:rPr lang="uk-UA" sz="2400" dirty="0" smtClean="0">
              <a:hlinkClick xmlns:r="http://schemas.openxmlformats.org/officeDocument/2006/relationships" r:id="rId3" action="ppaction://hlinkpres?slideindex=1&amp;slidetitle="/>
            </a:rPr>
            <a:t>Формування уявлень про многокутники та їх елементи.</a:t>
          </a:r>
          <a:endParaRPr lang="uk-UA" sz="2400" dirty="0" smtClean="0"/>
        </a:p>
      </dgm:t>
    </dgm:pt>
    <dgm:pt modelId="{01FB5A89-3CE1-4FC3-AD72-94E6A0DC23C5}" type="sibTrans" cxnId="{AF781B5A-8A7F-407F-B1BE-AA0710C9C86A}">
      <dgm:prSet/>
      <dgm:spPr/>
      <dgm:t>
        <a:bodyPr/>
        <a:lstStyle/>
        <a:p>
          <a:endParaRPr lang="ru-RU" sz="2400"/>
        </a:p>
      </dgm:t>
    </dgm:pt>
    <dgm:pt modelId="{8DAF0B44-8812-446D-8B7C-8179DBBC0A5D}" type="parTrans" cxnId="{AF781B5A-8A7F-407F-B1BE-AA0710C9C86A}">
      <dgm:prSet/>
      <dgm:spPr/>
      <dgm:t>
        <a:bodyPr/>
        <a:lstStyle/>
        <a:p>
          <a:endParaRPr lang="ru-RU" sz="2400"/>
        </a:p>
      </dgm:t>
    </dgm:pt>
    <dgm:pt modelId="{9EAC05D9-FF2D-4BB4-9A16-8BAB2090DB2C}">
      <dgm:prSet phldrT="[Текст]" custT="1"/>
      <dgm:spPr/>
      <dgm:t>
        <a:bodyPr/>
        <a:lstStyle/>
        <a:p>
          <a:r>
            <a:rPr lang="uk-UA" sz="2400" b="1" dirty="0" smtClean="0"/>
            <a:t>-</a:t>
          </a:r>
          <a:endParaRPr lang="ru-RU" sz="2400" b="1" dirty="0"/>
        </a:p>
      </dgm:t>
    </dgm:pt>
    <dgm:pt modelId="{B118BB03-4168-4DF3-8F53-0360F8DCDA92}" type="sibTrans" cxnId="{09ED4682-0696-4685-9B57-1993A822928E}">
      <dgm:prSet/>
      <dgm:spPr/>
      <dgm:t>
        <a:bodyPr/>
        <a:lstStyle/>
        <a:p>
          <a:endParaRPr lang="ru-RU" sz="2400"/>
        </a:p>
      </dgm:t>
    </dgm:pt>
    <dgm:pt modelId="{FCA4D730-EBD9-4F2E-AE5D-8CF9BA871015}" type="parTrans" cxnId="{09ED4682-0696-4685-9B57-1993A822928E}">
      <dgm:prSet/>
      <dgm:spPr/>
      <dgm:t>
        <a:bodyPr/>
        <a:lstStyle/>
        <a:p>
          <a:endParaRPr lang="ru-RU" sz="2400"/>
        </a:p>
      </dgm:t>
    </dgm:pt>
    <dgm:pt modelId="{EDD9AD30-0CBC-4CAE-AE45-34B6C8D28B6A}">
      <dgm:prSet phldrT="[Текст]" custT="1"/>
      <dgm:spPr/>
      <dgm:t>
        <a:bodyPr/>
        <a:lstStyle/>
        <a:p>
          <a:pPr algn="just"/>
          <a:r>
            <a:rPr lang="uk-UA" sz="2400" dirty="0" smtClean="0">
              <a:hlinkClick xmlns:r="http://schemas.openxmlformats.org/officeDocument/2006/relationships" r:id="rId4" action="ppaction://hlinkpres?slideindex=1&amp;slidetitle="/>
            </a:rPr>
            <a:t>Порядок вивчення елементів геометрії в початковій школі.</a:t>
          </a:r>
          <a:endParaRPr lang="ru-RU" sz="2400" dirty="0"/>
        </a:p>
      </dgm:t>
    </dgm:pt>
    <dgm:pt modelId="{19594A43-0289-4329-A0D7-1AEEE086913E}" type="parTrans" cxnId="{72781303-BC04-4CFC-BE88-612B3D13D084}">
      <dgm:prSet/>
      <dgm:spPr/>
      <dgm:t>
        <a:bodyPr/>
        <a:lstStyle/>
        <a:p>
          <a:endParaRPr lang="ru-RU"/>
        </a:p>
      </dgm:t>
    </dgm:pt>
    <dgm:pt modelId="{B4C4F2F6-0714-41B4-8D70-5244EFF908EA}" type="sibTrans" cxnId="{72781303-BC04-4CFC-BE88-612B3D13D084}">
      <dgm:prSet/>
      <dgm:spPr/>
      <dgm:t>
        <a:bodyPr/>
        <a:lstStyle/>
        <a:p>
          <a:endParaRPr lang="ru-RU"/>
        </a:p>
      </dgm:t>
    </dgm:pt>
    <dgm:pt modelId="{0D535C19-839F-4BBE-854A-07E63279E575}">
      <dgm:prSet phldrT="[Текст]" custT="1"/>
      <dgm:spPr/>
      <dgm:t>
        <a:bodyPr/>
        <a:lstStyle/>
        <a:p>
          <a:pPr algn="ctr"/>
          <a:r>
            <a:rPr lang="ru-RU" sz="2400" b="1" dirty="0" smtClean="0"/>
            <a:t>2.</a:t>
          </a:r>
          <a:endParaRPr lang="ru-RU" sz="2400" b="1" dirty="0"/>
        </a:p>
      </dgm:t>
    </dgm:pt>
    <dgm:pt modelId="{8E71F7A9-C7E6-4886-A48A-F7C58BBCF7CD}" type="parTrans" cxnId="{885EAE9E-7BD8-4C84-8ACE-24190242EEDA}">
      <dgm:prSet/>
      <dgm:spPr/>
      <dgm:t>
        <a:bodyPr/>
        <a:lstStyle/>
        <a:p>
          <a:endParaRPr lang="ru-RU"/>
        </a:p>
      </dgm:t>
    </dgm:pt>
    <dgm:pt modelId="{097D3776-4926-4FD4-9898-9BACDD13765B}" type="sibTrans" cxnId="{885EAE9E-7BD8-4C84-8ACE-24190242EEDA}">
      <dgm:prSet/>
      <dgm:spPr/>
      <dgm:t>
        <a:bodyPr/>
        <a:lstStyle/>
        <a:p>
          <a:endParaRPr lang="ru-RU"/>
        </a:p>
      </dgm:t>
    </dgm:pt>
    <dgm:pt modelId="{3EE42B19-39FD-49E6-A451-7349A2DFA5BB}">
      <dgm:prSet custT="1"/>
      <dgm:spPr/>
      <dgm:t>
        <a:bodyPr/>
        <a:lstStyle/>
        <a:p>
          <a:pPr algn="just"/>
          <a:r>
            <a:rPr lang="uk-UA" sz="2400" dirty="0" smtClean="0">
              <a:hlinkClick xmlns:r="http://schemas.openxmlformats.org/officeDocument/2006/relationships" r:id="rId5" action="ppaction://hlinkpres?slideindex=1&amp;slidetitle="/>
            </a:rPr>
            <a:t>Формування поняття про прямокутник і квадрат.</a:t>
          </a:r>
          <a:endParaRPr lang="uk-UA" sz="2400" dirty="0" smtClean="0"/>
        </a:p>
      </dgm:t>
    </dgm:pt>
    <dgm:pt modelId="{901FF232-D5ED-4BA6-BA56-1B9C3C6EE626}" type="parTrans" cxnId="{A3F17ED6-A38D-4CC6-980F-88B91C5985FC}">
      <dgm:prSet/>
      <dgm:spPr/>
      <dgm:t>
        <a:bodyPr/>
        <a:lstStyle/>
        <a:p>
          <a:endParaRPr lang="ru-RU"/>
        </a:p>
      </dgm:t>
    </dgm:pt>
    <dgm:pt modelId="{B811C3AB-DE5F-4FB9-BAE6-FD29588BF234}" type="sibTrans" cxnId="{A3F17ED6-A38D-4CC6-980F-88B91C5985FC}">
      <dgm:prSet/>
      <dgm:spPr/>
      <dgm:t>
        <a:bodyPr/>
        <a:lstStyle/>
        <a:p>
          <a:endParaRPr lang="ru-RU"/>
        </a:p>
      </dgm:t>
    </dgm:pt>
    <dgm:pt modelId="{028E0391-1B5F-4946-9DA0-E1A2CF17DBD7}">
      <dgm:prSet custT="1"/>
      <dgm:spPr/>
      <dgm:t>
        <a:bodyPr/>
        <a:lstStyle/>
        <a:p>
          <a:pPr algn="ctr"/>
          <a:r>
            <a:rPr lang="uk-UA" sz="2400" b="1" smtClean="0"/>
            <a:t>-</a:t>
          </a:r>
          <a:endParaRPr lang="uk-UA" sz="2400" b="1" dirty="0" smtClean="0"/>
        </a:p>
      </dgm:t>
    </dgm:pt>
    <dgm:pt modelId="{75BEC36B-DC6B-4D40-9E8B-BF4275FD8388}" type="parTrans" cxnId="{4F292677-425E-490B-A79A-F86483312085}">
      <dgm:prSet/>
      <dgm:spPr/>
      <dgm:t>
        <a:bodyPr/>
        <a:lstStyle/>
        <a:p>
          <a:endParaRPr lang="ru-RU"/>
        </a:p>
      </dgm:t>
    </dgm:pt>
    <dgm:pt modelId="{9E23E33E-D6C7-448C-A3A4-A930AB3B4DBD}" type="sibTrans" cxnId="{4F292677-425E-490B-A79A-F86483312085}">
      <dgm:prSet/>
      <dgm:spPr/>
      <dgm:t>
        <a:bodyPr/>
        <a:lstStyle/>
        <a:p>
          <a:endParaRPr lang="ru-RU"/>
        </a:p>
      </dgm:t>
    </dgm:pt>
    <dgm:pt modelId="{EE6DB35C-0734-4FD7-B3FC-9905F6FB82FF}">
      <dgm:prSet custT="1"/>
      <dgm:spPr/>
      <dgm:t>
        <a:bodyPr/>
        <a:lstStyle/>
        <a:p>
          <a:pPr algn="just"/>
          <a:r>
            <a:rPr lang="uk-UA" sz="2400" dirty="0" smtClean="0">
              <a:hlinkClick xmlns:r="http://schemas.openxmlformats.org/officeDocument/2006/relationships" r:id="rId6" action="ppaction://hlinkpres?slideindex=1&amp;slidetitle="/>
            </a:rPr>
            <a:t>Формування уявлення про коло і круг та їх елементи.</a:t>
          </a:r>
          <a:endParaRPr lang="uk-UA" sz="2400" dirty="0" smtClean="0"/>
        </a:p>
      </dgm:t>
    </dgm:pt>
    <dgm:pt modelId="{7909BC4D-44D4-412A-9C9C-499216F757E0}" type="parTrans" cxnId="{0D05E037-9AF9-4335-871D-4AF4D826B26B}">
      <dgm:prSet/>
      <dgm:spPr/>
      <dgm:t>
        <a:bodyPr/>
        <a:lstStyle/>
        <a:p>
          <a:endParaRPr lang="ru-RU"/>
        </a:p>
      </dgm:t>
    </dgm:pt>
    <dgm:pt modelId="{E54377C6-A100-49DC-8D85-617ABE31C54D}" type="sibTrans" cxnId="{0D05E037-9AF9-4335-871D-4AF4D826B26B}">
      <dgm:prSet/>
      <dgm:spPr/>
      <dgm:t>
        <a:bodyPr/>
        <a:lstStyle/>
        <a:p>
          <a:endParaRPr lang="ru-RU"/>
        </a:p>
      </dgm:t>
    </dgm:pt>
    <dgm:pt modelId="{912CD7A6-13AB-49BC-9412-55AAD1CFC53B}">
      <dgm:prSet custT="1"/>
      <dgm:spPr/>
      <dgm:t>
        <a:bodyPr/>
        <a:lstStyle/>
        <a:p>
          <a:pPr algn="ctr"/>
          <a:r>
            <a:rPr lang="uk-UA" sz="2400" b="1" dirty="0" smtClean="0"/>
            <a:t>-</a:t>
          </a:r>
        </a:p>
      </dgm:t>
    </dgm:pt>
    <dgm:pt modelId="{5A4F2CDF-C33E-4965-866E-D3E9C16D894E}" type="parTrans" cxnId="{858EF1B4-6B36-4DD4-8DF3-D99445EFC718}">
      <dgm:prSet/>
      <dgm:spPr/>
      <dgm:t>
        <a:bodyPr/>
        <a:lstStyle/>
        <a:p>
          <a:endParaRPr lang="ru-RU"/>
        </a:p>
      </dgm:t>
    </dgm:pt>
    <dgm:pt modelId="{4E7FC3D3-4026-4DC1-95D9-F5B043591ED3}" type="sibTrans" cxnId="{858EF1B4-6B36-4DD4-8DF3-D99445EFC718}">
      <dgm:prSet/>
      <dgm:spPr/>
      <dgm:t>
        <a:bodyPr/>
        <a:lstStyle/>
        <a:p>
          <a:endParaRPr lang="ru-RU"/>
        </a:p>
      </dgm:t>
    </dgm:pt>
    <dgm:pt modelId="{C7C51792-50AF-4ED4-8057-552AC0233410}">
      <dgm:prSet custT="1"/>
      <dgm:spPr/>
      <dgm:t>
        <a:bodyPr/>
        <a:lstStyle/>
        <a:p>
          <a:pPr algn="just"/>
          <a:r>
            <a:rPr lang="uk-UA" sz="2400" dirty="0" smtClean="0">
              <a:hlinkClick xmlns:r="http://schemas.openxmlformats.org/officeDocument/2006/relationships" r:id="rId7" action="ppaction://hlinkpres?slideindex=1&amp;slidetitle="/>
            </a:rPr>
            <a:t>Формування уявлень про кут, види кутів.</a:t>
          </a:r>
          <a:endParaRPr lang="uk-UA" sz="2400" dirty="0" smtClean="0"/>
        </a:p>
      </dgm:t>
    </dgm:pt>
    <dgm:pt modelId="{A7C6DED8-C51A-4A5E-A1B4-B88CEC7C5A44}" type="parTrans" cxnId="{71C810D3-78ED-454C-BC21-D428525CDC72}">
      <dgm:prSet/>
      <dgm:spPr/>
    </dgm:pt>
    <dgm:pt modelId="{2CB74F11-947C-4B46-A181-2025FE8762DB}" type="sibTrans" cxnId="{71C810D3-78ED-454C-BC21-D428525CDC72}">
      <dgm:prSet/>
      <dgm:spPr/>
    </dgm:pt>
    <dgm:pt modelId="{7FF5C204-DE0B-4F28-936D-B9D74BD5D9B1}">
      <dgm:prSet custT="1"/>
      <dgm:spPr/>
      <dgm:t>
        <a:bodyPr/>
        <a:lstStyle/>
        <a:p>
          <a:pPr algn="ctr"/>
          <a:r>
            <a:rPr lang="uk-UA" sz="2400" b="1" dirty="0" smtClean="0"/>
            <a:t>-</a:t>
          </a:r>
        </a:p>
      </dgm:t>
    </dgm:pt>
    <dgm:pt modelId="{51DBDEC4-79B6-4E43-A4F4-65ECEE1E5D55}" type="parTrans" cxnId="{6D7E6A2C-E4BD-41A8-8B10-FB99EF04C690}">
      <dgm:prSet/>
      <dgm:spPr/>
    </dgm:pt>
    <dgm:pt modelId="{F7384BCD-4046-4A88-A4EF-804F87646003}" type="sibTrans" cxnId="{6D7E6A2C-E4BD-41A8-8B10-FB99EF04C690}">
      <dgm:prSet/>
      <dgm:spPr/>
    </dgm:pt>
    <dgm:pt modelId="{66573D8C-0519-4161-BD71-C29553AFD4E4}">
      <dgm:prSet custT="1"/>
      <dgm:spPr/>
      <dgm:t>
        <a:bodyPr/>
        <a:lstStyle/>
        <a:p>
          <a:pPr algn="just"/>
          <a:r>
            <a:rPr lang="uk-UA" sz="2400" dirty="0" smtClean="0">
              <a:hlinkClick xmlns:r="http://schemas.openxmlformats.org/officeDocument/2006/relationships" r:id="rId8" action="ppaction://hlinkpres?slideindex=1&amp;slidetitle="/>
            </a:rPr>
            <a:t>Геометричні фігури у просторі.</a:t>
          </a:r>
          <a:endParaRPr lang="uk-UA" sz="2400" dirty="0" smtClean="0"/>
        </a:p>
      </dgm:t>
    </dgm:pt>
    <dgm:pt modelId="{8D483597-A746-4268-8E93-5B418242A582}" type="parTrans" cxnId="{81F3D4C6-B99F-458E-98C9-1F4AC4E02FF9}">
      <dgm:prSet/>
      <dgm:spPr/>
    </dgm:pt>
    <dgm:pt modelId="{F5647C45-7578-4CF1-B317-A4399258C7A5}" type="sibTrans" cxnId="{81F3D4C6-B99F-458E-98C9-1F4AC4E02FF9}">
      <dgm:prSet/>
      <dgm:spPr/>
    </dgm:pt>
    <dgm:pt modelId="{92FFBA33-7274-4FAC-BC45-8D01A40E2B54}">
      <dgm:prSet custT="1"/>
      <dgm:spPr/>
      <dgm:t>
        <a:bodyPr/>
        <a:lstStyle/>
        <a:p>
          <a:pPr algn="ctr"/>
          <a:r>
            <a:rPr lang="uk-UA" sz="2400" b="1" dirty="0" smtClean="0"/>
            <a:t>-</a:t>
          </a:r>
        </a:p>
      </dgm:t>
    </dgm:pt>
    <dgm:pt modelId="{48DF4F84-F536-4AEF-87E1-3BFE0D4B26D2}" type="parTrans" cxnId="{D1D4303F-C31C-470A-A0D7-6A4F0CCF47D5}">
      <dgm:prSet/>
      <dgm:spPr/>
    </dgm:pt>
    <dgm:pt modelId="{3B4DE823-F139-4447-B39F-5C8DA96C5C77}" type="sibTrans" cxnId="{D1D4303F-C31C-470A-A0D7-6A4F0CCF47D5}">
      <dgm:prSet/>
      <dgm:spPr/>
    </dgm:pt>
    <dgm:pt modelId="{6A598DE4-5F9A-442C-A71C-CB888B6D895A}" type="pres">
      <dgm:prSet presAssocID="{16F6B25E-5D6B-4ECF-AF9D-EAA929C9A4C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F3365DA-E47B-4A51-B535-CB716DC72B4E}" type="pres">
      <dgm:prSet presAssocID="{B1073F86-7009-4DE1-9468-C44F86B0C0B5}" presName="linNode" presStyleCnt="0"/>
      <dgm:spPr/>
    </dgm:pt>
    <dgm:pt modelId="{6C2BB375-6319-4214-89A9-B3927C2E39A5}" type="pres">
      <dgm:prSet presAssocID="{B1073F86-7009-4DE1-9468-C44F86B0C0B5}" presName="parentText" presStyleLbl="node1" presStyleIdx="0" presStyleCnt="9" custScaleX="29526" custLinFactNeighborX="-539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4EE1D4-D5A0-4711-BBAC-1E9C01BF728D}" type="pres">
      <dgm:prSet presAssocID="{B1073F86-7009-4DE1-9468-C44F86B0C0B5}" presName="descendantText" presStyleLbl="alignAccFollowNode1" presStyleIdx="0" presStyleCnt="9" custScaleX="139553" custScaleY="960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BA4B2F-B42C-4443-A939-1945FACDD907}" type="pres">
      <dgm:prSet presAssocID="{53EC38A5-AF2B-440B-8149-73E1ABB6F054}" presName="sp" presStyleCnt="0"/>
      <dgm:spPr/>
    </dgm:pt>
    <dgm:pt modelId="{3F9E30BB-41C0-4289-8E1D-B25F0C940D89}" type="pres">
      <dgm:prSet presAssocID="{0D535C19-839F-4BBE-854A-07E63279E575}" presName="linNode" presStyleCnt="0"/>
      <dgm:spPr/>
    </dgm:pt>
    <dgm:pt modelId="{192A2AE8-BBDA-4C81-BCB8-9C08B1E69721}" type="pres">
      <dgm:prSet presAssocID="{0D535C19-839F-4BBE-854A-07E63279E575}" presName="parentText" presStyleLbl="node1" presStyleIdx="1" presStyleCnt="9" custScaleX="2926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EF13FF-D5A8-4E07-B48F-B928D054DB5E}" type="pres">
      <dgm:prSet presAssocID="{0D535C19-839F-4BBE-854A-07E63279E575}" presName="descendantText" presStyleLbl="alignAccFollowNode1" presStyleIdx="1" presStyleCnt="9" custScaleX="138861" custScaleY="128357" custLinFactNeighborX="10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316497-E9A0-454D-9708-42A7DBD295B6}" type="pres">
      <dgm:prSet presAssocID="{097D3776-4926-4FD4-9898-9BACDD13765B}" presName="sp" presStyleCnt="0"/>
      <dgm:spPr/>
    </dgm:pt>
    <dgm:pt modelId="{6D457BDF-9C01-4558-88A9-4058CBE569F6}" type="pres">
      <dgm:prSet presAssocID="{E3E52D60-FB37-44C2-A7ED-F8F42776443E}" presName="linNode" presStyleCnt="0"/>
      <dgm:spPr/>
    </dgm:pt>
    <dgm:pt modelId="{3C94D313-2FA7-4078-BBC5-95F9E5421374}" type="pres">
      <dgm:prSet presAssocID="{E3E52D60-FB37-44C2-A7ED-F8F42776443E}" presName="parentText" presStyleLbl="node1" presStyleIdx="2" presStyleCnt="9" custScaleX="29526" custScaleY="110522" custLinFactNeighborX="-9" custLinFactNeighborY="704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911F85-0A28-4509-8A5F-C41B4F08211B}" type="pres">
      <dgm:prSet presAssocID="{E3E52D60-FB37-44C2-A7ED-F8F42776443E}" presName="descendantText" presStyleLbl="alignAccFollowNode1" presStyleIdx="2" presStyleCnt="9" custScaleX="139553" custScaleY="120862" custLinFactNeighborY="88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EC8C25-837C-457E-A42D-CB10A814ADB2}" type="pres">
      <dgm:prSet presAssocID="{4F278DB9-3D1F-4D2E-A6F3-A5505CD7A737}" presName="sp" presStyleCnt="0"/>
      <dgm:spPr/>
    </dgm:pt>
    <dgm:pt modelId="{4ECC84BF-04C5-4518-A8F0-4DE3400C4B33}" type="pres">
      <dgm:prSet presAssocID="{9EAC05D9-FF2D-4BB4-9A16-8BAB2090DB2C}" presName="linNode" presStyleCnt="0"/>
      <dgm:spPr/>
    </dgm:pt>
    <dgm:pt modelId="{75B573CE-C075-413A-8674-BBB152F3F85B}" type="pres">
      <dgm:prSet presAssocID="{9EAC05D9-FF2D-4BB4-9A16-8BAB2090DB2C}" presName="parentText" presStyleLbl="node1" presStyleIdx="3" presStyleCnt="9" custScaleX="29526" custLinFactNeighborX="-9" custLinFactNeighborY="650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027FF2-3CA3-4746-AA39-77C4E2F36E4D}" type="pres">
      <dgm:prSet presAssocID="{9EAC05D9-FF2D-4BB4-9A16-8BAB2090DB2C}" presName="descendantText" presStyleLbl="alignAccFollowNode1" presStyleIdx="3" presStyleCnt="9" custScaleX="139553" custScaleY="100440" custLinFactNeighborY="81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718872-32B4-4552-BEC2-F866B40C1B6A}" type="pres">
      <dgm:prSet presAssocID="{B118BB03-4168-4DF3-8F53-0360F8DCDA92}" presName="sp" presStyleCnt="0"/>
      <dgm:spPr/>
    </dgm:pt>
    <dgm:pt modelId="{2C148333-BA78-4EDE-B5F4-39D1EC75D87E}" type="pres">
      <dgm:prSet presAssocID="{A5C651E8-C66F-468A-90AA-0FEAEBDC3640}" presName="linNode" presStyleCnt="0"/>
      <dgm:spPr/>
    </dgm:pt>
    <dgm:pt modelId="{7C08314F-2955-4195-9CB9-FD09367BF161}" type="pres">
      <dgm:prSet presAssocID="{A5C651E8-C66F-468A-90AA-0FEAEBDC3640}" presName="parentText" presStyleLbl="node1" presStyleIdx="4" presStyleCnt="9" custScaleX="29526" custScaleY="110364" custLinFactNeighborX="-9" custLinFactNeighborY="432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C24923-25DE-4B1F-9EC6-FAEB41D5E090}" type="pres">
      <dgm:prSet presAssocID="{A5C651E8-C66F-468A-90AA-0FEAEBDC3640}" presName="descendantText" presStyleLbl="alignAccFollowNode1" presStyleIdx="4" presStyleCnt="9" custScaleX="139553" custScaleY="113528" custLinFactNeighborY="101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B8FBDA-B90F-425A-8272-AC4D9712E4D6}" type="pres">
      <dgm:prSet presAssocID="{59659ACE-BD4F-4027-A2B7-1F3014BF97F1}" presName="sp" presStyleCnt="0"/>
      <dgm:spPr/>
    </dgm:pt>
    <dgm:pt modelId="{5F090ACB-39F0-49B4-9DA5-55A22DEA1142}" type="pres">
      <dgm:prSet presAssocID="{7FF5C204-DE0B-4F28-936D-B9D74BD5D9B1}" presName="linNode" presStyleCnt="0"/>
      <dgm:spPr/>
    </dgm:pt>
    <dgm:pt modelId="{FDD5AD5B-16FB-4081-8984-3156B81D8246}" type="pres">
      <dgm:prSet presAssocID="{7FF5C204-DE0B-4F28-936D-B9D74BD5D9B1}" presName="parentText" presStyleLbl="node1" presStyleIdx="5" presStyleCnt="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8D01BE-B0DF-46FC-9022-FF15CC146620}" type="pres">
      <dgm:prSet presAssocID="{7FF5C204-DE0B-4F28-936D-B9D74BD5D9B1}" presName="descendantText" presStyleLbl="alignAccFollowNode1" presStyleIdx="5" presStyleCnt="9" custScaleX="4842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BA5E31-4BA6-41F1-8776-450AFAF6F246}" type="pres">
      <dgm:prSet presAssocID="{F7384BCD-4046-4A88-A4EF-804F87646003}" presName="sp" presStyleCnt="0"/>
      <dgm:spPr/>
    </dgm:pt>
    <dgm:pt modelId="{B94C9018-B062-471F-8A4C-88580B581C14}" type="pres">
      <dgm:prSet presAssocID="{028E0391-1B5F-4946-9DA0-E1A2CF17DBD7}" presName="linNode" presStyleCnt="0"/>
      <dgm:spPr/>
    </dgm:pt>
    <dgm:pt modelId="{DF0DAECD-3029-4003-90D0-F8A9885BD2B1}" type="pres">
      <dgm:prSet presAssocID="{028E0391-1B5F-4946-9DA0-E1A2CF17DBD7}" presName="parentText" presStyleLbl="node1" presStyleIdx="6" presStyleCnt="9" custScaleX="9221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523CFC-19B6-4BA6-A603-BA543460D0F5}" type="pres">
      <dgm:prSet presAssocID="{028E0391-1B5F-4946-9DA0-E1A2CF17DBD7}" presName="descendantText" presStyleLbl="alignAccFollowNode1" presStyleIdx="6" presStyleCnt="9" custScaleX="4460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DB01C5-7011-481A-8E4F-2B5F2C5CDB50}" type="pres">
      <dgm:prSet presAssocID="{9E23E33E-D6C7-448C-A3A4-A930AB3B4DBD}" presName="sp" presStyleCnt="0"/>
      <dgm:spPr/>
    </dgm:pt>
    <dgm:pt modelId="{868D98F1-8E7B-4D05-A4D0-81AEEC2E2A4F}" type="pres">
      <dgm:prSet presAssocID="{912CD7A6-13AB-49BC-9412-55AAD1CFC53B}" presName="linNode" presStyleCnt="0"/>
      <dgm:spPr/>
    </dgm:pt>
    <dgm:pt modelId="{00E2ECE9-F394-4857-A7E0-7F3972B3F433}" type="pres">
      <dgm:prSet presAssocID="{912CD7A6-13AB-49BC-9412-55AAD1CFC53B}" presName="parentText" presStyleLbl="node1" presStyleIdx="7" presStyleCnt="9" custScaleX="9221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48BC1A-6A30-4A27-BAE7-60D28222FDB5}" type="pres">
      <dgm:prSet presAssocID="{912CD7A6-13AB-49BC-9412-55AAD1CFC53B}" presName="descendantText" presStyleLbl="alignAccFollowNode1" presStyleIdx="7" presStyleCnt="9" custScaleX="4468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D00F7E-B720-45B7-BFE9-530AF4B0A40D}" type="pres">
      <dgm:prSet presAssocID="{4E7FC3D3-4026-4DC1-95D9-F5B043591ED3}" presName="sp" presStyleCnt="0"/>
      <dgm:spPr/>
    </dgm:pt>
    <dgm:pt modelId="{A6B65FE2-0124-47D0-9FFE-8F6F429781F9}" type="pres">
      <dgm:prSet presAssocID="{92FFBA33-7274-4FAC-BC45-8D01A40E2B54}" presName="linNode" presStyleCnt="0"/>
      <dgm:spPr/>
    </dgm:pt>
    <dgm:pt modelId="{C68EBB75-7A46-421A-A2F8-839980F5BB1C}" type="pres">
      <dgm:prSet presAssocID="{92FFBA33-7274-4FAC-BC45-8D01A40E2B54}" presName="parentText" presStyleLbl="node1" presStyleIdx="8" presStyleCnt="9" custScaleX="9221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DDD948-17B5-452A-847E-AD7E789D624C}" type="pres">
      <dgm:prSet presAssocID="{92FFBA33-7274-4FAC-BC45-8D01A40E2B54}" presName="descendantText" presStyleLbl="alignAccFollowNode1" presStyleIdx="8" presStyleCnt="9" custScaleX="4468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F292677-425E-490B-A79A-F86483312085}" srcId="{16F6B25E-5D6B-4ECF-AF9D-EAA929C9A4C8}" destId="{028E0391-1B5F-4946-9DA0-E1A2CF17DBD7}" srcOrd="6" destOrd="0" parTransId="{75BEC36B-DC6B-4D40-9E8B-BF4275FD8388}" sibTransId="{9E23E33E-D6C7-448C-A3A4-A930AB3B4DBD}"/>
    <dgm:cxn modelId="{76984ACC-3AC5-4FF6-893F-359315903498}" type="presOf" srcId="{9EAC05D9-FF2D-4BB4-9A16-8BAB2090DB2C}" destId="{75B573CE-C075-413A-8674-BBB152F3F85B}" srcOrd="0" destOrd="0" presId="urn:microsoft.com/office/officeart/2005/8/layout/vList5"/>
    <dgm:cxn modelId="{81F3D4C6-B99F-458E-98C9-1F4AC4E02FF9}" srcId="{92FFBA33-7274-4FAC-BC45-8D01A40E2B54}" destId="{66573D8C-0519-4161-BD71-C29553AFD4E4}" srcOrd="0" destOrd="0" parTransId="{8D483597-A746-4268-8E93-5B418242A582}" sibTransId="{F5647C45-7578-4CF1-B317-A4399258C7A5}"/>
    <dgm:cxn modelId="{D1D4303F-C31C-470A-A0D7-6A4F0CCF47D5}" srcId="{16F6B25E-5D6B-4ECF-AF9D-EAA929C9A4C8}" destId="{92FFBA33-7274-4FAC-BC45-8D01A40E2B54}" srcOrd="8" destOrd="0" parTransId="{48DF4F84-F536-4AEF-87E1-3BFE0D4B26D2}" sibTransId="{3B4DE823-F139-4447-B39F-5C8DA96C5C77}"/>
    <dgm:cxn modelId="{43ED40CB-2E2C-403F-86B9-41180ADE71F8}" type="presOf" srcId="{028E0391-1B5F-4946-9DA0-E1A2CF17DBD7}" destId="{DF0DAECD-3029-4003-90D0-F8A9885BD2B1}" srcOrd="0" destOrd="0" presId="urn:microsoft.com/office/officeart/2005/8/layout/vList5"/>
    <dgm:cxn modelId="{0D05E037-9AF9-4335-871D-4AF4D826B26B}" srcId="{912CD7A6-13AB-49BC-9412-55AAD1CFC53B}" destId="{EE6DB35C-0734-4FD7-B3FC-9905F6FB82FF}" srcOrd="0" destOrd="0" parTransId="{7909BC4D-44D4-412A-9C9C-499216F757E0}" sibTransId="{E54377C6-A100-49DC-8D85-617ABE31C54D}"/>
    <dgm:cxn modelId="{8FC658D4-E4ED-4578-B42D-2DD5AEE12EE5}" type="presOf" srcId="{E3E52D60-FB37-44C2-A7ED-F8F42776443E}" destId="{3C94D313-2FA7-4078-BBC5-95F9E5421374}" srcOrd="0" destOrd="0" presId="urn:microsoft.com/office/officeart/2005/8/layout/vList5"/>
    <dgm:cxn modelId="{885EAE9E-7BD8-4C84-8ACE-24190242EEDA}" srcId="{16F6B25E-5D6B-4ECF-AF9D-EAA929C9A4C8}" destId="{0D535C19-839F-4BBE-854A-07E63279E575}" srcOrd="1" destOrd="0" parTransId="{8E71F7A9-C7E6-4886-A48A-F7C58BBCF7CD}" sibTransId="{097D3776-4926-4FD4-9898-9BACDD13765B}"/>
    <dgm:cxn modelId="{AAB58167-0097-44E7-9303-4010A37FFE43}" srcId="{E3E52D60-FB37-44C2-A7ED-F8F42776443E}" destId="{5DD621EF-41CF-448F-A782-480EA2260C24}" srcOrd="0" destOrd="0" parTransId="{E0C0D43F-C44D-426A-8C35-296858CF4F2F}" sibTransId="{A1693F32-1355-47E1-8F4E-01C36DFA33A8}"/>
    <dgm:cxn modelId="{3BB269AC-BC76-42D6-B326-D6901B1374BA}" type="presOf" srcId="{3EE42B19-39FD-49E6-A451-7349A2DFA5BB}" destId="{CF523CFC-19B6-4BA6-A603-BA543460D0F5}" srcOrd="0" destOrd="0" presId="urn:microsoft.com/office/officeart/2005/8/layout/vList5"/>
    <dgm:cxn modelId="{0AF70AA3-BE71-4451-A808-AFE103A0118A}" type="presOf" srcId="{0D535C19-839F-4BBE-854A-07E63279E575}" destId="{192A2AE8-BBDA-4C81-BCB8-9C08B1E69721}" srcOrd="0" destOrd="0" presId="urn:microsoft.com/office/officeart/2005/8/layout/vList5"/>
    <dgm:cxn modelId="{F03BA984-708C-4E1B-A0DC-1E8E2FA50141}" type="presOf" srcId="{5DD621EF-41CF-448F-A782-480EA2260C24}" destId="{4D911F85-0A28-4509-8A5F-C41B4F08211B}" srcOrd="0" destOrd="0" presId="urn:microsoft.com/office/officeart/2005/8/layout/vList5"/>
    <dgm:cxn modelId="{A3F17ED6-A38D-4CC6-980F-88B91C5985FC}" srcId="{028E0391-1B5F-4946-9DA0-E1A2CF17DBD7}" destId="{3EE42B19-39FD-49E6-A451-7349A2DFA5BB}" srcOrd="0" destOrd="0" parTransId="{901FF232-D5ED-4BA6-BA56-1B9C3C6EE626}" sibTransId="{B811C3AB-DE5F-4FB9-BAE6-FD29588BF234}"/>
    <dgm:cxn modelId="{71C810D3-78ED-454C-BC21-D428525CDC72}" srcId="{7FF5C204-DE0B-4F28-936D-B9D74BD5D9B1}" destId="{C7C51792-50AF-4ED4-8057-552AC0233410}" srcOrd="0" destOrd="0" parTransId="{A7C6DED8-C51A-4A5E-A1B4-B88CEC7C5A44}" sibTransId="{2CB74F11-947C-4B46-A181-2025FE8762DB}"/>
    <dgm:cxn modelId="{DDA056DA-A730-426C-9212-7DB01CC8BE0C}" type="presOf" srcId="{5B4450A5-B5D9-46F4-8CB8-CE7CC0BA5859}" destId="{58027FF2-3CA3-4746-AA39-77C4E2F36E4D}" srcOrd="0" destOrd="0" presId="urn:microsoft.com/office/officeart/2005/8/layout/vList5"/>
    <dgm:cxn modelId="{57059381-E03D-4BBD-9730-AE78950D7B39}" type="presOf" srcId="{912CD7A6-13AB-49BC-9412-55AAD1CFC53B}" destId="{00E2ECE9-F394-4857-A7E0-7F3972B3F433}" srcOrd="0" destOrd="0" presId="urn:microsoft.com/office/officeart/2005/8/layout/vList5"/>
    <dgm:cxn modelId="{DC7BC59D-DD61-4996-BFD4-7B6830323DBA}" type="presOf" srcId="{66573D8C-0519-4161-BD71-C29553AFD4E4}" destId="{5ADDD948-17B5-452A-847E-AD7E789D624C}" srcOrd="0" destOrd="0" presId="urn:microsoft.com/office/officeart/2005/8/layout/vList5"/>
    <dgm:cxn modelId="{FB663066-114F-467C-9447-42A9B01BA20B}" type="presOf" srcId="{92FFBA33-7274-4FAC-BC45-8D01A40E2B54}" destId="{C68EBB75-7A46-421A-A2F8-839980F5BB1C}" srcOrd="0" destOrd="0" presId="urn:microsoft.com/office/officeart/2005/8/layout/vList5"/>
    <dgm:cxn modelId="{34052724-E6B1-4741-94BD-3CDA98B8AF88}" type="presOf" srcId="{8CD09BF1-6B31-478E-8300-2C99193F576C}" destId="{8BC24923-25DE-4B1F-9EC6-FAEB41D5E090}" srcOrd="0" destOrd="0" presId="urn:microsoft.com/office/officeart/2005/8/layout/vList5"/>
    <dgm:cxn modelId="{6D7E6A2C-E4BD-41A8-8B10-FB99EF04C690}" srcId="{16F6B25E-5D6B-4ECF-AF9D-EAA929C9A4C8}" destId="{7FF5C204-DE0B-4F28-936D-B9D74BD5D9B1}" srcOrd="5" destOrd="0" parTransId="{51DBDEC4-79B6-4E43-A4F4-65ECEE1E5D55}" sibTransId="{F7384BCD-4046-4A88-A4EF-804F87646003}"/>
    <dgm:cxn modelId="{0BCF4A3D-5B36-4492-9070-1BF6C677B164}" type="presOf" srcId="{EE6DB35C-0734-4FD7-B3FC-9905F6FB82FF}" destId="{7E48BC1A-6A30-4A27-BAE7-60D28222FDB5}" srcOrd="0" destOrd="0" presId="urn:microsoft.com/office/officeart/2005/8/layout/vList5"/>
    <dgm:cxn modelId="{70C82FFA-127E-4E29-B21F-79FA60AD7BAB}" srcId="{9EAC05D9-FF2D-4BB4-9A16-8BAB2090DB2C}" destId="{5B4450A5-B5D9-46F4-8CB8-CE7CC0BA5859}" srcOrd="0" destOrd="0" parTransId="{896B1CAD-43A6-421C-8E9B-4D4C2A213B3B}" sibTransId="{CA984C9D-0719-4319-A308-3250C879502B}"/>
    <dgm:cxn modelId="{858EF1B4-6B36-4DD4-8DF3-D99445EFC718}" srcId="{16F6B25E-5D6B-4ECF-AF9D-EAA929C9A4C8}" destId="{912CD7A6-13AB-49BC-9412-55AAD1CFC53B}" srcOrd="7" destOrd="0" parTransId="{5A4F2CDF-C33E-4965-866E-D3E9C16D894E}" sibTransId="{4E7FC3D3-4026-4DC1-95D9-F5B043591ED3}"/>
    <dgm:cxn modelId="{A99154DD-2297-419F-B93C-47994F217726}" type="presOf" srcId="{C7C51792-50AF-4ED4-8057-552AC0233410}" destId="{648D01BE-B0DF-46FC-9022-FF15CC146620}" srcOrd="0" destOrd="0" presId="urn:microsoft.com/office/officeart/2005/8/layout/vList5"/>
    <dgm:cxn modelId="{43AF49B9-BEF3-44CB-8F9B-95E0D494E6FC}" type="presOf" srcId="{A5C651E8-C66F-468A-90AA-0FEAEBDC3640}" destId="{7C08314F-2955-4195-9CB9-FD09367BF161}" srcOrd="0" destOrd="0" presId="urn:microsoft.com/office/officeart/2005/8/layout/vList5"/>
    <dgm:cxn modelId="{7E91330F-6A99-4092-9B3F-B4524ABBF642}" srcId="{16F6B25E-5D6B-4ECF-AF9D-EAA929C9A4C8}" destId="{B1073F86-7009-4DE1-9468-C44F86B0C0B5}" srcOrd="0" destOrd="0" parTransId="{D5762AD9-4156-4502-8A94-21B7A2B99B61}" sibTransId="{53EC38A5-AF2B-440B-8149-73E1ABB6F054}"/>
    <dgm:cxn modelId="{66B7275F-63B4-48DC-B840-5E0F191C44BC}" srcId="{16F6B25E-5D6B-4ECF-AF9D-EAA929C9A4C8}" destId="{E3E52D60-FB37-44C2-A7ED-F8F42776443E}" srcOrd="2" destOrd="0" parTransId="{9624D9D2-43CC-450A-B34F-4B79F35E0161}" sibTransId="{4F278DB9-3D1F-4D2E-A6F3-A5505CD7A737}"/>
    <dgm:cxn modelId="{8A8D8FC5-C97E-4B25-AD33-7951EB3ECA99}" srcId="{16F6B25E-5D6B-4ECF-AF9D-EAA929C9A4C8}" destId="{A5C651E8-C66F-468A-90AA-0FEAEBDC3640}" srcOrd="4" destOrd="0" parTransId="{8E1DD43C-D8F7-46C4-A6AF-00D55F707AC7}" sibTransId="{59659ACE-BD4F-4027-A2B7-1F3014BF97F1}"/>
    <dgm:cxn modelId="{72781303-BC04-4CFC-BE88-612B3D13D084}" srcId="{0D535C19-839F-4BBE-854A-07E63279E575}" destId="{EDD9AD30-0CBC-4CAE-AE45-34B6C8D28B6A}" srcOrd="0" destOrd="0" parTransId="{19594A43-0289-4329-A0D7-1AEEE086913E}" sibTransId="{B4C4F2F6-0714-41B4-8D70-5244EFF908EA}"/>
    <dgm:cxn modelId="{15DA055A-0075-4240-BDCE-BB8C681566BC}" type="presOf" srcId="{7FF5C204-DE0B-4F28-936D-B9D74BD5D9B1}" destId="{FDD5AD5B-16FB-4081-8984-3156B81D8246}" srcOrd="0" destOrd="0" presId="urn:microsoft.com/office/officeart/2005/8/layout/vList5"/>
    <dgm:cxn modelId="{E084D8BD-CBC1-4CF8-852D-FE343F639D73}" type="presOf" srcId="{9711E13B-5E58-4D83-AB7A-5ED98B0319BA}" destId="{A94EE1D4-D5A0-4711-BBAC-1E9C01BF728D}" srcOrd="0" destOrd="0" presId="urn:microsoft.com/office/officeart/2005/8/layout/vList5"/>
    <dgm:cxn modelId="{BDDCEA3B-B725-4A37-A300-DC12C81A89BA}" type="presOf" srcId="{EDD9AD30-0CBC-4CAE-AE45-34B6C8D28B6A}" destId="{7FEF13FF-D5A8-4E07-B48F-B928D054DB5E}" srcOrd="0" destOrd="0" presId="urn:microsoft.com/office/officeart/2005/8/layout/vList5"/>
    <dgm:cxn modelId="{09ED4682-0696-4685-9B57-1993A822928E}" srcId="{16F6B25E-5D6B-4ECF-AF9D-EAA929C9A4C8}" destId="{9EAC05D9-FF2D-4BB4-9A16-8BAB2090DB2C}" srcOrd="3" destOrd="0" parTransId="{FCA4D730-EBD9-4F2E-AE5D-8CF9BA871015}" sibTransId="{B118BB03-4168-4DF3-8F53-0360F8DCDA92}"/>
    <dgm:cxn modelId="{ACAAEE6A-0AA2-4D41-BCA4-BFB929E144D8}" srcId="{B1073F86-7009-4DE1-9468-C44F86B0C0B5}" destId="{9711E13B-5E58-4D83-AB7A-5ED98B0319BA}" srcOrd="0" destOrd="0" parTransId="{3E95E6EF-0A17-4C58-BCAF-488ADB984354}" sibTransId="{B43AF418-642F-4A0B-86DB-CDF38AB3E7D0}"/>
    <dgm:cxn modelId="{03CABF25-BF75-40BF-8C1F-2A4857303CA8}" type="presOf" srcId="{16F6B25E-5D6B-4ECF-AF9D-EAA929C9A4C8}" destId="{6A598DE4-5F9A-442C-A71C-CB888B6D895A}" srcOrd="0" destOrd="0" presId="urn:microsoft.com/office/officeart/2005/8/layout/vList5"/>
    <dgm:cxn modelId="{AF781B5A-8A7F-407F-B1BE-AA0710C9C86A}" srcId="{A5C651E8-C66F-468A-90AA-0FEAEBDC3640}" destId="{8CD09BF1-6B31-478E-8300-2C99193F576C}" srcOrd="0" destOrd="0" parTransId="{8DAF0B44-8812-446D-8B7C-8179DBBC0A5D}" sibTransId="{01FB5A89-3CE1-4FC3-AD72-94E6A0DC23C5}"/>
    <dgm:cxn modelId="{FD271E1E-97DF-4663-8034-19FC2DAEECA6}" type="presOf" srcId="{B1073F86-7009-4DE1-9468-C44F86B0C0B5}" destId="{6C2BB375-6319-4214-89A9-B3927C2E39A5}" srcOrd="0" destOrd="0" presId="urn:microsoft.com/office/officeart/2005/8/layout/vList5"/>
    <dgm:cxn modelId="{35F828D2-D4CB-47A0-B815-11EC4172575F}" type="presParOf" srcId="{6A598DE4-5F9A-442C-A71C-CB888B6D895A}" destId="{7F3365DA-E47B-4A51-B535-CB716DC72B4E}" srcOrd="0" destOrd="0" presId="urn:microsoft.com/office/officeart/2005/8/layout/vList5"/>
    <dgm:cxn modelId="{37A0FF97-C171-411B-9924-962B3E859EAA}" type="presParOf" srcId="{7F3365DA-E47B-4A51-B535-CB716DC72B4E}" destId="{6C2BB375-6319-4214-89A9-B3927C2E39A5}" srcOrd="0" destOrd="0" presId="urn:microsoft.com/office/officeart/2005/8/layout/vList5"/>
    <dgm:cxn modelId="{4C116F66-1BCE-4C3D-9288-5BF4B2383326}" type="presParOf" srcId="{7F3365DA-E47B-4A51-B535-CB716DC72B4E}" destId="{A94EE1D4-D5A0-4711-BBAC-1E9C01BF728D}" srcOrd="1" destOrd="0" presId="urn:microsoft.com/office/officeart/2005/8/layout/vList5"/>
    <dgm:cxn modelId="{FEC51BDE-CE0E-42A8-A50A-D2F89D87728D}" type="presParOf" srcId="{6A598DE4-5F9A-442C-A71C-CB888B6D895A}" destId="{85BA4B2F-B42C-4443-A939-1945FACDD907}" srcOrd="1" destOrd="0" presId="urn:microsoft.com/office/officeart/2005/8/layout/vList5"/>
    <dgm:cxn modelId="{0EE5F17D-6C81-4D9B-A68D-1DE5E7B70AB3}" type="presParOf" srcId="{6A598DE4-5F9A-442C-A71C-CB888B6D895A}" destId="{3F9E30BB-41C0-4289-8E1D-B25F0C940D89}" srcOrd="2" destOrd="0" presId="urn:microsoft.com/office/officeart/2005/8/layout/vList5"/>
    <dgm:cxn modelId="{71BA20D7-06ED-4F62-87E5-A414961820F9}" type="presParOf" srcId="{3F9E30BB-41C0-4289-8E1D-B25F0C940D89}" destId="{192A2AE8-BBDA-4C81-BCB8-9C08B1E69721}" srcOrd="0" destOrd="0" presId="urn:microsoft.com/office/officeart/2005/8/layout/vList5"/>
    <dgm:cxn modelId="{72C76CED-60B4-4B6D-93D2-C54E40A55973}" type="presParOf" srcId="{3F9E30BB-41C0-4289-8E1D-B25F0C940D89}" destId="{7FEF13FF-D5A8-4E07-B48F-B928D054DB5E}" srcOrd="1" destOrd="0" presId="urn:microsoft.com/office/officeart/2005/8/layout/vList5"/>
    <dgm:cxn modelId="{5B2A6646-692D-472D-90CC-4E61B9A683EF}" type="presParOf" srcId="{6A598DE4-5F9A-442C-A71C-CB888B6D895A}" destId="{C5316497-E9A0-454D-9708-42A7DBD295B6}" srcOrd="3" destOrd="0" presId="urn:microsoft.com/office/officeart/2005/8/layout/vList5"/>
    <dgm:cxn modelId="{7AE10294-4065-4639-912C-8DF9B3676ABE}" type="presParOf" srcId="{6A598DE4-5F9A-442C-A71C-CB888B6D895A}" destId="{6D457BDF-9C01-4558-88A9-4058CBE569F6}" srcOrd="4" destOrd="0" presId="urn:microsoft.com/office/officeart/2005/8/layout/vList5"/>
    <dgm:cxn modelId="{01F9DE5B-9E99-4E94-82F7-BE857AF068F6}" type="presParOf" srcId="{6D457BDF-9C01-4558-88A9-4058CBE569F6}" destId="{3C94D313-2FA7-4078-BBC5-95F9E5421374}" srcOrd="0" destOrd="0" presId="urn:microsoft.com/office/officeart/2005/8/layout/vList5"/>
    <dgm:cxn modelId="{5C8DA939-CB32-4DD2-A5E4-364612AF254B}" type="presParOf" srcId="{6D457BDF-9C01-4558-88A9-4058CBE569F6}" destId="{4D911F85-0A28-4509-8A5F-C41B4F08211B}" srcOrd="1" destOrd="0" presId="urn:microsoft.com/office/officeart/2005/8/layout/vList5"/>
    <dgm:cxn modelId="{7E86C7CE-4907-4921-9314-D7983515E161}" type="presParOf" srcId="{6A598DE4-5F9A-442C-A71C-CB888B6D895A}" destId="{CEEC8C25-837C-457E-A42D-CB10A814ADB2}" srcOrd="5" destOrd="0" presId="urn:microsoft.com/office/officeart/2005/8/layout/vList5"/>
    <dgm:cxn modelId="{BA634AAF-E743-4B4C-8A2C-F30482B031FA}" type="presParOf" srcId="{6A598DE4-5F9A-442C-A71C-CB888B6D895A}" destId="{4ECC84BF-04C5-4518-A8F0-4DE3400C4B33}" srcOrd="6" destOrd="0" presId="urn:microsoft.com/office/officeart/2005/8/layout/vList5"/>
    <dgm:cxn modelId="{82ED834A-284D-4C62-8A0D-296BC5E591D0}" type="presParOf" srcId="{4ECC84BF-04C5-4518-A8F0-4DE3400C4B33}" destId="{75B573CE-C075-413A-8674-BBB152F3F85B}" srcOrd="0" destOrd="0" presId="urn:microsoft.com/office/officeart/2005/8/layout/vList5"/>
    <dgm:cxn modelId="{9E239ED2-3D0B-4B8A-B7E8-8D6848A7C13B}" type="presParOf" srcId="{4ECC84BF-04C5-4518-A8F0-4DE3400C4B33}" destId="{58027FF2-3CA3-4746-AA39-77C4E2F36E4D}" srcOrd="1" destOrd="0" presId="urn:microsoft.com/office/officeart/2005/8/layout/vList5"/>
    <dgm:cxn modelId="{0584DFE2-0A3E-4A31-9CC6-BC60D8BD734B}" type="presParOf" srcId="{6A598DE4-5F9A-442C-A71C-CB888B6D895A}" destId="{75718872-32B4-4552-BEC2-F866B40C1B6A}" srcOrd="7" destOrd="0" presId="urn:microsoft.com/office/officeart/2005/8/layout/vList5"/>
    <dgm:cxn modelId="{83C7C442-94A0-4ADD-B935-66D4E896E0DC}" type="presParOf" srcId="{6A598DE4-5F9A-442C-A71C-CB888B6D895A}" destId="{2C148333-BA78-4EDE-B5F4-39D1EC75D87E}" srcOrd="8" destOrd="0" presId="urn:microsoft.com/office/officeart/2005/8/layout/vList5"/>
    <dgm:cxn modelId="{A39BFA46-7F14-428E-BD57-9310C36ED2BA}" type="presParOf" srcId="{2C148333-BA78-4EDE-B5F4-39D1EC75D87E}" destId="{7C08314F-2955-4195-9CB9-FD09367BF161}" srcOrd="0" destOrd="0" presId="urn:microsoft.com/office/officeart/2005/8/layout/vList5"/>
    <dgm:cxn modelId="{898B4C21-6DC6-4672-8019-7CD49F2B7966}" type="presParOf" srcId="{2C148333-BA78-4EDE-B5F4-39D1EC75D87E}" destId="{8BC24923-25DE-4B1F-9EC6-FAEB41D5E090}" srcOrd="1" destOrd="0" presId="urn:microsoft.com/office/officeart/2005/8/layout/vList5"/>
    <dgm:cxn modelId="{C3CBE3A6-0FAE-492E-8128-A1BDBB383852}" type="presParOf" srcId="{6A598DE4-5F9A-442C-A71C-CB888B6D895A}" destId="{29B8FBDA-B90F-425A-8272-AC4D9712E4D6}" srcOrd="9" destOrd="0" presId="urn:microsoft.com/office/officeart/2005/8/layout/vList5"/>
    <dgm:cxn modelId="{40A16824-A3BF-4C67-A345-AF29D0DA4DAD}" type="presParOf" srcId="{6A598DE4-5F9A-442C-A71C-CB888B6D895A}" destId="{5F090ACB-39F0-49B4-9DA5-55A22DEA1142}" srcOrd="10" destOrd="0" presId="urn:microsoft.com/office/officeart/2005/8/layout/vList5"/>
    <dgm:cxn modelId="{6A65F447-3049-402C-B764-32EE2848EA78}" type="presParOf" srcId="{5F090ACB-39F0-49B4-9DA5-55A22DEA1142}" destId="{FDD5AD5B-16FB-4081-8984-3156B81D8246}" srcOrd="0" destOrd="0" presId="urn:microsoft.com/office/officeart/2005/8/layout/vList5"/>
    <dgm:cxn modelId="{E3621386-3B8E-4EFA-92B4-1718DBE86A88}" type="presParOf" srcId="{5F090ACB-39F0-49B4-9DA5-55A22DEA1142}" destId="{648D01BE-B0DF-46FC-9022-FF15CC146620}" srcOrd="1" destOrd="0" presId="urn:microsoft.com/office/officeart/2005/8/layout/vList5"/>
    <dgm:cxn modelId="{533D579F-1D6C-4A9C-B81F-400E617A7952}" type="presParOf" srcId="{6A598DE4-5F9A-442C-A71C-CB888B6D895A}" destId="{FDBA5E31-4BA6-41F1-8776-450AFAF6F246}" srcOrd="11" destOrd="0" presId="urn:microsoft.com/office/officeart/2005/8/layout/vList5"/>
    <dgm:cxn modelId="{9773AF94-0419-4E10-B594-5011AAE5C061}" type="presParOf" srcId="{6A598DE4-5F9A-442C-A71C-CB888B6D895A}" destId="{B94C9018-B062-471F-8A4C-88580B581C14}" srcOrd="12" destOrd="0" presId="urn:microsoft.com/office/officeart/2005/8/layout/vList5"/>
    <dgm:cxn modelId="{044B2047-80D6-4BA8-8115-3D49AA82CA14}" type="presParOf" srcId="{B94C9018-B062-471F-8A4C-88580B581C14}" destId="{DF0DAECD-3029-4003-90D0-F8A9885BD2B1}" srcOrd="0" destOrd="0" presId="urn:microsoft.com/office/officeart/2005/8/layout/vList5"/>
    <dgm:cxn modelId="{8D1C8B0A-D189-4457-B520-DE6F86607083}" type="presParOf" srcId="{B94C9018-B062-471F-8A4C-88580B581C14}" destId="{CF523CFC-19B6-4BA6-A603-BA543460D0F5}" srcOrd="1" destOrd="0" presId="urn:microsoft.com/office/officeart/2005/8/layout/vList5"/>
    <dgm:cxn modelId="{DE785C4F-8768-4030-BD11-AFEDA6ED12A5}" type="presParOf" srcId="{6A598DE4-5F9A-442C-A71C-CB888B6D895A}" destId="{86DB01C5-7011-481A-8E4F-2B5F2C5CDB50}" srcOrd="13" destOrd="0" presId="urn:microsoft.com/office/officeart/2005/8/layout/vList5"/>
    <dgm:cxn modelId="{91C8F005-4061-427C-8EEF-C0145BCEF6E3}" type="presParOf" srcId="{6A598DE4-5F9A-442C-A71C-CB888B6D895A}" destId="{868D98F1-8E7B-4D05-A4D0-81AEEC2E2A4F}" srcOrd="14" destOrd="0" presId="urn:microsoft.com/office/officeart/2005/8/layout/vList5"/>
    <dgm:cxn modelId="{7104F660-7DE1-410B-8B7B-B6F50139EF35}" type="presParOf" srcId="{868D98F1-8E7B-4D05-A4D0-81AEEC2E2A4F}" destId="{00E2ECE9-F394-4857-A7E0-7F3972B3F433}" srcOrd="0" destOrd="0" presId="urn:microsoft.com/office/officeart/2005/8/layout/vList5"/>
    <dgm:cxn modelId="{2BFB7B6D-43F1-4E59-9B7F-021460A64AF9}" type="presParOf" srcId="{868D98F1-8E7B-4D05-A4D0-81AEEC2E2A4F}" destId="{7E48BC1A-6A30-4A27-BAE7-60D28222FDB5}" srcOrd="1" destOrd="0" presId="urn:microsoft.com/office/officeart/2005/8/layout/vList5"/>
    <dgm:cxn modelId="{E8DA0914-19B0-4AE2-AA04-69F4C98E310C}" type="presParOf" srcId="{6A598DE4-5F9A-442C-A71C-CB888B6D895A}" destId="{3DD00F7E-B720-45B7-BFE9-530AF4B0A40D}" srcOrd="15" destOrd="0" presId="urn:microsoft.com/office/officeart/2005/8/layout/vList5"/>
    <dgm:cxn modelId="{A7D259B4-FF88-4565-BAF7-E9B834B2443B}" type="presParOf" srcId="{6A598DE4-5F9A-442C-A71C-CB888B6D895A}" destId="{A6B65FE2-0124-47D0-9FFE-8F6F429781F9}" srcOrd="16" destOrd="0" presId="urn:microsoft.com/office/officeart/2005/8/layout/vList5"/>
    <dgm:cxn modelId="{C7BEABB2-DB12-45A5-AE4C-EFEE8630DF71}" type="presParOf" srcId="{A6B65FE2-0124-47D0-9FFE-8F6F429781F9}" destId="{C68EBB75-7A46-421A-A2F8-839980F5BB1C}" srcOrd="0" destOrd="0" presId="urn:microsoft.com/office/officeart/2005/8/layout/vList5"/>
    <dgm:cxn modelId="{CBBE20D5-FA82-49C8-954A-02BEA3899E51}" type="presParOf" srcId="{A6B65FE2-0124-47D0-9FFE-8F6F429781F9}" destId="{5ADDD948-17B5-452A-847E-AD7E789D624C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B66B2BF-1C91-4390-887D-59AFDF2F5453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72020DB-F149-4227-9BEB-A0D49C73DC9B}">
      <dgm:prSet phldrT="[Текст]" custT="1"/>
      <dgm:spPr/>
      <dgm:t>
        <a:bodyPr/>
        <a:lstStyle/>
        <a:p>
          <a:r>
            <a:rPr lang="uk-UA" sz="2400" dirty="0" smtClean="0"/>
            <a:t>Про що Ви дізналися сьогодні на лекції?</a:t>
          </a:r>
          <a:endParaRPr lang="ru-RU" sz="2400" dirty="0"/>
        </a:p>
      </dgm:t>
    </dgm:pt>
    <dgm:pt modelId="{0100F789-35CF-4756-B3C5-E7094A782C5E}" type="parTrans" cxnId="{B5A177D7-C739-4DE1-9AA5-C85B25A41B14}">
      <dgm:prSet/>
      <dgm:spPr/>
      <dgm:t>
        <a:bodyPr/>
        <a:lstStyle/>
        <a:p>
          <a:endParaRPr lang="ru-RU"/>
        </a:p>
      </dgm:t>
    </dgm:pt>
    <dgm:pt modelId="{546CF1F9-314E-497D-B7BB-BBED518EC40C}" type="sibTrans" cxnId="{B5A177D7-C739-4DE1-9AA5-C85B25A41B14}">
      <dgm:prSet/>
      <dgm:spPr/>
      <dgm:t>
        <a:bodyPr/>
        <a:lstStyle/>
        <a:p>
          <a:endParaRPr lang="ru-RU"/>
        </a:p>
      </dgm:t>
    </dgm:pt>
    <dgm:pt modelId="{889517A7-6441-4483-B2EC-4040F04A8583}">
      <dgm:prSet phldrT="[Текст]" custT="1"/>
      <dgm:spPr/>
      <dgm:t>
        <a:bodyPr/>
        <a:lstStyle/>
        <a:p>
          <a:r>
            <a:rPr lang="uk-UA" sz="2400" dirty="0" smtClean="0"/>
            <a:t>Про що ще Ви хотіли б дізнатися?</a:t>
          </a:r>
          <a:endParaRPr lang="ru-RU" sz="2400" dirty="0"/>
        </a:p>
      </dgm:t>
    </dgm:pt>
    <dgm:pt modelId="{FB4B70D2-484C-4686-B949-B5ED5864749D}" type="parTrans" cxnId="{777DDF51-BCB1-46EC-B137-0FC1F42A69A7}">
      <dgm:prSet/>
      <dgm:spPr/>
      <dgm:t>
        <a:bodyPr/>
        <a:lstStyle/>
        <a:p>
          <a:endParaRPr lang="ru-RU"/>
        </a:p>
      </dgm:t>
    </dgm:pt>
    <dgm:pt modelId="{750A1A6D-6D08-4BE7-8E67-C202BCE8BA1F}" type="sibTrans" cxnId="{777DDF51-BCB1-46EC-B137-0FC1F42A69A7}">
      <dgm:prSet/>
      <dgm:spPr/>
      <dgm:t>
        <a:bodyPr/>
        <a:lstStyle/>
        <a:p>
          <a:endParaRPr lang="ru-RU"/>
        </a:p>
      </dgm:t>
    </dgm:pt>
    <dgm:pt modelId="{4DF7A849-7E3E-424B-AB6C-A90D1143B16A}">
      <dgm:prSet phldrT="[Текст]" custT="1"/>
      <dgm:spPr/>
      <dgm:t>
        <a:bodyPr/>
        <a:lstStyle/>
        <a:p>
          <a:r>
            <a:rPr lang="uk-UA" sz="2400" dirty="0" smtClean="0"/>
            <a:t>Над чим ще слід попрацювати?</a:t>
          </a:r>
          <a:endParaRPr lang="ru-RU" sz="2400" dirty="0"/>
        </a:p>
      </dgm:t>
    </dgm:pt>
    <dgm:pt modelId="{1BEEF930-E46D-4E32-9AA4-C8A5B1DF4448}" type="parTrans" cxnId="{9115437B-E454-4CFD-BC65-D0DA7E4A9531}">
      <dgm:prSet/>
      <dgm:spPr/>
      <dgm:t>
        <a:bodyPr/>
        <a:lstStyle/>
        <a:p>
          <a:endParaRPr lang="ru-RU"/>
        </a:p>
      </dgm:t>
    </dgm:pt>
    <dgm:pt modelId="{4708B393-328E-4305-A917-2D069D5ED2A1}" type="sibTrans" cxnId="{9115437B-E454-4CFD-BC65-D0DA7E4A9531}">
      <dgm:prSet/>
      <dgm:spPr/>
      <dgm:t>
        <a:bodyPr/>
        <a:lstStyle/>
        <a:p>
          <a:endParaRPr lang="ru-RU"/>
        </a:p>
      </dgm:t>
    </dgm:pt>
    <dgm:pt modelId="{1940583F-00E0-4CC2-8478-BF25F75FB3E4}">
      <dgm:prSet phldrT="[Текст]"/>
      <dgm:spPr/>
      <dgm:t>
        <a:bodyPr/>
        <a:lstStyle/>
        <a:p>
          <a:endParaRPr lang="ru-RU" dirty="0"/>
        </a:p>
      </dgm:t>
    </dgm:pt>
    <dgm:pt modelId="{B0A4D07A-848B-4D04-AD20-429488B0BB7F}" type="parTrans" cxnId="{42935CBD-D39E-48F6-BC6F-3C071ED284CA}">
      <dgm:prSet/>
      <dgm:spPr/>
      <dgm:t>
        <a:bodyPr/>
        <a:lstStyle/>
        <a:p>
          <a:endParaRPr lang="ru-RU"/>
        </a:p>
      </dgm:t>
    </dgm:pt>
    <dgm:pt modelId="{603DE7BA-4DDE-4496-BF41-660DA37CF6C8}" type="sibTrans" cxnId="{42935CBD-D39E-48F6-BC6F-3C071ED284CA}">
      <dgm:prSet/>
      <dgm:spPr/>
      <dgm:t>
        <a:bodyPr/>
        <a:lstStyle/>
        <a:p>
          <a:endParaRPr lang="ru-RU"/>
        </a:p>
      </dgm:t>
    </dgm:pt>
    <dgm:pt modelId="{3CED5FFD-AAA2-4F32-9984-2931A9343EF4}">
      <dgm:prSet phldrT="[Текст]" custT="1"/>
      <dgm:spPr/>
      <dgm:t>
        <a:bodyPr/>
        <a:lstStyle/>
        <a:p>
          <a:r>
            <a:rPr lang="uk-UA" sz="2400" dirty="0" smtClean="0"/>
            <a:t>Яка інформація була цікавою найбільшою мірою?</a:t>
          </a:r>
          <a:endParaRPr lang="ru-RU" sz="2400" dirty="0"/>
        </a:p>
      </dgm:t>
    </dgm:pt>
    <dgm:pt modelId="{D8EBD1E8-1167-4034-ADB1-99FFC844B374}" type="parTrans" cxnId="{1CC74ADD-5202-4C5E-920C-3B8C192B5AFA}">
      <dgm:prSet/>
      <dgm:spPr/>
      <dgm:t>
        <a:bodyPr/>
        <a:lstStyle/>
        <a:p>
          <a:endParaRPr lang="ru-RU"/>
        </a:p>
      </dgm:t>
    </dgm:pt>
    <dgm:pt modelId="{91097DE5-36AF-42F3-8E5D-A8D1B8BA983E}" type="sibTrans" cxnId="{1CC74ADD-5202-4C5E-920C-3B8C192B5AFA}">
      <dgm:prSet/>
      <dgm:spPr/>
      <dgm:t>
        <a:bodyPr/>
        <a:lstStyle/>
        <a:p>
          <a:endParaRPr lang="ru-RU"/>
        </a:p>
      </dgm:t>
    </dgm:pt>
    <dgm:pt modelId="{2584DB9A-784B-48F5-B86D-25FAFB3039D7}">
      <dgm:prSet phldrT="[Текст]" custT="1"/>
      <dgm:spPr/>
      <dgm:t>
        <a:bodyPr/>
        <a:lstStyle/>
        <a:p>
          <a:r>
            <a:rPr lang="uk-UA" sz="2400" dirty="0" smtClean="0"/>
            <a:t>У чому Ви добре розібралися?</a:t>
          </a:r>
          <a:endParaRPr lang="ru-RU" sz="2400" dirty="0"/>
        </a:p>
      </dgm:t>
    </dgm:pt>
    <dgm:pt modelId="{BB98B7C0-B7FD-467C-81EE-74217945055C}" type="parTrans" cxnId="{9D24F021-A858-4DA6-925E-91F22F87E65D}">
      <dgm:prSet/>
      <dgm:spPr/>
      <dgm:t>
        <a:bodyPr/>
        <a:lstStyle/>
        <a:p>
          <a:endParaRPr lang="ru-RU"/>
        </a:p>
      </dgm:t>
    </dgm:pt>
    <dgm:pt modelId="{04345C90-4145-4068-9AFF-B9CFBEA77DBF}" type="sibTrans" cxnId="{9D24F021-A858-4DA6-925E-91F22F87E65D}">
      <dgm:prSet/>
      <dgm:spPr/>
      <dgm:t>
        <a:bodyPr/>
        <a:lstStyle/>
        <a:p>
          <a:endParaRPr lang="ru-RU"/>
        </a:p>
      </dgm:t>
    </dgm:pt>
    <dgm:pt modelId="{EE42284D-07CC-4E60-9511-FD7FB20444B5}" type="pres">
      <dgm:prSet presAssocID="{EB66B2BF-1C91-4390-887D-59AFDF2F5453}" presName="arrowDiagram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EA8F65B-9A00-43C1-A4F9-A68D41146E29}" type="pres">
      <dgm:prSet presAssocID="{EB66B2BF-1C91-4390-887D-59AFDF2F5453}" presName="arrow" presStyleLbl="bgShp" presStyleIdx="0" presStyleCnt="1" custScaleX="108473" custLinFactNeighborX="-425" custLinFactNeighborY="-21442"/>
      <dgm:spPr/>
    </dgm:pt>
    <dgm:pt modelId="{8859FC13-5D8F-46C7-B2AA-092A21968C4B}" type="pres">
      <dgm:prSet presAssocID="{EB66B2BF-1C91-4390-887D-59AFDF2F5453}" presName="arrowDiagram5" presStyleCnt="0"/>
      <dgm:spPr/>
    </dgm:pt>
    <dgm:pt modelId="{DFECD051-241E-4D49-90FE-79495E84D7B0}" type="pres">
      <dgm:prSet presAssocID="{972020DB-F149-4227-9BEB-A0D49C73DC9B}" presName="bullet5a" presStyleLbl="node1" presStyleIdx="0" presStyleCnt="5"/>
      <dgm:spPr/>
    </dgm:pt>
    <dgm:pt modelId="{67B30F68-F664-49D0-B634-4E8BA04DBCF2}" type="pres">
      <dgm:prSet presAssocID="{972020DB-F149-4227-9BEB-A0D49C73DC9B}" presName="textBox5a" presStyleLbl="revTx" presStyleIdx="0" presStyleCnt="5" custScaleX="133571" custLinFactNeighborX="-25084" custLinFactNeighborY="188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EC6CA9-E41C-4CBB-BA49-850C00ADEA47}" type="pres">
      <dgm:prSet presAssocID="{3CED5FFD-AAA2-4F32-9984-2931A9343EF4}" presName="bullet5b" presStyleLbl="node1" presStyleIdx="1" presStyleCnt="5"/>
      <dgm:spPr/>
    </dgm:pt>
    <dgm:pt modelId="{F8BFDAFD-525F-436C-B14B-2567CFE67020}" type="pres">
      <dgm:prSet presAssocID="{3CED5FFD-AAA2-4F32-9984-2931A9343EF4}" presName="textBox5b" presStyleLbl="revTx" presStyleIdx="1" presStyleCnt="5" custScaleX="122346" custLinFactNeighborX="101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B64851-C59E-4DDB-9091-7A0B9F221FC0}" type="pres">
      <dgm:prSet presAssocID="{889517A7-6441-4483-B2EC-4040F04A8583}" presName="bullet5c" presStyleLbl="node1" presStyleIdx="2" presStyleCnt="5"/>
      <dgm:spPr/>
    </dgm:pt>
    <dgm:pt modelId="{A058D1BA-E84F-4FDE-83D5-6EB0E59373E3}" type="pres">
      <dgm:prSet presAssocID="{889517A7-6441-4483-B2EC-4040F04A8583}" presName="textBox5c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1A9D43-13BA-492F-877E-6840D854D3C9}" type="pres">
      <dgm:prSet presAssocID="{2584DB9A-784B-48F5-B86D-25FAFB3039D7}" presName="bullet5d" presStyleLbl="node1" presStyleIdx="3" presStyleCnt="5"/>
      <dgm:spPr/>
    </dgm:pt>
    <dgm:pt modelId="{EBA3EE16-9FDD-4C0D-A8C9-B38A905D9D21}" type="pres">
      <dgm:prSet presAssocID="{2584DB9A-784B-48F5-B86D-25FAFB3039D7}" presName="textBox5d" presStyleLbl="revTx" presStyleIdx="3" presStyleCnt="5" custScaleX="125856" custScaleY="84049" custLinFactNeighborX="7988" custLinFactNeighborY="14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C4CAF9-F84A-4BA7-BF8B-1C7B7B03A35E}" type="pres">
      <dgm:prSet presAssocID="{4DF7A849-7E3E-424B-AB6C-A90D1143B16A}" presName="bullet5e" presStyleLbl="node1" presStyleIdx="4" presStyleCnt="5"/>
      <dgm:spPr/>
    </dgm:pt>
    <dgm:pt modelId="{79055F36-FB44-4AFE-89C6-FD47523E4240}" type="pres">
      <dgm:prSet presAssocID="{4DF7A849-7E3E-424B-AB6C-A90D1143B16A}" presName="textBox5e" presStyleLbl="revTx" presStyleIdx="4" presStyleCnt="5" custScaleX="125565" custScaleY="883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CC74ADD-5202-4C5E-920C-3B8C192B5AFA}" srcId="{EB66B2BF-1C91-4390-887D-59AFDF2F5453}" destId="{3CED5FFD-AAA2-4F32-9984-2931A9343EF4}" srcOrd="1" destOrd="0" parTransId="{D8EBD1E8-1167-4034-ADB1-99FFC844B374}" sibTransId="{91097DE5-36AF-42F3-8E5D-A8D1B8BA983E}"/>
    <dgm:cxn modelId="{9D24F021-A858-4DA6-925E-91F22F87E65D}" srcId="{EB66B2BF-1C91-4390-887D-59AFDF2F5453}" destId="{2584DB9A-784B-48F5-B86D-25FAFB3039D7}" srcOrd="3" destOrd="0" parTransId="{BB98B7C0-B7FD-467C-81EE-74217945055C}" sibTransId="{04345C90-4145-4068-9AFF-B9CFBEA77DBF}"/>
    <dgm:cxn modelId="{0AE3ACA5-142D-46BF-BC1D-31251C6B4C3D}" type="presOf" srcId="{889517A7-6441-4483-B2EC-4040F04A8583}" destId="{A058D1BA-E84F-4FDE-83D5-6EB0E59373E3}" srcOrd="0" destOrd="0" presId="urn:microsoft.com/office/officeart/2005/8/layout/arrow2"/>
    <dgm:cxn modelId="{42935CBD-D39E-48F6-BC6F-3C071ED284CA}" srcId="{EB66B2BF-1C91-4390-887D-59AFDF2F5453}" destId="{1940583F-00E0-4CC2-8478-BF25F75FB3E4}" srcOrd="5" destOrd="0" parTransId="{B0A4D07A-848B-4D04-AD20-429488B0BB7F}" sibTransId="{603DE7BA-4DDE-4496-BF41-660DA37CF6C8}"/>
    <dgm:cxn modelId="{777DDF51-BCB1-46EC-B137-0FC1F42A69A7}" srcId="{EB66B2BF-1C91-4390-887D-59AFDF2F5453}" destId="{889517A7-6441-4483-B2EC-4040F04A8583}" srcOrd="2" destOrd="0" parTransId="{FB4B70D2-484C-4686-B949-B5ED5864749D}" sibTransId="{750A1A6D-6D08-4BE7-8E67-C202BCE8BA1F}"/>
    <dgm:cxn modelId="{AD5B1E56-0A1C-445F-B43D-573704D42805}" type="presOf" srcId="{972020DB-F149-4227-9BEB-A0D49C73DC9B}" destId="{67B30F68-F664-49D0-B634-4E8BA04DBCF2}" srcOrd="0" destOrd="0" presId="urn:microsoft.com/office/officeart/2005/8/layout/arrow2"/>
    <dgm:cxn modelId="{B5A177D7-C739-4DE1-9AA5-C85B25A41B14}" srcId="{EB66B2BF-1C91-4390-887D-59AFDF2F5453}" destId="{972020DB-F149-4227-9BEB-A0D49C73DC9B}" srcOrd="0" destOrd="0" parTransId="{0100F789-35CF-4756-B3C5-E7094A782C5E}" sibTransId="{546CF1F9-314E-497D-B7BB-BBED518EC40C}"/>
    <dgm:cxn modelId="{9115437B-E454-4CFD-BC65-D0DA7E4A9531}" srcId="{EB66B2BF-1C91-4390-887D-59AFDF2F5453}" destId="{4DF7A849-7E3E-424B-AB6C-A90D1143B16A}" srcOrd="4" destOrd="0" parTransId="{1BEEF930-E46D-4E32-9AA4-C8A5B1DF4448}" sibTransId="{4708B393-328E-4305-A917-2D069D5ED2A1}"/>
    <dgm:cxn modelId="{E5EB3473-9676-4FDA-B8B5-2EC31560F7CA}" type="presOf" srcId="{3CED5FFD-AAA2-4F32-9984-2931A9343EF4}" destId="{F8BFDAFD-525F-436C-B14B-2567CFE67020}" srcOrd="0" destOrd="0" presId="urn:microsoft.com/office/officeart/2005/8/layout/arrow2"/>
    <dgm:cxn modelId="{667AF44B-87B6-4071-88A5-7057572CE568}" type="presOf" srcId="{4DF7A849-7E3E-424B-AB6C-A90D1143B16A}" destId="{79055F36-FB44-4AFE-89C6-FD47523E4240}" srcOrd="0" destOrd="0" presId="urn:microsoft.com/office/officeart/2005/8/layout/arrow2"/>
    <dgm:cxn modelId="{B85038B8-CF17-475F-A031-BDEF6942B650}" type="presOf" srcId="{2584DB9A-784B-48F5-B86D-25FAFB3039D7}" destId="{EBA3EE16-9FDD-4C0D-A8C9-B38A905D9D21}" srcOrd="0" destOrd="0" presId="urn:microsoft.com/office/officeart/2005/8/layout/arrow2"/>
    <dgm:cxn modelId="{2579ECD2-3C1F-413D-B0E4-C4BC583E2788}" type="presOf" srcId="{EB66B2BF-1C91-4390-887D-59AFDF2F5453}" destId="{EE42284D-07CC-4E60-9511-FD7FB20444B5}" srcOrd="0" destOrd="0" presId="urn:microsoft.com/office/officeart/2005/8/layout/arrow2"/>
    <dgm:cxn modelId="{D8952CE7-7B0A-4A7C-A9F6-ABD6B5D0FBEB}" type="presParOf" srcId="{EE42284D-07CC-4E60-9511-FD7FB20444B5}" destId="{AEA8F65B-9A00-43C1-A4F9-A68D41146E29}" srcOrd="0" destOrd="0" presId="urn:microsoft.com/office/officeart/2005/8/layout/arrow2"/>
    <dgm:cxn modelId="{3B8FC0CB-57CF-4BB4-BFFA-B66861028831}" type="presParOf" srcId="{EE42284D-07CC-4E60-9511-FD7FB20444B5}" destId="{8859FC13-5D8F-46C7-B2AA-092A21968C4B}" srcOrd="1" destOrd="0" presId="urn:microsoft.com/office/officeart/2005/8/layout/arrow2"/>
    <dgm:cxn modelId="{D452FBBE-6BD9-4FE2-938B-A4BE4E874649}" type="presParOf" srcId="{8859FC13-5D8F-46C7-B2AA-092A21968C4B}" destId="{DFECD051-241E-4D49-90FE-79495E84D7B0}" srcOrd="0" destOrd="0" presId="urn:microsoft.com/office/officeart/2005/8/layout/arrow2"/>
    <dgm:cxn modelId="{AEAFBE19-F5F7-4A16-B02C-6C9E80DB64EC}" type="presParOf" srcId="{8859FC13-5D8F-46C7-B2AA-092A21968C4B}" destId="{67B30F68-F664-49D0-B634-4E8BA04DBCF2}" srcOrd="1" destOrd="0" presId="urn:microsoft.com/office/officeart/2005/8/layout/arrow2"/>
    <dgm:cxn modelId="{749CD506-51C2-40D3-A759-A282F3689835}" type="presParOf" srcId="{8859FC13-5D8F-46C7-B2AA-092A21968C4B}" destId="{BBEC6CA9-E41C-4CBB-BA49-850C00ADEA47}" srcOrd="2" destOrd="0" presId="urn:microsoft.com/office/officeart/2005/8/layout/arrow2"/>
    <dgm:cxn modelId="{BC17FDE5-8D5E-4D0C-A391-B7BCB2C23DD7}" type="presParOf" srcId="{8859FC13-5D8F-46C7-B2AA-092A21968C4B}" destId="{F8BFDAFD-525F-436C-B14B-2567CFE67020}" srcOrd="3" destOrd="0" presId="urn:microsoft.com/office/officeart/2005/8/layout/arrow2"/>
    <dgm:cxn modelId="{776B7D7A-5AD3-4C0B-A8B5-D3F46DC55253}" type="presParOf" srcId="{8859FC13-5D8F-46C7-B2AA-092A21968C4B}" destId="{00B64851-C59E-4DDB-9091-7A0B9F221FC0}" srcOrd="4" destOrd="0" presId="urn:microsoft.com/office/officeart/2005/8/layout/arrow2"/>
    <dgm:cxn modelId="{F7801705-26EB-43B4-AEA1-A8B5B8CFD9B7}" type="presParOf" srcId="{8859FC13-5D8F-46C7-B2AA-092A21968C4B}" destId="{A058D1BA-E84F-4FDE-83D5-6EB0E59373E3}" srcOrd="5" destOrd="0" presId="urn:microsoft.com/office/officeart/2005/8/layout/arrow2"/>
    <dgm:cxn modelId="{35D630BA-8CFC-42D4-BCB0-498E1813A1C7}" type="presParOf" srcId="{8859FC13-5D8F-46C7-B2AA-092A21968C4B}" destId="{6A1A9D43-13BA-492F-877E-6840D854D3C9}" srcOrd="6" destOrd="0" presId="urn:microsoft.com/office/officeart/2005/8/layout/arrow2"/>
    <dgm:cxn modelId="{98109558-6BFD-461A-9A6C-83B003162AF6}" type="presParOf" srcId="{8859FC13-5D8F-46C7-B2AA-092A21968C4B}" destId="{EBA3EE16-9FDD-4C0D-A8C9-B38A905D9D21}" srcOrd="7" destOrd="0" presId="urn:microsoft.com/office/officeart/2005/8/layout/arrow2"/>
    <dgm:cxn modelId="{DFAE1AAB-ECF5-4393-BDBD-FEE3DFC96357}" type="presParOf" srcId="{8859FC13-5D8F-46C7-B2AA-092A21968C4B}" destId="{75C4CAF9-F84A-4BA7-BF8B-1C7B7B03A35E}" srcOrd="8" destOrd="0" presId="urn:microsoft.com/office/officeart/2005/8/layout/arrow2"/>
    <dgm:cxn modelId="{DAF57621-A13A-4945-A1F2-DC3FA6C3806A}" type="presParOf" srcId="{8859FC13-5D8F-46C7-B2AA-092A21968C4B}" destId="{79055F36-FB44-4AFE-89C6-FD47523E4240}" srcOrd="9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1DE704B-54BD-4A74-8961-1222F18D39D5}">
      <dsp:nvSpPr>
        <dsp:cNvPr id="0" name=""/>
        <dsp:cNvSpPr/>
      </dsp:nvSpPr>
      <dsp:spPr>
        <a:xfrm rot="4532381">
          <a:off x="2332940" y="3794799"/>
          <a:ext cx="657460" cy="32255"/>
        </a:xfrm>
        <a:custGeom>
          <a:avLst/>
          <a:gdLst/>
          <a:ahLst/>
          <a:cxnLst/>
          <a:rect l="0" t="0" r="0" b="0"/>
          <a:pathLst>
            <a:path>
              <a:moveTo>
                <a:pt x="0" y="16127"/>
              </a:moveTo>
              <a:lnTo>
                <a:pt x="657460" y="16127"/>
              </a:lnTo>
            </a:path>
          </a:pathLst>
        </a:custGeom>
        <a:noFill/>
        <a:ln w="48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20412D-CB15-4EA6-94D1-B74379CACF36}">
      <dsp:nvSpPr>
        <dsp:cNvPr id="0" name=""/>
        <dsp:cNvSpPr/>
      </dsp:nvSpPr>
      <dsp:spPr>
        <a:xfrm rot="1513512">
          <a:off x="2875279" y="3803745"/>
          <a:ext cx="3003775" cy="32255"/>
        </a:xfrm>
        <a:custGeom>
          <a:avLst/>
          <a:gdLst/>
          <a:ahLst/>
          <a:cxnLst/>
          <a:rect l="0" t="0" r="0" b="0"/>
          <a:pathLst>
            <a:path>
              <a:moveTo>
                <a:pt x="0" y="16127"/>
              </a:moveTo>
              <a:lnTo>
                <a:pt x="3003775" y="16127"/>
              </a:lnTo>
            </a:path>
          </a:pathLst>
        </a:custGeom>
        <a:noFill/>
        <a:ln w="48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80418A7-920D-49D0-984B-81E7C2C1F533}">
      <dsp:nvSpPr>
        <dsp:cNvPr id="0" name=""/>
        <dsp:cNvSpPr/>
      </dsp:nvSpPr>
      <dsp:spPr>
        <a:xfrm rot="21016857">
          <a:off x="2994497" y="2501431"/>
          <a:ext cx="3344693" cy="32255"/>
        </a:xfrm>
        <a:custGeom>
          <a:avLst/>
          <a:gdLst/>
          <a:ahLst/>
          <a:cxnLst/>
          <a:rect l="0" t="0" r="0" b="0"/>
          <a:pathLst>
            <a:path>
              <a:moveTo>
                <a:pt x="0" y="16127"/>
              </a:moveTo>
              <a:lnTo>
                <a:pt x="3344693" y="16127"/>
              </a:lnTo>
            </a:path>
          </a:pathLst>
        </a:custGeom>
        <a:noFill/>
        <a:ln w="48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B67D409-41C8-4462-B703-15295BDE973B}">
      <dsp:nvSpPr>
        <dsp:cNvPr id="0" name=""/>
        <dsp:cNvSpPr/>
      </dsp:nvSpPr>
      <dsp:spPr>
        <a:xfrm rot="464312">
          <a:off x="3011339" y="3071285"/>
          <a:ext cx="1572423" cy="32255"/>
        </a:xfrm>
        <a:custGeom>
          <a:avLst/>
          <a:gdLst/>
          <a:ahLst/>
          <a:cxnLst/>
          <a:rect l="0" t="0" r="0" b="0"/>
          <a:pathLst>
            <a:path>
              <a:moveTo>
                <a:pt x="0" y="16127"/>
              </a:moveTo>
              <a:lnTo>
                <a:pt x="1572423" y="16127"/>
              </a:lnTo>
            </a:path>
          </a:pathLst>
        </a:custGeom>
        <a:noFill/>
        <a:ln w="48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7B82133-1255-4D7C-9773-CDD7AC565850}">
      <dsp:nvSpPr>
        <dsp:cNvPr id="0" name=""/>
        <dsp:cNvSpPr/>
      </dsp:nvSpPr>
      <dsp:spPr>
        <a:xfrm rot="19739444">
          <a:off x="2949203" y="2279754"/>
          <a:ext cx="969748" cy="32255"/>
        </a:xfrm>
        <a:custGeom>
          <a:avLst/>
          <a:gdLst/>
          <a:ahLst/>
          <a:cxnLst/>
          <a:rect l="0" t="0" r="0" b="0"/>
          <a:pathLst>
            <a:path>
              <a:moveTo>
                <a:pt x="0" y="16127"/>
              </a:moveTo>
              <a:lnTo>
                <a:pt x="969748" y="16127"/>
              </a:lnTo>
            </a:path>
          </a:pathLst>
        </a:custGeom>
        <a:noFill/>
        <a:ln w="48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4AB985-1F49-46AA-A08C-C88FE1AF056C}">
      <dsp:nvSpPr>
        <dsp:cNvPr id="0" name=""/>
        <dsp:cNvSpPr/>
      </dsp:nvSpPr>
      <dsp:spPr>
        <a:xfrm>
          <a:off x="0" y="921633"/>
          <a:ext cx="3634257" cy="3475398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38679AB5-E0F1-40D2-B5FE-1BF9C8A55EAD}">
      <dsp:nvSpPr>
        <dsp:cNvPr id="0" name=""/>
        <dsp:cNvSpPr/>
      </dsp:nvSpPr>
      <dsp:spPr>
        <a:xfrm>
          <a:off x="3280755" y="645157"/>
          <a:ext cx="3162878" cy="1584622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7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/>
            <a:t>Чому вчителю початкових класів потрібно знати методику геометричної пропедевтики?</a:t>
          </a:r>
          <a:endParaRPr lang="ru-RU" sz="1800" kern="1200" spc="-70" baseline="0" dirty="0"/>
        </a:p>
      </dsp:txBody>
      <dsp:txXfrm>
        <a:off x="3280755" y="645157"/>
        <a:ext cx="3162878" cy="1584622"/>
      </dsp:txXfrm>
    </dsp:sp>
    <dsp:sp modelId="{2E62FA2E-99B9-41C6-B04F-C8F40ED9EF95}">
      <dsp:nvSpPr>
        <dsp:cNvPr id="0" name=""/>
        <dsp:cNvSpPr/>
      </dsp:nvSpPr>
      <dsp:spPr>
        <a:xfrm>
          <a:off x="4489689" y="2589368"/>
          <a:ext cx="3898168" cy="1713923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7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spc="0" dirty="0" smtClean="0"/>
            <a:t>Чому важливо, передусім, вивчити нормативні документи? Які документи визначають зміст цієї змістової лінії?</a:t>
          </a:r>
          <a:endParaRPr lang="ru-RU" sz="1800" kern="1200" spc="0" baseline="0" dirty="0"/>
        </a:p>
      </dsp:txBody>
      <dsp:txXfrm>
        <a:off x="4489689" y="2589368"/>
        <a:ext cx="3898168" cy="1713923"/>
      </dsp:txXfrm>
    </dsp:sp>
    <dsp:sp modelId="{2B05C3DE-A3BE-4A97-9B99-8C391FDBFBEE}">
      <dsp:nvSpPr>
        <dsp:cNvPr id="0" name=""/>
        <dsp:cNvSpPr/>
      </dsp:nvSpPr>
      <dsp:spPr>
        <a:xfrm>
          <a:off x="6234885" y="1145380"/>
          <a:ext cx="3194896" cy="1660015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7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1800" kern="1200" dirty="0" smtClean="0"/>
            <a:t>У чому полягають цілі і завдання вивчення геометричного матеріалу? Як вони реалізуються?</a:t>
          </a:r>
          <a:endParaRPr lang="ru-RU" sz="1800" kern="1200" spc="-70" baseline="0" dirty="0"/>
        </a:p>
      </dsp:txBody>
      <dsp:txXfrm>
        <a:off x="6234885" y="1145380"/>
        <a:ext cx="3194896" cy="1660015"/>
      </dsp:txXfrm>
    </dsp:sp>
    <dsp:sp modelId="{EBA8B6A3-0862-49F8-8DD0-2DBFBA1A8F96}">
      <dsp:nvSpPr>
        <dsp:cNvPr id="0" name=""/>
        <dsp:cNvSpPr/>
      </dsp:nvSpPr>
      <dsp:spPr>
        <a:xfrm>
          <a:off x="5068509" y="4245888"/>
          <a:ext cx="3999374" cy="1683466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R="0" lvl="0" algn="ctr" defTabSz="800100" eaLnBrk="1" fontAlgn="auto" latinLnBrk="0" hangingPunct="1">
            <a:lnSpc>
              <a:spcPct val="7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tabLst/>
            <a:defRPr/>
          </a:pPr>
          <a:r>
            <a:rPr kumimoji="0" lang="uk-UA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rPr>
            <a:t>Що варто враховувати, добираючи методи навчання до уроків з теми? </a:t>
          </a:r>
          <a:endParaRPr lang="uk-UA" sz="1800" kern="1200" spc="-70" baseline="0" dirty="0" smtClean="0">
            <a:latin typeface="Times New Roman" pitchFamily="18" charset="0"/>
            <a:cs typeface="Times New Roman" pitchFamily="18" charset="0"/>
          </a:endParaRPr>
        </a:p>
      </dsp:txBody>
      <dsp:txXfrm>
        <a:off x="5068509" y="4245888"/>
        <a:ext cx="3999374" cy="1683466"/>
      </dsp:txXfrm>
    </dsp:sp>
    <dsp:sp modelId="{6FC95440-AED4-47D0-A870-9B2006FFCAB4}">
      <dsp:nvSpPr>
        <dsp:cNvPr id="0" name=""/>
        <dsp:cNvSpPr/>
      </dsp:nvSpPr>
      <dsp:spPr>
        <a:xfrm>
          <a:off x="1385067" y="4119232"/>
          <a:ext cx="3186359" cy="183862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70000"/>
            </a:lnSpc>
            <a:spcBef>
              <a:spcPct val="0"/>
            </a:spcBef>
            <a:spcAft>
              <a:spcPct val="35000"/>
            </a:spcAft>
          </a:pPr>
          <a:r>
            <a:rPr kumimoji="0" lang="uk-UA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rPr>
            <a:t>Які навчальні технології переважно застосовуються на уроках з теми?</a:t>
          </a:r>
          <a:endParaRPr lang="ru-RU" sz="1800" kern="1200" spc="-70" baseline="0" dirty="0">
            <a:latin typeface="Times New Roman" pitchFamily="18" charset="0"/>
            <a:cs typeface="Times New Roman" pitchFamily="18" charset="0"/>
          </a:endParaRPr>
        </a:p>
      </dsp:txBody>
      <dsp:txXfrm>
        <a:off x="1385067" y="4119232"/>
        <a:ext cx="3186359" cy="1838621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6B34294-6D5C-4362-AE07-3750C0B6CB94}">
      <dsp:nvSpPr>
        <dsp:cNvPr id="0" name=""/>
        <dsp:cNvSpPr/>
      </dsp:nvSpPr>
      <dsp:spPr>
        <a:xfrm rot="16200000">
          <a:off x="-1787846" y="1794320"/>
          <a:ext cx="6624735" cy="3036093"/>
        </a:xfrm>
        <a:prstGeom prst="flowChartManualOperati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0" rIns="152400" bIns="0" numCol="1" spcCol="1270" anchor="ctr" anchorCtr="0">
          <a:noAutofit/>
        </a:bodyPr>
        <a:lstStyle/>
        <a:p>
          <a:pPr lvl="0" algn="just" defTabSz="10668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r>
            <a:rPr lang="uk-UA" sz="2400" b="1" kern="1200" dirty="0" err="1" smtClean="0"/>
            <a:t>Скворцова</a:t>
          </a:r>
          <a:r>
            <a:rPr lang="uk-UA" sz="2400" b="1" kern="1200" dirty="0" smtClean="0"/>
            <a:t> С.О..</a:t>
          </a:r>
          <a:r>
            <a:rPr lang="ru-RU" sz="2400" kern="1200" dirty="0" smtClean="0"/>
            <a:t> М</a:t>
          </a:r>
          <a:r>
            <a:rPr lang="uk-UA" sz="2400" kern="1200" dirty="0" err="1" smtClean="0"/>
            <a:t>етодика</a:t>
          </a:r>
          <a:r>
            <a:rPr lang="uk-UA" sz="2400" kern="1200" dirty="0" smtClean="0"/>
            <a:t> навчання математики в першому класі: Метод. </a:t>
          </a:r>
          <a:r>
            <a:rPr lang="uk-UA" sz="2400" kern="1200" dirty="0" err="1" smtClean="0"/>
            <a:t>пос</a:t>
          </a:r>
          <a:r>
            <a:rPr lang="uk-UA" sz="2400" kern="1200" dirty="0" smtClean="0"/>
            <a:t>. для </a:t>
          </a:r>
          <a:r>
            <a:rPr lang="uk-UA" sz="2400" kern="1200" dirty="0" err="1" smtClean="0"/>
            <a:t>вчит</a:t>
          </a:r>
          <a:r>
            <a:rPr lang="uk-UA" sz="2400" kern="1200" dirty="0" smtClean="0"/>
            <a:t>. перших класів та </a:t>
          </a:r>
          <a:r>
            <a:rPr lang="uk-UA" sz="2400" kern="1200" dirty="0" err="1" smtClean="0"/>
            <a:t>студ</a:t>
          </a:r>
          <a:r>
            <a:rPr lang="uk-UA" sz="2400" kern="1200" dirty="0" smtClean="0"/>
            <a:t>. за спец. 6.010100 </a:t>
          </a:r>
          <a:r>
            <a:rPr lang="uk-UA" sz="2400" kern="1200" dirty="0" err="1" smtClean="0"/>
            <a:t>“Початкове</a:t>
          </a:r>
          <a:r>
            <a:rPr lang="uk-UA" sz="2400" kern="1200" dirty="0" smtClean="0"/>
            <a:t> </a:t>
          </a:r>
          <a:r>
            <a:rPr lang="uk-UA" sz="2400" kern="1200" dirty="0" err="1" smtClean="0"/>
            <a:t>навчання”</a:t>
          </a:r>
          <a:r>
            <a:rPr lang="uk-UA" sz="2400" kern="1200" dirty="0" smtClean="0"/>
            <a:t>, ОКР </a:t>
          </a:r>
          <a:r>
            <a:rPr lang="uk-UA" sz="2400" kern="1200" dirty="0" err="1" smtClean="0"/>
            <a:t>“бакалавр”</a:t>
          </a:r>
          <a:r>
            <a:rPr lang="uk-UA" sz="2400" kern="1200" dirty="0" smtClean="0"/>
            <a:t>. — Одеса: </a:t>
          </a:r>
          <a:r>
            <a:rPr lang="uk-UA" sz="2400" kern="1200" dirty="0" err="1" smtClean="0"/>
            <a:t>“Фенікс”</a:t>
          </a:r>
          <a:r>
            <a:rPr lang="uk-UA" sz="2400" kern="1200" dirty="0" smtClean="0"/>
            <a:t>, 2011 – 240 с. – С. 196-205.</a:t>
          </a:r>
          <a:endParaRPr lang="uk-UA" sz="2400" kern="1200" noProof="0" dirty="0">
            <a:solidFill>
              <a:srgbClr val="FF0000"/>
            </a:solidFill>
          </a:endParaRPr>
        </a:p>
      </dsp:txBody>
      <dsp:txXfrm rot="16200000">
        <a:off x="-1787846" y="1794320"/>
        <a:ext cx="6624735" cy="3036093"/>
      </dsp:txXfrm>
    </dsp:sp>
    <dsp:sp modelId="{AA690A2A-462F-4842-87AB-27D36FBE8E82}">
      <dsp:nvSpPr>
        <dsp:cNvPr id="0" name=""/>
        <dsp:cNvSpPr/>
      </dsp:nvSpPr>
      <dsp:spPr>
        <a:xfrm rot="16200000">
          <a:off x="1259632" y="1794320"/>
          <a:ext cx="6624735" cy="3036093"/>
        </a:xfrm>
        <a:prstGeom prst="flowChartManualOperati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0" rIns="152400" bIns="0" numCol="1" spcCol="1270" anchor="ctr" anchorCtr="0">
          <a:noAutofit/>
        </a:bodyPr>
        <a:lstStyle/>
        <a:p>
          <a:pPr marL="0" marR="0" lvl="0" indent="0" algn="just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b="1" kern="1200" dirty="0" err="1" smtClean="0"/>
            <a:t>Скворцова</a:t>
          </a:r>
          <a:r>
            <a:rPr lang="uk-UA" sz="2400" b="1" kern="1200" dirty="0" smtClean="0"/>
            <a:t> С.О..</a:t>
          </a:r>
          <a:r>
            <a:rPr lang="ru-RU" sz="2400" kern="1200" dirty="0" smtClean="0"/>
            <a:t> М</a:t>
          </a:r>
          <a:r>
            <a:rPr lang="uk-UA" sz="2400" kern="1200" dirty="0" err="1" smtClean="0"/>
            <a:t>етодика</a:t>
          </a:r>
          <a:r>
            <a:rPr lang="uk-UA" sz="2400" kern="1200" dirty="0" smtClean="0"/>
            <a:t> навчання математики в другому класі: Метод. </a:t>
          </a:r>
          <a:r>
            <a:rPr lang="uk-UA" sz="2400" kern="1200" dirty="0" err="1" smtClean="0"/>
            <a:t>пос</a:t>
          </a:r>
          <a:r>
            <a:rPr lang="uk-UA" sz="2400" kern="1200" dirty="0" smtClean="0"/>
            <a:t>. для </a:t>
          </a:r>
          <a:r>
            <a:rPr lang="uk-UA" sz="2400" kern="1200" dirty="0" err="1" smtClean="0"/>
            <a:t>вчит</a:t>
          </a:r>
          <a:r>
            <a:rPr lang="uk-UA" sz="2400" kern="1200" dirty="0" smtClean="0"/>
            <a:t>. перших класів та </a:t>
          </a:r>
          <a:r>
            <a:rPr lang="uk-UA" sz="2400" kern="1200" dirty="0" err="1" smtClean="0"/>
            <a:t>студ</a:t>
          </a:r>
          <a:r>
            <a:rPr lang="uk-UA" sz="2400" kern="1200" dirty="0" smtClean="0"/>
            <a:t>. за спец. 6.010100 </a:t>
          </a:r>
          <a:r>
            <a:rPr lang="uk-UA" sz="2400" kern="1200" dirty="0" err="1" smtClean="0"/>
            <a:t>“Початкове</a:t>
          </a:r>
          <a:r>
            <a:rPr lang="uk-UA" sz="2400" kern="1200" dirty="0" smtClean="0"/>
            <a:t> </a:t>
          </a:r>
          <a:r>
            <a:rPr lang="uk-UA" sz="2400" kern="1200" dirty="0" err="1" smtClean="0"/>
            <a:t>навчання”</a:t>
          </a:r>
          <a:r>
            <a:rPr lang="uk-UA" sz="2400" kern="1200" dirty="0" smtClean="0"/>
            <a:t>, ОКР </a:t>
          </a:r>
          <a:r>
            <a:rPr lang="uk-UA" sz="2400" kern="1200" dirty="0" err="1" smtClean="0"/>
            <a:t>“бакалавр”</a:t>
          </a:r>
          <a:r>
            <a:rPr lang="uk-UA" sz="2400" kern="1200" dirty="0" smtClean="0"/>
            <a:t>. — Одеса: </a:t>
          </a:r>
          <a:r>
            <a:rPr lang="uk-UA" sz="2400" kern="1200" dirty="0" err="1" smtClean="0"/>
            <a:t>“Фенікс”</a:t>
          </a:r>
          <a:r>
            <a:rPr lang="uk-UA" sz="2400" kern="1200" dirty="0" smtClean="0"/>
            <a:t>, 2011 – 262 </a:t>
          </a:r>
          <a:r>
            <a:rPr lang="uk-UA" sz="2400" kern="1200" dirty="0" smtClean="0">
              <a:solidFill>
                <a:schemeClr val="tx1"/>
              </a:solidFill>
            </a:rPr>
            <a:t>с. – С. 214-224.</a:t>
          </a:r>
          <a:endParaRPr lang="uk-UA" sz="2400" kern="1200" noProof="0" dirty="0">
            <a:solidFill>
              <a:schemeClr val="tx1"/>
            </a:solidFill>
          </a:endParaRPr>
        </a:p>
      </dsp:txBody>
      <dsp:txXfrm rot="16200000">
        <a:off x="1259632" y="1794320"/>
        <a:ext cx="6624735" cy="3036093"/>
      </dsp:txXfrm>
    </dsp:sp>
    <dsp:sp modelId="{4D486EF9-B268-495E-A68E-24F75757F6C9}">
      <dsp:nvSpPr>
        <dsp:cNvPr id="0" name=""/>
        <dsp:cNvSpPr/>
      </dsp:nvSpPr>
      <dsp:spPr>
        <a:xfrm rot="16200000">
          <a:off x="4307111" y="1794320"/>
          <a:ext cx="6624735" cy="3036093"/>
        </a:xfrm>
        <a:prstGeom prst="flowChartManualOperati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0" rIns="152400" bIns="0" numCol="1" spcCol="1270" anchor="ctr" anchorCtr="0">
          <a:noAutofit/>
        </a:bodyPr>
        <a:lstStyle/>
        <a:p>
          <a:pPr lvl="0" algn="just" defTabSz="10668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r>
            <a:rPr lang="uk-UA" sz="2400" b="1" kern="1200" dirty="0" err="1" smtClean="0"/>
            <a:t>Скворцова</a:t>
          </a:r>
          <a:r>
            <a:rPr lang="uk-UA" sz="2400" b="1" kern="1200" dirty="0" smtClean="0"/>
            <a:t> С.О..</a:t>
          </a:r>
          <a:r>
            <a:rPr lang="ru-RU" sz="2400" kern="1200" dirty="0" smtClean="0"/>
            <a:t> М</a:t>
          </a:r>
          <a:r>
            <a:rPr lang="uk-UA" sz="2400" kern="1200" dirty="0" err="1" smtClean="0"/>
            <a:t>етодика</a:t>
          </a:r>
          <a:r>
            <a:rPr lang="uk-UA" sz="2400" kern="1200" dirty="0" smtClean="0"/>
            <a:t> навчання математики в третьому класі: </a:t>
          </a:r>
          <a:r>
            <a:rPr lang="uk-UA" sz="2400" kern="1200" dirty="0" err="1" smtClean="0"/>
            <a:t>Навч</a:t>
          </a:r>
          <a:r>
            <a:rPr lang="uk-UA" sz="2400" kern="1200" dirty="0" smtClean="0"/>
            <a:t>. </a:t>
          </a:r>
          <a:r>
            <a:rPr lang="uk-UA" sz="2400" kern="1200" dirty="0" err="1" smtClean="0"/>
            <a:t>пос</a:t>
          </a:r>
          <a:r>
            <a:rPr lang="uk-UA" sz="2400" kern="1200" dirty="0" smtClean="0"/>
            <a:t>. / С.О. </a:t>
          </a:r>
          <a:r>
            <a:rPr lang="uk-UA" sz="2400" kern="1200" dirty="0" err="1" smtClean="0"/>
            <a:t>Скворцова</a:t>
          </a:r>
          <a:r>
            <a:rPr lang="uk-UA" sz="2400" kern="1200" dirty="0" smtClean="0"/>
            <a:t>, Г.І. Мартинова, Т.О. Шевченко — </a:t>
          </a:r>
          <a:r>
            <a:rPr lang="uk-UA" sz="2400" kern="1200" dirty="0" smtClean="0">
              <a:solidFill>
                <a:schemeClr val="tx1"/>
              </a:solidFill>
            </a:rPr>
            <a:t>Одеса: Автограф, 2003.— 268 с. – С. 162-169.</a:t>
          </a:r>
          <a:endParaRPr lang="uk-UA" sz="2400" b="1" kern="1200" spc="-150" noProof="0" dirty="0" smtClean="0">
            <a:solidFill>
              <a:schemeClr val="tx1"/>
            </a:solidFill>
          </a:endParaRPr>
        </a:p>
      </dsp:txBody>
      <dsp:txXfrm rot="16200000">
        <a:off x="4307111" y="1794320"/>
        <a:ext cx="6624735" cy="3036093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6B34294-6D5C-4362-AE07-3750C0B6CB94}">
      <dsp:nvSpPr>
        <dsp:cNvPr id="0" name=""/>
        <dsp:cNvSpPr/>
      </dsp:nvSpPr>
      <dsp:spPr>
        <a:xfrm rot="16200000">
          <a:off x="-1787846" y="1794320"/>
          <a:ext cx="6624735" cy="3036093"/>
        </a:xfrm>
        <a:prstGeom prst="flowChartManualOperati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0" rIns="152400" bIns="0" numCol="1" spcCol="1270" anchor="ctr" anchorCtr="0">
          <a:noAutofit/>
        </a:bodyPr>
        <a:lstStyle/>
        <a:p>
          <a:pPr lvl="0" algn="just" defTabSz="10668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r>
            <a:rPr lang="uk-UA" sz="2400" b="1" kern="1200" dirty="0" err="1" smtClean="0">
              <a:solidFill>
                <a:schemeClr val="tx1"/>
              </a:solidFill>
            </a:rPr>
            <a:t>Скворцова</a:t>
          </a:r>
          <a:r>
            <a:rPr lang="uk-UA" sz="2400" b="1" kern="1200" dirty="0" smtClean="0">
              <a:solidFill>
                <a:schemeClr val="tx1"/>
              </a:solidFill>
            </a:rPr>
            <a:t> С.О..</a:t>
          </a:r>
          <a:r>
            <a:rPr lang="ru-RU" sz="2400" kern="1200" dirty="0" smtClean="0">
              <a:solidFill>
                <a:schemeClr val="tx1"/>
              </a:solidFill>
            </a:rPr>
            <a:t> М</a:t>
          </a:r>
          <a:r>
            <a:rPr lang="uk-UA" sz="2400" kern="1200" dirty="0" err="1" smtClean="0">
              <a:solidFill>
                <a:schemeClr val="tx1"/>
              </a:solidFill>
            </a:rPr>
            <a:t>етодика</a:t>
          </a:r>
          <a:r>
            <a:rPr lang="uk-UA" sz="2400" kern="1200" dirty="0" smtClean="0">
              <a:solidFill>
                <a:schemeClr val="tx1"/>
              </a:solidFill>
            </a:rPr>
            <a:t> навчання математики в четвертому класі: </a:t>
          </a:r>
          <a:r>
            <a:rPr lang="uk-UA" sz="2400" kern="1200" dirty="0" err="1" smtClean="0">
              <a:solidFill>
                <a:schemeClr val="tx1"/>
              </a:solidFill>
            </a:rPr>
            <a:t>Навч</a:t>
          </a:r>
          <a:r>
            <a:rPr lang="uk-UA" sz="2400" kern="1200" dirty="0" smtClean="0">
              <a:solidFill>
                <a:schemeClr val="tx1"/>
              </a:solidFill>
            </a:rPr>
            <a:t>. </a:t>
          </a:r>
          <a:r>
            <a:rPr lang="uk-UA" sz="2400" kern="1200" dirty="0" err="1" smtClean="0">
              <a:solidFill>
                <a:schemeClr val="tx1"/>
              </a:solidFill>
            </a:rPr>
            <a:t>пос</a:t>
          </a:r>
          <a:r>
            <a:rPr lang="uk-UA" sz="2400" kern="1200" dirty="0" smtClean="0">
              <a:solidFill>
                <a:schemeClr val="tx1"/>
              </a:solidFill>
            </a:rPr>
            <a:t>. / С.О. </a:t>
          </a:r>
          <a:r>
            <a:rPr lang="uk-UA" sz="2400" kern="1200" dirty="0" err="1" smtClean="0">
              <a:solidFill>
                <a:schemeClr val="tx1"/>
              </a:solidFill>
            </a:rPr>
            <a:t>Скворцова</a:t>
          </a:r>
          <a:r>
            <a:rPr lang="uk-UA" sz="2400" kern="1200" dirty="0" smtClean="0">
              <a:solidFill>
                <a:schemeClr val="tx1"/>
              </a:solidFill>
            </a:rPr>
            <a:t>, Г.І. Мартинова, Т.О. Шевченко — Одеса: Автограф, 2003.— 309 с. – С. 251-256.</a:t>
          </a:r>
          <a:endParaRPr lang="uk-UA" sz="2400" kern="1200" noProof="0" dirty="0">
            <a:solidFill>
              <a:schemeClr val="tx1"/>
            </a:solidFill>
          </a:endParaRPr>
        </a:p>
      </dsp:txBody>
      <dsp:txXfrm rot="16200000">
        <a:off x="-1787846" y="1794320"/>
        <a:ext cx="6624735" cy="3036093"/>
      </dsp:txXfrm>
    </dsp:sp>
    <dsp:sp modelId="{AA690A2A-462F-4842-87AB-27D36FBE8E82}">
      <dsp:nvSpPr>
        <dsp:cNvPr id="0" name=""/>
        <dsp:cNvSpPr/>
      </dsp:nvSpPr>
      <dsp:spPr>
        <a:xfrm rot="16200000">
          <a:off x="1259632" y="1794320"/>
          <a:ext cx="6624735" cy="3036093"/>
        </a:xfrm>
        <a:prstGeom prst="flowChartManualOperati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0" rIns="152400" bIns="0" numCol="1" spcCol="1270" anchor="ctr" anchorCtr="0">
          <a:noAutofit/>
        </a:bodyPr>
        <a:lstStyle/>
        <a:p>
          <a:pPr lvl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Богданович М.В., Козак М.В., Король Я.А.</a:t>
          </a:r>
          <a:r>
            <a:rPr lang="ru-RU" sz="2400" kern="1200" dirty="0" smtClean="0"/>
            <a:t>  Методика </a:t>
          </a:r>
          <a:r>
            <a:rPr lang="ru-RU" sz="2400" kern="1200" dirty="0" err="1" smtClean="0"/>
            <a:t>викладання</a:t>
          </a:r>
          <a:r>
            <a:rPr lang="ru-RU" sz="2400" kern="1200" dirty="0" smtClean="0"/>
            <a:t> математики в </a:t>
          </a:r>
          <a:r>
            <a:rPr lang="ru-RU" sz="2400" kern="1200" dirty="0" err="1" smtClean="0"/>
            <a:t>початкових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класах</a:t>
          </a:r>
          <a:r>
            <a:rPr lang="ru-RU" sz="2400" kern="1200" dirty="0" smtClean="0"/>
            <a:t>: </a:t>
          </a:r>
          <a:r>
            <a:rPr lang="ru-RU" sz="2400" kern="1200" dirty="0" err="1" smtClean="0"/>
            <a:t>Навч</a:t>
          </a:r>
          <a:r>
            <a:rPr lang="ru-RU" sz="2400" kern="1200" dirty="0" smtClean="0"/>
            <a:t>. пос. — 3-є вид., </a:t>
          </a:r>
          <a:r>
            <a:rPr lang="ru-RU" sz="2400" kern="1200" dirty="0" err="1" smtClean="0"/>
            <a:t>перероб</a:t>
          </a:r>
          <a:r>
            <a:rPr lang="ru-RU" sz="2400" kern="1200" dirty="0" smtClean="0"/>
            <a:t>. </a:t>
          </a:r>
          <a:r>
            <a:rPr lang="ru-RU" sz="2400" kern="1200" dirty="0" err="1" smtClean="0"/>
            <a:t>ідоп</a:t>
          </a:r>
          <a:r>
            <a:rPr lang="ru-RU" sz="2400" kern="1200" dirty="0" smtClean="0"/>
            <a:t>.- </a:t>
          </a:r>
          <a:r>
            <a:rPr lang="ru-RU" sz="2400" kern="1200" dirty="0" err="1" smtClean="0"/>
            <a:t>Тернопіль</a:t>
          </a:r>
          <a:r>
            <a:rPr lang="ru-RU" sz="2400" kern="1200" dirty="0" smtClean="0"/>
            <a:t>: </a:t>
          </a:r>
          <a:r>
            <a:rPr lang="ru-RU" sz="2400" kern="1200" dirty="0" err="1" smtClean="0"/>
            <a:t>Навчальна</a:t>
          </a:r>
          <a:r>
            <a:rPr lang="ru-RU" sz="2400" kern="1200" dirty="0" smtClean="0"/>
            <a:t> книга—Богдан, 2006.— 336 с.</a:t>
          </a:r>
          <a:r>
            <a:rPr lang="uk-UA" sz="2400" kern="1200" dirty="0" smtClean="0"/>
            <a:t> </a:t>
          </a:r>
          <a:r>
            <a:rPr lang="uk-UA" sz="2400" kern="1200" dirty="0" smtClean="0">
              <a:solidFill>
                <a:srgbClr val="FF0000"/>
              </a:solidFill>
            </a:rPr>
            <a:t> </a:t>
          </a:r>
          <a:r>
            <a:rPr lang="uk-UA" sz="2400" kern="1200" dirty="0" smtClean="0">
              <a:solidFill>
                <a:schemeClr val="tx1"/>
              </a:solidFill>
            </a:rPr>
            <a:t>-</a:t>
          </a:r>
          <a:r>
            <a:rPr lang="uk-UA" sz="2400" kern="1200" dirty="0" smtClean="0">
              <a:solidFill>
                <a:srgbClr val="FF0000"/>
              </a:solidFill>
            </a:rPr>
            <a:t> </a:t>
          </a:r>
          <a:r>
            <a:rPr lang="uk-UA" sz="2400" kern="1200" dirty="0" smtClean="0">
              <a:solidFill>
                <a:schemeClr val="tx1"/>
              </a:solidFill>
            </a:rPr>
            <a:t>С. 291-300. </a:t>
          </a:r>
          <a:endParaRPr lang="uk-UA" sz="2400" kern="1200" noProof="0" dirty="0">
            <a:solidFill>
              <a:srgbClr val="FF0000"/>
            </a:solidFill>
          </a:endParaRPr>
        </a:p>
      </dsp:txBody>
      <dsp:txXfrm rot="16200000">
        <a:off x="1259632" y="1794320"/>
        <a:ext cx="6624735" cy="3036093"/>
      </dsp:txXfrm>
    </dsp:sp>
    <dsp:sp modelId="{4D486EF9-B268-495E-A68E-24F75757F6C9}">
      <dsp:nvSpPr>
        <dsp:cNvPr id="0" name=""/>
        <dsp:cNvSpPr/>
      </dsp:nvSpPr>
      <dsp:spPr>
        <a:xfrm rot="16200000">
          <a:off x="4307111" y="1794320"/>
          <a:ext cx="6624735" cy="3036093"/>
        </a:xfrm>
        <a:prstGeom prst="flowChartManualOperati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0" rIns="152400" bIns="0" numCol="1" spcCol="1270" anchor="ctr" anchorCtr="0">
          <a:noAutofit/>
        </a:bodyPr>
        <a:lstStyle/>
        <a:p>
          <a:pPr lvl="0" algn="just" defTabSz="10668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r>
            <a:rPr lang="uk-UA" sz="2400" b="1" kern="1200" dirty="0" smtClean="0">
              <a:solidFill>
                <a:schemeClr val="tx1"/>
              </a:solidFill>
            </a:rPr>
            <a:t>Навчальні програми</a:t>
          </a:r>
          <a:r>
            <a:rPr lang="ru-RU" sz="2400" b="1" kern="1200" dirty="0" smtClean="0">
              <a:solidFill>
                <a:schemeClr val="tx1"/>
              </a:solidFill>
            </a:rPr>
            <a:t> </a:t>
          </a:r>
          <a:r>
            <a:rPr lang="ru-RU" sz="2400" kern="1200" dirty="0" smtClean="0">
              <a:solidFill>
                <a:schemeClr val="tx1"/>
              </a:solidFill>
            </a:rPr>
            <a:t>для  </a:t>
          </a:r>
          <a:r>
            <a:rPr lang="ru-RU" sz="2400" kern="1200" dirty="0" err="1" smtClean="0">
              <a:solidFill>
                <a:schemeClr val="tx1"/>
              </a:solidFill>
            </a:rPr>
            <a:t>загальноосвітніх</a:t>
          </a:r>
          <a:r>
            <a:rPr lang="ru-RU" sz="2400" kern="1200" dirty="0" smtClean="0">
              <a:solidFill>
                <a:schemeClr val="tx1"/>
              </a:solidFill>
            </a:rPr>
            <a:t> </a:t>
          </a:r>
          <a:r>
            <a:rPr lang="ru-RU" sz="2400" kern="1200" dirty="0" err="1" smtClean="0">
              <a:solidFill>
                <a:schemeClr val="tx1"/>
              </a:solidFill>
            </a:rPr>
            <a:t>навчальних</a:t>
          </a:r>
          <a:r>
            <a:rPr lang="ru-RU" sz="2400" kern="1200" dirty="0" smtClean="0">
              <a:solidFill>
                <a:schemeClr val="tx1"/>
              </a:solidFill>
            </a:rPr>
            <a:t> </a:t>
          </a:r>
          <a:r>
            <a:rPr lang="ru-RU" sz="2400" kern="1200" dirty="0" err="1" smtClean="0">
              <a:solidFill>
                <a:schemeClr val="tx1"/>
              </a:solidFill>
            </a:rPr>
            <a:t>закладів</a:t>
          </a:r>
          <a:r>
            <a:rPr lang="ru-RU" sz="2400" kern="1200" dirty="0" smtClean="0">
              <a:solidFill>
                <a:schemeClr val="tx1"/>
              </a:solidFill>
            </a:rPr>
            <a:t>. 1 – 4 </a:t>
          </a:r>
          <a:r>
            <a:rPr lang="ru-RU" sz="2400" kern="1200" dirty="0" err="1" smtClean="0">
              <a:solidFill>
                <a:schemeClr val="tx1"/>
              </a:solidFill>
            </a:rPr>
            <a:t>класи</a:t>
          </a:r>
          <a:r>
            <a:rPr lang="ru-RU" sz="2400" kern="1200" dirty="0" smtClean="0">
              <a:solidFill>
                <a:schemeClr val="tx1"/>
              </a:solidFill>
            </a:rPr>
            <a:t>. – К. : </a:t>
          </a:r>
          <a:r>
            <a:rPr lang="ru-RU" sz="2400" kern="1200" dirty="0" err="1" smtClean="0">
              <a:solidFill>
                <a:schemeClr val="tx1"/>
              </a:solidFill>
            </a:rPr>
            <a:t>Видавничий</a:t>
          </a:r>
          <a:r>
            <a:rPr lang="ru-RU" sz="2400" kern="1200" dirty="0" smtClean="0">
              <a:solidFill>
                <a:schemeClr val="tx1"/>
              </a:solidFill>
            </a:rPr>
            <a:t> </a:t>
          </a:r>
          <a:r>
            <a:rPr lang="ru-RU" sz="2400" kern="1200" dirty="0" err="1" smtClean="0">
              <a:solidFill>
                <a:schemeClr val="tx1"/>
              </a:solidFill>
            </a:rPr>
            <a:t>дім</a:t>
          </a:r>
          <a:r>
            <a:rPr lang="ru-RU" sz="2400" kern="1200" dirty="0" smtClean="0">
              <a:solidFill>
                <a:schemeClr val="tx1"/>
              </a:solidFill>
            </a:rPr>
            <a:t> «</a:t>
          </a:r>
          <a:r>
            <a:rPr lang="ru-RU" sz="2400" kern="1200" dirty="0" err="1" smtClean="0">
              <a:solidFill>
                <a:schemeClr val="tx1"/>
              </a:solidFill>
            </a:rPr>
            <a:t>Освіта</a:t>
          </a:r>
          <a:r>
            <a:rPr lang="ru-RU" sz="2400" kern="1200" dirty="0" smtClean="0">
              <a:solidFill>
                <a:schemeClr val="tx1"/>
              </a:solidFill>
            </a:rPr>
            <a:t>», 2011. – 392 с. – С. </a:t>
          </a:r>
          <a:r>
            <a:rPr lang="ru-RU" sz="2400" kern="1200" smtClean="0">
              <a:solidFill>
                <a:schemeClr val="tx1"/>
              </a:solidFill>
            </a:rPr>
            <a:t>143-144, 152-153, 160, 167.</a:t>
          </a:r>
          <a:endParaRPr lang="uk-UA" sz="2400" b="1" kern="1200" spc="-150" noProof="0" dirty="0" smtClean="0">
            <a:solidFill>
              <a:schemeClr val="tx1"/>
            </a:solidFill>
          </a:endParaRPr>
        </a:p>
      </dsp:txBody>
      <dsp:txXfrm rot="16200000">
        <a:off x="4307111" y="1794320"/>
        <a:ext cx="6624735" cy="3036093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94EE1D4-D5A0-4711-BBAC-1E9C01BF728D}">
      <dsp:nvSpPr>
        <dsp:cNvPr id="0" name=""/>
        <dsp:cNvSpPr/>
      </dsp:nvSpPr>
      <dsp:spPr>
        <a:xfrm rot="5400000">
          <a:off x="4757592" y="-3733715"/>
          <a:ext cx="438606" cy="8039285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hlinkClick xmlns:r="http://schemas.openxmlformats.org/officeDocument/2006/relationships" r:id="rId1" action="ppaction://hlinkpres?slideindex=1&amp;slidetitle="/>
            </a:rPr>
            <a:t>Зміст геометричного матеріалу початкового курсу математики.</a:t>
          </a:r>
          <a:endParaRPr lang="ru-RU" sz="2400" kern="1200" dirty="0"/>
        </a:p>
      </dsp:txBody>
      <dsp:txXfrm rot="5400000">
        <a:off x="4757592" y="-3733715"/>
        <a:ext cx="438606" cy="8039285"/>
      </dsp:txXfrm>
    </dsp:sp>
    <dsp:sp modelId="{6C2BB375-6319-4214-89A9-B3927C2E39A5}">
      <dsp:nvSpPr>
        <dsp:cNvPr id="0" name=""/>
        <dsp:cNvSpPr/>
      </dsp:nvSpPr>
      <dsp:spPr>
        <a:xfrm>
          <a:off x="0" y="551"/>
          <a:ext cx="956765" cy="570751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1.</a:t>
          </a:r>
          <a:endParaRPr lang="ru-RU" sz="2400" b="1" kern="1200" dirty="0"/>
        </a:p>
      </dsp:txBody>
      <dsp:txXfrm>
        <a:off x="0" y="551"/>
        <a:ext cx="956765" cy="570751"/>
      </dsp:txXfrm>
    </dsp:sp>
    <dsp:sp modelId="{7FEF13FF-D5A8-4E07-B48F-B928D054DB5E}">
      <dsp:nvSpPr>
        <dsp:cNvPr id="0" name=""/>
        <dsp:cNvSpPr/>
      </dsp:nvSpPr>
      <dsp:spPr>
        <a:xfrm rot="5400000">
          <a:off x="4684268" y="-3102924"/>
          <a:ext cx="586079" cy="7991609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hlinkClick xmlns:r="http://schemas.openxmlformats.org/officeDocument/2006/relationships" r:id="rId2" action="ppaction://hlinkpres?slideindex=1&amp;slidetitle="/>
            </a:rPr>
            <a:t>Порядок вивчення елементів геометрії в початковій школі.</a:t>
          </a:r>
          <a:endParaRPr lang="ru-RU" sz="2400" kern="1200" dirty="0"/>
        </a:p>
      </dsp:txBody>
      <dsp:txXfrm rot="5400000">
        <a:off x="4684268" y="-3102924"/>
        <a:ext cx="586079" cy="7991609"/>
      </dsp:txXfrm>
    </dsp:sp>
    <dsp:sp modelId="{192A2AE8-BBDA-4C81-BCB8-9C08B1E69721}">
      <dsp:nvSpPr>
        <dsp:cNvPr id="0" name=""/>
        <dsp:cNvSpPr/>
      </dsp:nvSpPr>
      <dsp:spPr>
        <a:xfrm>
          <a:off x="487" y="607504"/>
          <a:ext cx="947511" cy="570751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2.</a:t>
          </a:r>
          <a:endParaRPr lang="ru-RU" sz="2400" b="1" kern="1200" dirty="0"/>
        </a:p>
      </dsp:txBody>
      <dsp:txXfrm>
        <a:off x="487" y="607504"/>
        <a:ext cx="947511" cy="570751"/>
      </dsp:txXfrm>
    </dsp:sp>
    <dsp:sp modelId="{4D911F85-0A28-4509-8A5F-C41B4F08211B}">
      <dsp:nvSpPr>
        <dsp:cNvPr id="0" name=""/>
        <dsp:cNvSpPr/>
      </dsp:nvSpPr>
      <dsp:spPr>
        <a:xfrm rot="5400000">
          <a:off x="4696106" y="-2445625"/>
          <a:ext cx="551857" cy="8031434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/>
            <a:t>Методика формування геометричних уявлень і понять.</a:t>
          </a:r>
          <a:endParaRPr lang="ru-RU" sz="2400" kern="1200" dirty="0"/>
        </a:p>
      </dsp:txBody>
      <dsp:txXfrm rot="5400000">
        <a:off x="4696106" y="-2445625"/>
        <a:ext cx="551857" cy="8031434"/>
      </dsp:txXfrm>
    </dsp:sp>
    <dsp:sp modelId="{3C94D313-2FA7-4078-BBC5-95F9E5421374}">
      <dsp:nvSpPr>
        <dsp:cNvPr id="0" name=""/>
        <dsp:cNvSpPr/>
      </dsp:nvSpPr>
      <dsp:spPr>
        <a:xfrm>
          <a:off x="0" y="1254689"/>
          <a:ext cx="955830" cy="630806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3.</a:t>
          </a:r>
          <a:endParaRPr lang="ru-RU" sz="2400" b="1" kern="1200" dirty="0"/>
        </a:p>
      </dsp:txBody>
      <dsp:txXfrm>
        <a:off x="0" y="1254689"/>
        <a:ext cx="955830" cy="630806"/>
      </dsp:txXfrm>
    </dsp:sp>
    <dsp:sp modelId="{58027FF2-3CA3-4746-AA39-77C4E2F36E4D}">
      <dsp:nvSpPr>
        <dsp:cNvPr id="0" name=""/>
        <dsp:cNvSpPr/>
      </dsp:nvSpPr>
      <dsp:spPr>
        <a:xfrm rot="5400000">
          <a:off x="4747590" y="-1823357"/>
          <a:ext cx="458610" cy="8039285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hlinkClick xmlns:r="http://schemas.openxmlformats.org/officeDocument/2006/relationships" r:id="rId3" action="ppaction://hlinkpres?slideindex=1&amp;slidetitle="/>
            </a:rPr>
            <a:t>Формування уявлень про точку, пряму, криву лінії, відрізок та ламану.</a:t>
          </a:r>
          <a:endParaRPr lang="ru-RU" sz="2400" kern="1200" dirty="0"/>
        </a:p>
      </dsp:txBody>
      <dsp:txXfrm rot="5400000">
        <a:off x="4747590" y="-1823357"/>
        <a:ext cx="458610" cy="8039285"/>
      </dsp:txXfrm>
    </dsp:sp>
    <dsp:sp modelId="{75B573CE-C075-413A-8674-BBB152F3F85B}">
      <dsp:nvSpPr>
        <dsp:cNvPr id="0" name=""/>
        <dsp:cNvSpPr/>
      </dsp:nvSpPr>
      <dsp:spPr>
        <a:xfrm>
          <a:off x="0" y="1910917"/>
          <a:ext cx="956765" cy="570751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-</a:t>
          </a:r>
          <a:endParaRPr lang="ru-RU" sz="2400" b="1" kern="1200" dirty="0"/>
        </a:p>
      </dsp:txBody>
      <dsp:txXfrm>
        <a:off x="0" y="1910917"/>
        <a:ext cx="956765" cy="570751"/>
      </dsp:txXfrm>
    </dsp:sp>
    <dsp:sp modelId="{8BC24923-25DE-4B1F-9EC6-FAEB41D5E090}">
      <dsp:nvSpPr>
        <dsp:cNvPr id="0" name=""/>
        <dsp:cNvSpPr/>
      </dsp:nvSpPr>
      <dsp:spPr>
        <a:xfrm rot="5400000">
          <a:off x="4712850" y="-1181156"/>
          <a:ext cx="518370" cy="8031434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hlinkClick xmlns:r="http://schemas.openxmlformats.org/officeDocument/2006/relationships" r:id="rId4" action="ppaction://hlinkpres?slideindex=1&amp;slidetitle="/>
            </a:rPr>
            <a:t>Формування уявлень про многокутники та їх елементи.</a:t>
          </a:r>
          <a:endParaRPr lang="uk-UA" sz="2400" kern="1200" dirty="0" smtClean="0"/>
        </a:p>
      </dsp:txBody>
      <dsp:txXfrm rot="5400000">
        <a:off x="4712850" y="-1181156"/>
        <a:ext cx="518370" cy="8031434"/>
      </dsp:txXfrm>
    </dsp:sp>
    <dsp:sp modelId="{7C08314F-2955-4195-9CB9-FD09367BF161}">
      <dsp:nvSpPr>
        <dsp:cNvPr id="0" name=""/>
        <dsp:cNvSpPr/>
      </dsp:nvSpPr>
      <dsp:spPr>
        <a:xfrm>
          <a:off x="0" y="2497752"/>
          <a:ext cx="955830" cy="629904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-</a:t>
          </a:r>
        </a:p>
      </dsp:txBody>
      <dsp:txXfrm>
        <a:off x="0" y="2497752"/>
        <a:ext cx="955830" cy="629904"/>
      </dsp:txXfrm>
    </dsp:sp>
    <dsp:sp modelId="{648D01BE-B0DF-46FC-9022-FF15CC146620}">
      <dsp:nvSpPr>
        <dsp:cNvPr id="0" name=""/>
        <dsp:cNvSpPr/>
      </dsp:nvSpPr>
      <dsp:spPr>
        <a:xfrm rot="5400000">
          <a:off x="4740618" y="-614841"/>
          <a:ext cx="456601" cy="8063498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hlinkClick xmlns:r="http://schemas.openxmlformats.org/officeDocument/2006/relationships" r:id="rId5" action="ppaction://hlinkpres?slideindex=1&amp;slidetitle="/>
            </a:rPr>
            <a:t>Формування уявлень про кут, види кутів.</a:t>
          </a:r>
          <a:endParaRPr lang="uk-UA" sz="2400" kern="1200" dirty="0" smtClean="0"/>
        </a:p>
      </dsp:txBody>
      <dsp:txXfrm rot="5400000">
        <a:off x="4740618" y="-614841"/>
        <a:ext cx="456601" cy="8063498"/>
      </dsp:txXfrm>
    </dsp:sp>
    <dsp:sp modelId="{FDD5AD5B-16FB-4081-8984-3156B81D8246}">
      <dsp:nvSpPr>
        <dsp:cNvPr id="0" name=""/>
        <dsp:cNvSpPr/>
      </dsp:nvSpPr>
      <dsp:spPr>
        <a:xfrm>
          <a:off x="487" y="3131531"/>
          <a:ext cx="936682" cy="570751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-</a:t>
          </a:r>
        </a:p>
      </dsp:txBody>
      <dsp:txXfrm>
        <a:off x="487" y="3131531"/>
        <a:ext cx="936682" cy="570751"/>
      </dsp:txXfrm>
    </dsp:sp>
    <dsp:sp modelId="{CF523CFC-19B6-4BA6-A603-BA543460D0F5}">
      <dsp:nvSpPr>
        <dsp:cNvPr id="0" name=""/>
        <dsp:cNvSpPr/>
      </dsp:nvSpPr>
      <dsp:spPr>
        <a:xfrm rot="5400000">
          <a:off x="4736383" y="-11315"/>
          <a:ext cx="456601" cy="8055024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hlinkClick xmlns:r="http://schemas.openxmlformats.org/officeDocument/2006/relationships" r:id="rId6" action="ppaction://hlinkpres?slideindex=1&amp;slidetitle="/>
            </a:rPr>
            <a:t>Формування поняття про прямокутник і квадрат.</a:t>
          </a:r>
          <a:endParaRPr lang="uk-UA" sz="2400" kern="1200" dirty="0" smtClean="0"/>
        </a:p>
      </dsp:txBody>
      <dsp:txXfrm rot="5400000">
        <a:off x="4736383" y="-11315"/>
        <a:ext cx="456601" cy="8055024"/>
      </dsp:txXfrm>
    </dsp:sp>
    <dsp:sp modelId="{DF0DAECD-3029-4003-90D0-F8A9885BD2B1}">
      <dsp:nvSpPr>
        <dsp:cNvPr id="0" name=""/>
        <dsp:cNvSpPr/>
      </dsp:nvSpPr>
      <dsp:spPr>
        <a:xfrm>
          <a:off x="487" y="3730821"/>
          <a:ext cx="936684" cy="570751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smtClean="0"/>
            <a:t>-</a:t>
          </a:r>
          <a:endParaRPr lang="uk-UA" sz="2400" b="1" kern="1200" dirty="0" smtClean="0"/>
        </a:p>
      </dsp:txBody>
      <dsp:txXfrm>
        <a:off x="487" y="3730821"/>
        <a:ext cx="936684" cy="570751"/>
      </dsp:txXfrm>
    </dsp:sp>
    <dsp:sp modelId="{7E48BC1A-6A30-4A27-BAE7-60D28222FDB5}">
      <dsp:nvSpPr>
        <dsp:cNvPr id="0" name=""/>
        <dsp:cNvSpPr/>
      </dsp:nvSpPr>
      <dsp:spPr>
        <a:xfrm rot="5400000">
          <a:off x="4735745" y="587143"/>
          <a:ext cx="456601" cy="8056686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hlinkClick xmlns:r="http://schemas.openxmlformats.org/officeDocument/2006/relationships" r:id="rId7" action="ppaction://hlinkpres?slideindex=1&amp;slidetitle="/>
            </a:rPr>
            <a:t>Формування уявлення про коло і круг та їх елементи.</a:t>
          </a:r>
          <a:endParaRPr lang="uk-UA" sz="2400" kern="1200" dirty="0" smtClean="0"/>
        </a:p>
      </dsp:txBody>
      <dsp:txXfrm rot="5400000">
        <a:off x="4735745" y="587143"/>
        <a:ext cx="456601" cy="8056686"/>
      </dsp:txXfrm>
    </dsp:sp>
    <dsp:sp modelId="{00E2ECE9-F394-4857-A7E0-7F3972B3F433}">
      <dsp:nvSpPr>
        <dsp:cNvPr id="0" name=""/>
        <dsp:cNvSpPr/>
      </dsp:nvSpPr>
      <dsp:spPr>
        <a:xfrm>
          <a:off x="487" y="4330110"/>
          <a:ext cx="935215" cy="570751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-</a:t>
          </a:r>
        </a:p>
      </dsp:txBody>
      <dsp:txXfrm>
        <a:off x="487" y="4330110"/>
        <a:ext cx="935215" cy="570751"/>
      </dsp:txXfrm>
    </dsp:sp>
    <dsp:sp modelId="{5ADDD948-17B5-452A-847E-AD7E789D624C}">
      <dsp:nvSpPr>
        <dsp:cNvPr id="0" name=""/>
        <dsp:cNvSpPr/>
      </dsp:nvSpPr>
      <dsp:spPr>
        <a:xfrm rot="5400000">
          <a:off x="4735727" y="1186450"/>
          <a:ext cx="456601" cy="8056649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hlinkClick xmlns:r="http://schemas.openxmlformats.org/officeDocument/2006/relationships" r:id="rId8" action="ppaction://hlinkpres?slideindex=1&amp;slidetitle="/>
            </a:rPr>
            <a:t>Геометричні фігури у просторі.</a:t>
          </a:r>
          <a:endParaRPr lang="uk-UA" sz="2400" kern="1200" dirty="0" smtClean="0"/>
        </a:p>
      </dsp:txBody>
      <dsp:txXfrm rot="5400000">
        <a:off x="4735727" y="1186450"/>
        <a:ext cx="456601" cy="8056649"/>
      </dsp:txXfrm>
    </dsp:sp>
    <dsp:sp modelId="{C68EBB75-7A46-421A-A2F8-839980F5BB1C}">
      <dsp:nvSpPr>
        <dsp:cNvPr id="0" name=""/>
        <dsp:cNvSpPr/>
      </dsp:nvSpPr>
      <dsp:spPr>
        <a:xfrm>
          <a:off x="487" y="4929399"/>
          <a:ext cx="935215" cy="570751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-</a:t>
          </a:r>
        </a:p>
      </dsp:txBody>
      <dsp:txXfrm>
        <a:off x="487" y="4929399"/>
        <a:ext cx="935215" cy="570751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EA8F65B-9A00-43C1-A4F9-A68D41146E29}">
      <dsp:nvSpPr>
        <dsp:cNvPr id="0" name=""/>
        <dsp:cNvSpPr/>
      </dsp:nvSpPr>
      <dsp:spPr>
        <a:xfrm>
          <a:off x="206559" y="0"/>
          <a:ext cx="9700507" cy="5589241"/>
        </a:xfrm>
        <a:prstGeom prst="swooshArrow">
          <a:avLst>
            <a:gd name="adj1" fmla="val 25000"/>
            <a:gd name="adj2" fmla="val 2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FECD051-241E-4D49-90FE-79495E84D7B0}">
      <dsp:nvSpPr>
        <dsp:cNvPr id="0" name=""/>
        <dsp:cNvSpPr/>
      </dsp:nvSpPr>
      <dsp:spPr>
        <a:xfrm>
          <a:off x="1504291" y="4156159"/>
          <a:ext cx="205684" cy="20568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7B30F68-F664-49D0-B634-4E8BA04DBCF2}">
      <dsp:nvSpPr>
        <dsp:cNvPr id="0" name=""/>
        <dsp:cNvSpPr/>
      </dsp:nvSpPr>
      <dsp:spPr>
        <a:xfrm>
          <a:off x="1116630" y="4259001"/>
          <a:ext cx="1564790" cy="13302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8988" tIns="0" rIns="0" bIns="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Про що Ви дізналися сьогодні на лекції?</a:t>
          </a:r>
          <a:endParaRPr lang="ru-RU" sz="2400" kern="1200" dirty="0"/>
        </a:p>
      </dsp:txBody>
      <dsp:txXfrm>
        <a:off x="1116630" y="4259001"/>
        <a:ext cx="1564790" cy="1330239"/>
      </dsp:txXfrm>
    </dsp:sp>
    <dsp:sp modelId="{BBEC6CA9-E41C-4CBB-BA49-850C00ADEA47}">
      <dsp:nvSpPr>
        <dsp:cNvPr id="0" name=""/>
        <dsp:cNvSpPr/>
      </dsp:nvSpPr>
      <dsp:spPr>
        <a:xfrm>
          <a:off x="2617668" y="3086378"/>
          <a:ext cx="321940" cy="32194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8BFDAFD-525F-436C-B14B-2567CFE67020}">
      <dsp:nvSpPr>
        <dsp:cNvPr id="0" name=""/>
        <dsp:cNvSpPr/>
      </dsp:nvSpPr>
      <dsp:spPr>
        <a:xfrm>
          <a:off x="2763630" y="3247349"/>
          <a:ext cx="1816229" cy="234189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589" tIns="0" rIns="0" bIns="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Яка інформація була цікавою найбільшою мірою?</a:t>
          </a:r>
          <a:endParaRPr lang="ru-RU" sz="2400" kern="1200" dirty="0"/>
        </a:p>
      </dsp:txBody>
      <dsp:txXfrm>
        <a:off x="2763630" y="3247349"/>
        <a:ext cx="1816229" cy="2341891"/>
      </dsp:txXfrm>
    </dsp:sp>
    <dsp:sp modelId="{00B64851-C59E-4DDB-9091-7A0B9F221FC0}">
      <dsp:nvSpPr>
        <dsp:cNvPr id="0" name=""/>
        <dsp:cNvSpPr/>
      </dsp:nvSpPr>
      <dsp:spPr>
        <a:xfrm>
          <a:off x="4048514" y="2233460"/>
          <a:ext cx="429253" cy="42925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058D1BA-E84F-4FDE-83D5-6EB0E59373E3}">
      <dsp:nvSpPr>
        <dsp:cNvPr id="0" name=""/>
        <dsp:cNvSpPr/>
      </dsp:nvSpPr>
      <dsp:spPr>
        <a:xfrm>
          <a:off x="4263140" y="2448087"/>
          <a:ext cx="1725957" cy="31411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453" tIns="0" rIns="0" bIns="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Про що ще Ви хотіли б дізнатися?</a:t>
          </a:r>
          <a:endParaRPr lang="ru-RU" sz="2400" kern="1200" dirty="0"/>
        </a:p>
      </dsp:txBody>
      <dsp:txXfrm>
        <a:off x="4263140" y="2448087"/>
        <a:ext cx="1725957" cy="3141153"/>
      </dsp:txXfrm>
    </dsp:sp>
    <dsp:sp modelId="{6A1A9D43-13BA-492F-877E-6840D854D3C9}">
      <dsp:nvSpPr>
        <dsp:cNvPr id="0" name=""/>
        <dsp:cNvSpPr/>
      </dsp:nvSpPr>
      <dsp:spPr>
        <a:xfrm>
          <a:off x="5711872" y="1567223"/>
          <a:ext cx="554452" cy="55445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BA3EE16-9FDD-4C0D-A8C9-B38A905D9D21}">
      <dsp:nvSpPr>
        <dsp:cNvPr id="0" name=""/>
        <dsp:cNvSpPr/>
      </dsp:nvSpPr>
      <dsp:spPr>
        <a:xfrm>
          <a:off x="5900743" y="2197452"/>
          <a:ext cx="2251006" cy="31474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3793" tIns="0" rIns="0" bIns="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У чому Ви добре розібралися?</a:t>
          </a:r>
          <a:endParaRPr lang="ru-RU" sz="2400" kern="1200" dirty="0"/>
        </a:p>
      </dsp:txBody>
      <dsp:txXfrm>
        <a:off x="5900743" y="2197452"/>
        <a:ext cx="2251006" cy="3147459"/>
      </dsp:txXfrm>
    </dsp:sp>
    <dsp:sp modelId="{75C4CAF9-F84A-4BA7-BF8B-1C7B7B03A35E}">
      <dsp:nvSpPr>
        <dsp:cNvPr id="0" name=""/>
        <dsp:cNvSpPr/>
      </dsp:nvSpPr>
      <dsp:spPr>
        <a:xfrm>
          <a:off x="7424415" y="1122319"/>
          <a:ext cx="706480" cy="70648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9055F36-FB44-4AFE-89C6-FD47523E4240}">
      <dsp:nvSpPr>
        <dsp:cNvPr id="0" name=""/>
        <dsp:cNvSpPr/>
      </dsp:nvSpPr>
      <dsp:spPr>
        <a:xfrm>
          <a:off x="7549033" y="1714482"/>
          <a:ext cx="2245801" cy="36358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74349" tIns="0" rIns="0" bIns="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Над чим ще слід попрацювати?</a:t>
          </a:r>
          <a:endParaRPr lang="ru-RU" sz="2400" kern="1200" dirty="0"/>
        </a:p>
      </dsp:txBody>
      <dsp:txXfrm>
        <a:off x="7549033" y="1714482"/>
        <a:ext cx="2245801" cy="363583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938298-7A12-4536-8BD8-FD0EA841CFB4}" type="datetimeFigureOut">
              <a:rPr lang="ru-RU" smtClean="0"/>
              <a:pPr/>
              <a:t>31.07.2016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DC60A0-8D80-4144-8AAD-C90012B95A6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5635B-7FA7-49D7-9941-FD07ABC5B3A3}" type="datetimeFigureOut">
              <a:rPr lang="ru-RU" smtClean="0"/>
              <a:pPr/>
              <a:t>31.07.2016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E06F7-3B5C-4795-AFFA-E99C2C9AAAE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5635B-7FA7-49D7-9941-FD07ABC5B3A3}" type="datetimeFigureOut">
              <a:rPr lang="ru-RU" smtClean="0"/>
              <a:pPr/>
              <a:t>31.07.2016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E06F7-3B5C-4795-AFFA-E99C2C9AAA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5635B-7FA7-49D7-9941-FD07ABC5B3A3}" type="datetimeFigureOut">
              <a:rPr lang="ru-RU" smtClean="0"/>
              <a:pPr/>
              <a:t>31.07.2016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E06F7-3B5C-4795-AFFA-E99C2C9AAA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5635B-7FA7-49D7-9941-FD07ABC5B3A3}" type="datetimeFigureOut">
              <a:rPr lang="ru-RU" smtClean="0"/>
              <a:pPr/>
              <a:t>31.07.2016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E06F7-3B5C-4795-AFFA-E99C2C9AAA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5635B-7FA7-49D7-9941-FD07ABC5B3A3}" type="datetimeFigureOut">
              <a:rPr lang="ru-RU" smtClean="0"/>
              <a:pPr/>
              <a:t>31.07.2016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E06F7-3B5C-4795-AFFA-E99C2C9AAA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5635B-7FA7-49D7-9941-FD07ABC5B3A3}" type="datetimeFigureOut">
              <a:rPr lang="ru-RU" smtClean="0"/>
              <a:pPr/>
              <a:t>31.07.2016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E06F7-3B5C-4795-AFFA-E99C2C9AAA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5635B-7FA7-49D7-9941-FD07ABC5B3A3}" type="datetimeFigureOut">
              <a:rPr lang="ru-RU" smtClean="0"/>
              <a:pPr/>
              <a:t>31.07.2016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E06F7-3B5C-4795-AFFA-E99C2C9AAA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5635B-7FA7-49D7-9941-FD07ABC5B3A3}" type="datetimeFigureOut">
              <a:rPr lang="ru-RU" smtClean="0"/>
              <a:pPr/>
              <a:t>31.07.2016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E06F7-3B5C-4795-AFFA-E99C2C9AAA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5635B-7FA7-49D7-9941-FD07ABC5B3A3}" type="datetimeFigureOut">
              <a:rPr lang="ru-RU" smtClean="0"/>
              <a:pPr/>
              <a:t>31.07.2016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E06F7-3B5C-4795-AFFA-E99C2C9AAA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5635B-7FA7-49D7-9941-FD07ABC5B3A3}" type="datetimeFigureOut">
              <a:rPr lang="ru-RU" smtClean="0"/>
              <a:pPr/>
              <a:t>31.07.2016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E06F7-3B5C-4795-AFFA-E99C2C9AAAE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A315635B-7FA7-49D7-9941-FD07ABC5B3A3}" type="datetimeFigureOut">
              <a:rPr lang="ru-RU" smtClean="0"/>
              <a:pPr/>
              <a:t>31.07.2016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224E06F7-3B5C-4795-AFFA-E99C2C9AAA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A315635B-7FA7-49D7-9941-FD07ABC5B3A3}" type="datetimeFigureOut">
              <a:rPr lang="ru-RU" smtClean="0"/>
              <a:pPr/>
              <a:t>31.07.2016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224E06F7-3B5C-4795-AFFA-E99C2C9AAAE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764704"/>
            <a:ext cx="8077200" cy="3960440"/>
          </a:xfrm>
        </p:spPr>
        <p:txBody>
          <a:bodyPr>
            <a:normAutofit/>
          </a:bodyPr>
          <a:lstStyle/>
          <a:p>
            <a:pPr algn="ctr"/>
            <a:r>
              <a:rPr lang="uk-UA" dirty="0" smtClean="0"/>
              <a:t>Методика  навчання  елементів геометрії в курсі математики 1 – 4 класів</a:t>
            </a:r>
            <a:endParaRPr lang="uk-UA" dirty="0"/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0" y="5500702"/>
            <a:ext cx="8616752" cy="1357298"/>
          </a:xfrm>
          <a:prstGeom prst="rect">
            <a:avLst/>
          </a:prstGeom>
        </p:spPr>
        <p:txBody>
          <a:bodyPr vert="horz" lIns="118872" tIns="0" rIns="45720" bIns="0" rtlCol="0" anchor="b">
            <a:normAutofit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uk-UA" sz="3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Зміст лекції: доктор пед. наук </a:t>
            </a:r>
            <a:endParaRPr kumimoji="0" lang="en-US" sz="32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uk-UA" sz="3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Скворцова Світлана Олексіївна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uk-UA" sz="3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Технічна  підтримка: Гаран Марина</a:t>
            </a:r>
            <a:r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uk-UA" sz="3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Сергіївна</a:t>
            </a:r>
            <a:endParaRPr kumimoji="0" lang="ru-RU" sz="32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71462"/>
            <a:ext cx="8229600" cy="1252728"/>
          </a:xfrm>
        </p:spPr>
        <p:txBody>
          <a:bodyPr>
            <a:normAutofit/>
          </a:bodyPr>
          <a:lstStyle/>
          <a:p>
            <a:pPr algn="ctr"/>
            <a:r>
              <a:rPr lang="uk-UA" sz="4800" dirty="0" smtClean="0"/>
              <a:t>Проблемні питання</a:t>
            </a:r>
            <a:endParaRPr lang="ru-RU" sz="4800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-71438" y="1071545"/>
          <a:ext cx="9429784" cy="59293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04AB985-1F49-46AA-A08C-C88FE1AF056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>
                                            <p:graphicEl>
                                              <a:dgm id="{604AB985-1F49-46AA-A08C-C88FE1AF056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7B82133-1255-4D7C-9773-CDD7AC5658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>
                                            <p:graphicEl>
                                              <a:dgm id="{B7B82133-1255-4D7C-9773-CDD7AC56585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8679AB5-E0F1-40D2-B5FE-1BF9C8A55E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">
                                            <p:graphicEl>
                                              <a:dgm id="{38679AB5-E0F1-40D2-B5FE-1BF9C8A55EA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B67D409-41C8-4462-B703-15295BDE97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>
                                            <p:graphicEl>
                                              <a:dgm id="{7B67D409-41C8-4462-B703-15295BDE973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E62FA2E-99B9-41C6-B04F-C8F40ED9EF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">
                                            <p:graphicEl>
                                              <a:dgm id="{2E62FA2E-99B9-41C6-B04F-C8F40ED9EF9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80418A7-920D-49D0-984B-81E7C2C1F5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6">
                                            <p:graphicEl>
                                              <a:dgm id="{780418A7-920D-49D0-984B-81E7C2C1F53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B05C3DE-A3BE-4A97-9B99-8C391FDBFB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6">
                                            <p:graphicEl>
                                              <a:dgm id="{2B05C3DE-A3BE-4A97-9B99-8C391FDBFBE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020412D-CB15-4EA6-94D1-B74379CACF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6">
                                            <p:graphicEl>
                                              <a:dgm id="{6020412D-CB15-4EA6-94D1-B74379CACF3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EBA8B6A3-0862-49F8-8DD0-2DBFBA1A8F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6">
                                            <p:graphicEl>
                                              <a:dgm id="{EBA8B6A3-0862-49F8-8DD0-2DBFBA1A8F9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1DE704B-54BD-4A74-8961-1222F18D39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6">
                                            <p:graphicEl>
                                              <a:dgm id="{21DE704B-54BD-4A74-8961-1222F18D39D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FC95440-AED4-47D0-A870-9B2006FFCA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6">
                                            <p:graphicEl>
                                              <a:dgm id="{6FC95440-AED4-47D0-A870-9B2006FFCAB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1" dur="500" fill="hold"/>
                                        <p:tgtEl>
                                          <p:spTgt spid="6">
                                            <p:graphicEl>
                                              <a:dgm id="{B7B82133-1255-4D7C-9773-CDD7AC565850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3" dur="500" fill="hold"/>
                                        <p:tgtEl>
                                          <p:spTgt spid="6">
                                            <p:graphicEl>
                                              <a:dgm id="{38679AB5-E0F1-40D2-B5FE-1BF9C8A55EAD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7B82133-1255-4D7C-9773-CDD7AC5658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8679AB5-E0F1-40D2-B5FE-1BF9C8A55E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3" dur="500" fill="hold"/>
                                        <p:tgtEl>
                                          <p:spTgt spid="6">
                                            <p:graphicEl>
                                              <a:dgm id="{7B67D409-41C8-4462-B703-15295BDE973B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5" dur="500" fill="hold"/>
                                        <p:tgtEl>
                                          <p:spTgt spid="6">
                                            <p:graphicEl>
                                              <a:dgm id="{2E62FA2E-99B9-41C6-B04F-C8F40ED9EF95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B67D409-41C8-4462-B703-15295BDE97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E62FA2E-99B9-41C6-B04F-C8F40ED9EF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5" dur="500" fill="hold"/>
                                        <p:tgtEl>
                                          <p:spTgt spid="6">
                                            <p:graphicEl>
                                              <a:dgm id="{780418A7-920D-49D0-984B-81E7C2C1F533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7" dur="500" fill="hold"/>
                                        <p:tgtEl>
                                          <p:spTgt spid="6">
                                            <p:graphicEl>
                                              <a:dgm id="{2B05C3DE-A3BE-4A97-9B99-8C391FDBFBEE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80418A7-920D-49D0-984B-81E7C2C1F5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B05C3DE-A3BE-4A97-9B99-8C391FDBFB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7" dur="500" fill="hold"/>
                                        <p:tgtEl>
                                          <p:spTgt spid="6">
                                            <p:graphicEl>
                                              <a:dgm id="{6020412D-CB15-4EA6-94D1-B74379CACF36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9" dur="500" fill="hold"/>
                                        <p:tgtEl>
                                          <p:spTgt spid="6">
                                            <p:graphicEl>
                                              <a:dgm id="{EBA8B6A3-0862-49F8-8DD0-2DBFBA1A8F96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020412D-CB15-4EA6-94D1-B74379CACF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EBA8B6A3-0862-49F8-8DD0-2DBFBA1A8F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9" dur="500" fill="hold"/>
                                        <p:tgtEl>
                                          <p:spTgt spid="6">
                                            <p:graphicEl>
                                              <a:dgm id="{21DE704B-54BD-4A74-8961-1222F18D39D5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1" dur="500" fill="hold"/>
                                        <p:tgtEl>
                                          <p:spTgt spid="6">
                                            <p:graphicEl>
                                              <a:dgm id="{6FC95440-AED4-47D0-A870-9B2006FFCAB4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1DE704B-54BD-4A74-8961-1222F18D39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FC95440-AED4-47D0-A870-9B2006FFCA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 uiExpand="1">
        <p:bldSub>
          <a:bldDgm bld="lvlOne"/>
        </p:bldSub>
      </p:bldGraphic>
      <p:bldGraphic spid="6" grpId="1" uiExpand="1">
        <p:bldSub>
          <a:bldDgm bld="lvlOne"/>
        </p:bldSub>
      </p:bldGraphic>
      <p:bldGraphic spid="6" grpId="2" uiExpand="1">
        <p:bldSub>
          <a:bldDgm bld="lvlOne"/>
        </p:bldSub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57572" y="-285776"/>
            <a:ext cx="8229600" cy="1252728"/>
          </a:xfrm>
        </p:spPr>
        <p:txBody>
          <a:bodyPr>
            <a:normAutofit/>
          </a:bodyPr>
          <a:lstStyle/>
          <a:p>
            <a:r>
              <a:rPr lang="uk-UA" sz="4800" dirty="0" smtClean="0"/>
              <a:t>Література</a:t>
            </a:r>
            <a:endParaRPr lang="ru-RU" sz="4800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0" y="548680"/>
          <a:ext cx="9144000" cy="66247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E6B34294-6D5C-4362-AE07-3750C0B6CB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graphicEl>
                                              <a:dgm id="{E6B34294-6D5C-4362-AE07-3750C0B6CB9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A690A2A-462F-4842-87AB-27D36FBE8E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graphicEl>
                                              <a:dgm id="{AA690A2A-462F-4842-87AB-27D36FBE8E8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D486EF9-B268-495E-A68E-24F75757F6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graphicEl>
                                              <a:dgm id="{4D486EF9-B268-495E-A68E-24F75757F6C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one"/>
        </p:bldSub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57572" y="-285776"/>
            <a:ext cx="8229600" cy="1252728"/>
          </a:xfrm>
        </p:spPr>
        <p:txBody>
          <a:bodyPr>
            <a:normAutofit/>
          </a:bodyPr>
          <a:lstStyle/>
          <a:p>
            <a:r>
              <a:rPr lang="uk-UA" sz="4800" dirty="0" smtClean="0"/>
              <a:t>Література</a:t>
            </a:r>
            <a:endParaRPr lang="ru-RU" sz="4800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0" y="548680"/>
          <a:ext cx="9144000" cy="66247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E6B34294-6D5C-4362-AE07-3750C0B6CB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graphicEl>
                                              <a:dgm id="{E6B34294-6D5C-4362-AE07-3750C0B6CB9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A690A2A-462F-4842-87AB-27D36FBE8E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graphicEl>
                                              <a:dgm id="{AA690A2A-462F-4842-87AB-27D36FBE8E8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D486EF9-B268-495E-A68E-24F75757F6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graphicEl>
                                              <a:dgm id="{4D486EF9-B268-495E-A68E-24F75757F6C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one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 smtClean="0"/>
              <a:t>План</a:t>
            </a:r>
            <a:endParaRPr lang="ru-RU" sz="4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44" y="1428760"/>
          <a:ext cx="9001156" cy="55007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C2BB375-6319-4214-89A9-B3927C2E39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6C2BB375-6319-4214-89A9-B3927C2E39A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94EE1D4-D5A0-4711-BBAC-1E9C01BF72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graphicEl>
                                              <a:dgm id="{A94EE1D4-D5A0-4711-BBAC-1E9C01BF728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92A2AE8-BBDA-4C81-BCB8-9C08B1E6972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graphicEl>
                                              <a:dgm id="{192A2AE8-BBDA-4C81-BCB8-9C08B1E6972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FEF13FF-D5A8-4E07-B48F-B928D054DB5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>
                                            <p:graphicEl>
                                              <a:dgm id="{7FEF13FF-D5A8-4E07-B48F-B928D054DB5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C94D313-2FA7-4078-BBC5-95F9E54213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>
                                            <p:graphicEl>
                                              <a:dgm id="{3C94D313-2FA7-4078-BBC5-95F9E542137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D911F85-0A28-4509-8A5F-C41B4F0821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">
                                            <p:graphicEl>
                                              <a:dgm id="{4D911F85-0A28-4509-8A5F-C41B4F08211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5B573CE-C075-413A-8674-BBB152F3F85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">
                                            <p:graphicEl>
                                              <a:dgm id="{75B573CE-C075-413A-8674-BBB152F3F85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8027FF2-3CA3-4746-AA39-77C4E2F36E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">
                                            <p:graphicEl>
                                              <a:dgm id="{58027FF2-3CA3-4746-AA39-77C4E2F36E4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C08314F-2955-4195-9CB9-FD09367BF1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">
                                            <p:graphicEl>
                                              <a:dgm id="{7C08314F-2955-4195-9CB9-FD09367BF16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BC24923-25DE-4B1F-9EC6-FAEB41D5E0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">
                                            <p:graphicEl>
                                              <a:dgm id="{8BC24923-25DE-4B1F-9EC6-FAEB41D5E09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DD5AD5B-16FB-4081-8984-3156B81D824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">
                                            <p:graphicEl>
                                              <a:dgm id="{FDD5AD5B-16FB-4081-8984-3156B81D824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48D01BE-B0DF-46FC-9022-FF15CC1466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">
                                            <p:graphicEl>
                                              <a:dgm id="{648D01BE-B0DF-46FC-9022-FF15CC14662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F0DAECD-3029-4003-90D0-F8A9885BD2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">
                                            <p:graphicEl>
                                              <a:dgm id="{DF0DAECD-3029-4003-90D0-F8A9885BD2B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F523CFC-19B6-4BA6-A603-BA543460D0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">
                                            <p:graphicEl>
                                              <a:dgm id="{CF523CFC-19B6-4BA6-A603-BA543460D0F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0E2ECE9-F394-4857-A7E0-7F3972B3F4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4">
                                            <p:graphicEl>
                                              <a:dgm id="{00E2ECE9-F394-4857-A7E0-7F3972B3F43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E48BC1A-6A30-4A27-BAE7-60D28222FD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4">
                                            <p:graphicEl>
                                              <a:dgm id="{7E48BC1A-6A30-4A27-BAE7-60D28222FDB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68EBB75-7A46-421A-A2F8-839980F5BB1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4">
                                            <p:graphicEl>
                                              <a:dgm id="{C68EBB75-7A46-421A-A2F8-839980F5BB1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ADDD948-17B5-452A-847E-AD7E789D62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4">
                                            <p:graphicEl>
                                              <a:dgm id="{5ADDD948-17B5-452A-847E-AD7E789D624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 uiExpand="1">
        <p:bldSub>
          <a:bldDgm bld="on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800" dirty="0" smtClean="0"/>
              <a:t>Рефлексія</a:t>
            </a:r>
            <a:endParaRPr lang="ru-RU" sz="4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-831294" y="-17101"/>
          <a:ext cx="10189640" cy="55892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3" name="Группа 6"/>
          <p:cNvGrpSpPr/>
          <p:nvPr/>
        </p:nvGrpSpPr>
        <p:grpSpPr>
          <a:xfrm>
            <a:off x="3602266" y="3789040"/>
            <a:ext cx="5184576" cy="3068960"/>
            <a:chOff x="3602266" y="3789040"/>
            <a:chExt cx="5184576" cy="3068960"/>
          </a:xfrm>
        </p:grpSpPr>
        <p:sp>
          <p:nvSpPr>
            <p:cNvPr id="5" name="Пятно 2 4"/>
            <p:cNvSpPr/>
            <p:nvPr/>
          </p:nvSpPr>
          <p:spPr>
            <a:xfrm>
              <a:off x="3602266" y="3789040"/>
              <a:ext cx="5184576" cy="3068960"/>
            </a:xfrm>
            <a:prstGeom prst="irregularSeal2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4473772" y="5013176"/>
              <a:ext cx="338437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sz="2400" dirty="0" smtClean="0"/>
                <a:t>Чи задоволені Ви своєю роботою на лекції?</a:t>
              </a:r>
              <a:endParaRPr lang="ru-RU" sz="2400" dirty="0" smtClean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EA8F65B-9A00-43C1-A4F9-A68D41146E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AEA8F65B-9A00-43C1-A4F9-A68D41146E2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FECD051-241E-4D49-90FE-79495E84D7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dgm id="{DFECD051-241E-4D49-90FE-79495E84D7B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7B30F68-F664-49D0-B634-4E8BA04DBC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>
                                            <p:graphicEl>
                                              <a:dgm id="{67B30F68-F664-49D0-B634-4E8BA04DBCF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BEC6CA9-E41C-4CBB-BA49-850C00ADEA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>
                                            <p:graphicEl>
                                              <a:dgm id="{BBEC6CA9-E41C-4CBB-BA49-850C00ADEA4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8BFDAFD-525F-436C-B14B-2567CFE670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>
                                            <p:graphicEl>
                                              <a:dgm id="{F8BFDAFD-525F-436C-B14B-2567CFE6702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0B64851-C59E-4DDB-9091-7A0B9F221F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">
                                            <p:graphicEl>
                                              <a:dgm id="{00B64851-C59E-4DDB-9091-7A0B9F221FC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058D1BA-E84F-4FDE-83D5-6EB0E59373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">
                                            <p:graphicEl>
                                              <a:dgm id="{A058D1BA-E84F-4FDE-83D5-6EB0E59373E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A1A9D43-13BA-492F-877E-6840D854D3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">
                                            <p:graphicEl>
                                              <a:dgm id="{6A1A9D43-13BA-492F-877E-6840D854D3C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BA3EE16-9FDD-4C0D-A8C9-B38A905D9D2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">
                                            <p:graphicEl>
                                              <a:dgm id="{EBA3EE16-9FDD-4C0D-A8C9-B38A905D9D2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5C4CAF9-F84A-4BA7-BF8B-1C7B7B03A35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4">
                                            <p:graphicEl>
                                              <a:dgm id="{75C4CAF9-F84A-4BA7-BF8B-1C7B7B03A35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9055F36-FB44-4AFE-89C6-FD47523E42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">
                                            <p:graphicEl>
                                              <a:dgm id="{79055F36-FB44-4AFE-89C6-FD47523E424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4336"/>
            <a:ext cx="7772400" cy="914400"/>
          </a:xfrm>
        </p:spPr>
        <p:txBody>
          <a:bodyPr>
            <a:noAutofit/>
          </a:bodyPr>
          <a:lstStyle/>
          <a:p>
            <a:r>
              <a:rPr lang="uk-UA" sz="4800" b="1" dirty="0" smtClean="0"/>
              <a:t>Дякую за увагу!</a:t>
            </a:r>
            <a:r>
              <a:rPr lang="ru-RU" sz="4800" b="1" dirty="0" smtClean="0"/>
              <a:t/>
            </a:r>
            <a:br>
              <a:rPr lang="ru-RU" sz="4800" b="1" dirty="0" smtClean="0"/>
            </a:br>
            <a:endParaRPr lang="ru-RU" sz="4800" b="1" dirty="0"/>
          </a:p>
        </p:txBody>
      </p:sp>
      <p:pic>
        <p:nvPicPr>
          <p:cNvPr id="6" name="Содержимое 5" descr="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27584" y="1386669"/>
            <a:ext cx="7488832" cy="561838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одульная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МНОГМ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3513</TotalTime>
  <Words>496</Words>
  <Application>Microsoft Office PowerPoint</Application>
  <PresentationFormat>Экран (4:3)</PresentationFormat>
  <Paragraphs>45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Модульная</vt:lpstr>
      <vt:lpstr>Методика  навчання  елементів геометрії в курсі математики 1 – 4 класів</vt:lpstr>
      <vt:lpstr>Проблемні питання</vt:lpstr>
      <vt:lpstr>Література</vt:lpstr>
      <vt:lpstr>Література</vt:lpstr>
      <vt:lpstr>План</vt:lpstr>
      <vt:lpstr>Рефлексія</vt:lpstr>
      <vt:lpstr>Дякую за увагу! 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Методика  навчання  елментів геометрії в курсі математики 1 – 4 класів</dc:title>
  <dc:creator>Светлана</dc:creator>
  <cp:lastModifiedBy>Marinochka</cp:lastModifiedBy>
  <cp:revision>186</cp:revision>
  <dcterms:created xsi:type="dcterms:W3CDTF">2013-04-21T11:56:15Z</dcterms:created>
  <dcterms:modified xsi:type="dcterms:W3CDTF">2016-07-31T08:20:06Z</dcterms:modified>
</cp:coreProperties>
</file>