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notesSlides/notesSlide7.xml" ContentType="application/vnd.openxmlformats-officedocument.presentationml.notesSlid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layout22.xml" ContentType="application/vnd.openxmlformats-officedocument.drawingml.diagramLayout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rawing20.xml" ContentType="application/vnd.ms-office.drawingml.diagramDrawing+xml"/>
  <Override PartName="/ppt/diagrams/layout23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sldIdLst>
    <p:sldId id="271" r:id="rId2"/>
    <p:sldId id="260" r:id="rId3"/>
    <p:sldId id="421" r:id="rId4"/>
    <p:sldId id="275" r:id="rId5"/>
    <p:sldId id="366" r:id="rId6"/>
    <p:sldId id="367" r:id="rId7"/>
    <p:sldId id="276" r:id="rId8"/>
    <p:sldId id="277" r:id="rId9"/>
    <p:sldId id="368" r:id="rId10"/>
    <p:sldId id="280" r:id="rId11"/>
    <p:sldId id="278" r:id="rId12"/>
    <p:sldId id="422" r:id="rId13"/>
    <p:sldId id="281" r:id="rId14"/>
    <p:sldId id="300" r:id="rId15"/>
    <p:sldId id="282" r:id="rId16"/>
    <p:sldId id="286" r:id="rId17"/>
    <p:sldId id="297" r:id="rId18"/>
    <p:sldId id="287" r:id="rId19"/>
    <p:sldId id="288" r:id="rId20"/>
    <p:sldId id="289" r:id="rId21"/>
    <p:sldId id="298" r:id="rId22"/>
    <p:sldId id="423" r:id="rId23"/>
    <p:sldId id="272" r:id="rId24"/>
    <p:sldId id="290" r:id="rId25"/>
    <p:sldId id="371" r:id="rId26"/>
    <p:sldId id="296" r:id="rId27"/>
    <p:sldId id="369" r:id="rId28"/>
    <p:sldId id="370" r:id="rId29"/>
    <p:sldId id="294" r:id="rId30"/>
    <p:sldId id="295" r:id="rId31"/>
    <p:sldId id="310" r:id="rId32"/>
    <p:sldId id="301" r:id="rId33"/>
    <p:sldId id="424" r:id="rId34"/>
    <p:sldId id="302" r:id="rId35"/>
    <p:sldId id="304" r:id="rId36"/>
    <p:sldId id="305" r:id="rId37"/>
    <p:sldId id="306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38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993773-6F74-4490-9E50-68D2B86467F5}" type="doc">
      <dgm:prSet loTypeId="urn:microsoft.com/office/officeart/2005/8/layout/hierarchy3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CC690C4-8722-4DFC-B084-5A3503A091ED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dirty="0" smtClean="0"/>
            <a:t>Геометричні фігури:</a:t>
          </a:r>
          <a:r>
            <a:rPr lang="uk-UA" sz="2400" i="0" dirty="0" smtClean="0"/>
            <a:t> пряма , крива та ламана лінія, відрізок, кут вивчаються за </a:t>
          </a:r>
          <a:r>
            <a:rPr lang="uk-UA" sz="2400" b="0" i="0" dirty="0" smtClean="0"/>
            <a:t>планом</a:t>
          </a:r>
          <a:r>
            <a:rPr lang="uk-UA" sz="2400" i="0" dirty="0" smtClean="0"/>
            <a:t>:     </a:t>
          </a:r>
          <a:endParaRPr lang="ru-RU" sz="2400" i="0" dirty="0"/>
        </a:p>
      </dgm:t>
    </dgm:pt>
    <dgm:pt modelId="{8FDC6E77-0345-43CC-962F-AD3C2EDA6D1B}" type="parTrans" cxnId="{7CF38E1E-E80F-4134-8B8B-E4846FFA4795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1F41DC52-0BCE-4A1D-A5AB-AC0AD2B01C3E}" type="sibTrans" cxnId="{7CF38E1E-E80F-4134-8B8B-E4846FFA4795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5376C174-695C-44BB-A516-03C090E0E9DD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отримання геометричної фігури;</a:t>
          </a:r>
          <a:endParaRPr lang="ru-RU" sz="2400" i="0" dirty="0"/>
        </a:p>
      </dgm:t>
    </dgm:pt>
    <dgm:pt modelId="{6AF957C6-134E-49B7-AA37-7CB023EFF138}" type="parTrans" cxnId="{72BFE17F-C29F-4C26-87A8-6003C657F9AC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7268C4CD-5459-491D-8DF6-F62B19C91947}" type="sibTrans" cxnId="{72BFE17F-C29F-4C26-87A8-6003C657F9AC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189AB7BE-1B7F-480E-A17B-9441E37A27E8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ілюстрація;</a:t>
          </a:r>
          <a:endParaRPr lang="ru-RU" sz="2400" i="0" dirty="0"/>
        </a:p>
      </dgm:t>
    </dgm:pt>
    <dgm:pt modelId="{96EF446E-9A8C-43DB-88F7-FF855948E573}" type="parTrans" cxnId="{1E6FC60E-A3A4-44F9-BDF8-C6CAEAF81D90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0FE6EF11-D145-4C7B-A6B4-93115CA77B6E}" type="sibTrans" cxnId="{1E6FC60E-A3A4-44F9-BDF8-C6CAEAF81D90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F2314F65-030F-457D-A6B2-21375A565379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побудова геометричної фігури.</a:t>
          </a:r>
          <a:endParaRPr lang="ru-RU" sz="2400" i="0" dirty="0"/>
        </a:p>
      </dgm:t>
    </dgm:pt>
    <dgm:pt modelId="{AE35FD4B-29B7-433F-8989-A1536BA09137}" type="parTrans" cxnId="{152EB241-990D-490E-AECA-96B14688A8A2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3F5B192C-7123-4F9E-94F5-26803FCB3A7A}" type="sibTrans" cxnId="{152EB241-990D-490E-AECA-96B14688A8A2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7496B053-070B-4E11-8D56-C216F25B40ED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властивості;</a:t>
          </a:r>
          <a:endParaRPr lang="ru-RU" sz="2400" i="0" dirty="0"/>
        </a:p>
      </dgm:t>
    </dgm:pt>
    <dgm:pt modelId="{A0636094-D7F6-4068-8525-084B733FDC6C}" type="parTrans" cxnId="{1740436B-FF74-478A-9FD9-6C4B3F85524C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B4EDFB70-B355-45E0-930B-406D95F26E81}" type="sibTrans" cxnId="{1740436B-FF74-478A-9FD9-6C4B3F85524C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8D04CC0B-F502-4C47-ACEA-82BBC1A88CF0}">
      <dgm:prSet phldrT="[Текст]" custT="1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виділення фігури, що вивчається із множини інших фігур;</a:t>
          </a:r>
          <a:endParaRPr lang="ru-RU" sz="2400" i="0" dirty="0"/>
        </a:p>
      </dgm:t>
    </dgm:pt>
    <dgm:pt modelId="{573FAF04-6EDC-4A18-8B23-3DCFB035B361}" type="parTrans" cxnId="{4639EB74-F566-4D57-9C23-220F8F364513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076E72A6-48E5-4771-8569-69B62DC23D07}" type="sibTrans" cxnId="{4639EB74-F566-4D57-9C23-220F8F364513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69F7A6A2-D89A-41FB-8729-D4F078E3B2D9}" type="pres">
      <dgm:prSet presAssocID="{6B993773-6F74-4490-9E50-68D2B86467F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430816-3A5F-4EA5-83D5-13A37AF0814F}" type="pres">
      <dgm:prSet presAssocID="{DCC690C4-8722-4DFC-B084-5A3503A091ED}" presName="root" presStyleCnt="0"/>
      <dgm:spPr/>
    </dgm:pt>
    <dgm:pt modelId="{E642B274-B04B-4E13-B4CD-C4CD145F0D05}" type="pres">
      <dgm:prSet presAssocID="{DCC690C4-8722-4DFC-B084-5A3503A091ED}" presName="rootComposite" presStyleCnt="0"/>
      <dgm:spPr/>
    </dgm:pt>
    <dgm:pt modelId="{FBDFD375-F129-4C6F-97C4-279650F69789}" type="pres">
      <dgm:prSet presAssocID="{DCC690C4-8722-4DFC-B084-5A3503A091ED}" presName="rootText" presStyleLbl="node1" presStyleIdx="0" presStyleCnt="1" custScaleX="461261" custScaleY="162506"/>
      <dgm:spPr/>
      <dgm:t>
        <a:bodyPr/>
        <a:lstStyle/>
        <a:p>
          <a:endParaRPr lang="ru-RU"/>
        </a:p>
      </dgm:t>
    </dgm:pt>
    <dgm:pt modelId="{073267EA-727F-4CED-9B08-5E71D6C945D7}" type="pres">
      <dgm:prSet presAssocID="{DCC690C4-8722-4DFC-B084-5A3503A091ED}" presName="rootConnector" presStyleLbl="node1" presStyleIdx="0" presStyleCnt="1"/>
      <dgm:spPr/>
      <dgm:t>
        <a:bodyPr/>
        <a:lstStyle/>
        <a:p>
          <a:endParaRPr lang="ru-RU"/>
        </a:p>
      </dgm:t>
    </dgm:pt>
    <dgm:pt modelId="{2E7B4ABA-6635-410F-B999-E82165A2C28C}" type="pres">
      <dgm:prSet presAssocID="{DCC690C4-8722-4DFC-B084-5A3503A091ED}" presName="childShape" presStyleCnt="0"/>
      <dgm:spPr/>
    </dgm:pt>
    <dgm:pt modelId="{33D2E389-2D64-4F55-9872-FFCFD744C659}" type="pres">
      <dgm:prSet presAssocID="{6AF957C6-134E-49B7-AA37-7CB023EFF138}" presName="Name13" presStyleLbl="parChTrans1D2" presStyleIdx="0" presStyleCnt="5"/>
      <dgm:spPr/>
      <dgm:t>
        <a:bodyPr/>
        <a:lstStyle/>
        <a:p>
          <a:endParaRPr lang="ru-RU"/>
        </a:p>
      </dgm:t>
    </dgm:pt>
    <dgm:pt modelId="{CA7F0F71-1E10-4E82-8746-3A96C5C6FC95}" type="pres">
      <dgm:prSet presAssocID="{5376C174-695C-44BB-A516-03C090E0E9DD}" presName="childText" presStyleLbl="bgAcc1" presStyleIdx="0" presStyleCnt="5" custScaleX="573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CF028-520F-4262-90BB-5ADC31BF8F0A}" type="pres">
      <dgm:prSet presAssocID="{96EF446E-9A8C-43DB-88F7-FF855948E573}" presName="Name13" presStyleLbl="parChTrans1D2" presStyleIdx="1" presStyleCnt="5"/>
      <dgm:spPr/>
      <dgm:t>
        <a:bodyPr/>
        <a:lstStyle/>
        <a:p>
          <a:endParaRPr lang="ru-RU"/>
        </a:p>
      </dgm:t>
    </dgm:pt>
    <dgm:pt modelId="{125D72B8-F7EE-42A1-94F1-C22A1CF8B07A}" type="pres">
      <dgm:prSet presAssocID="{189AB7BE-1B7F-480E-A17B-9441E37A27E8}" presName="childText" presStyleLbl="bgAcc1" presStyleIdx="1" presStyleCnt="5" custScaleX="573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05E45D-499A-4FD8-B770-7748BD9077EC}" type="pres">
      <dgm:prSet presAssocID="{A0636094-D7F6-4068-8525-084B733FDC6C}" presName="Name13" presStyleLbl="parChTrans1D2" presStyleIdx="2" presStyleCnt="5"/>
      <dgm:spPr/>
      <dgm:t>
        <a:bodyPr/>
        <a:lstStyle/>
        <a:p>
          <a:endParaRPr lang="ru-RU"/>
        </a:p>
      </dgm:t>
    </dgm:pt>
    <dgm:pt modelId="{E04D1346-C06C-4F7B-BC15-179C81C8BB04}" type="pres">
      <dgm:prSet presAssocID="{7496B053-070B-4E11-8D56-C216F25B40ED}" presName="childText" presStyleLbl="bgAcc1" presStyleIdx="2" presStyleCnt="5" custScaleX="573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4AE05-5B04-4C2D-90C2-891971580135}" type="pres">
      <dgm:prSet presAssocID="{573FAF04-6EDC-4A18-8B23-3DCFB035B361}" presName="Name13" presStyleLbl="parChTrans1D2" presStyleIdx="3" presStyleCnt="5"/>
      <dgm:spPr/>
      <dgm:t>
        <a:bodyPr/>
        <a:lstStyle/>
        <a:p>
          <a:endParaRPr lang="ru-RU"/>
        </a:p>
      </dgm:t>
    </dgm:pt>
    <dgm:pt modelId="{4333D254-D46A-47AF-8FDE-2D4E2AC1CCB2}" type="pres">
      <dgm:prSet presAssocID="{8D04CC0B-F502-4C47-ACEA-82BBC1A88CF0}" presName="childText" presStyleLbl="bgAcc1" presStyleIdx="3" presStyleCnt="5" custScaleX="573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1B3BA5-EB21-4C42-A0A3-658D3DF9D5AB}" type="pres">
      <dgm:prSet presAssocID="{AE35FD4B-29B7-433F-8989-A1536BA09137}" presName="Name13" presStyleLbl="parChTrans1D2" presStyleIdx="4" presStyleCnt="5"/>
      <dgm:spPr/>
      <dgm:t>
        <a:bodyPr/>
        <a:lstStyle/>
        <a:p>
          <a:endParaRPr lang="ru-RU"/>
        </a:p>
      </dgm:t>
    </dgm:pt>
    <dgm:pt modelId="{ADD7F5FD-4C70-4170-BDA0-511BF2F32112}" type="pres">
      <dgm:prSet presAssocID="{F2314F65-030F-457D-A6B2-21375A565379}" presName="childText" presStyleLbl="bgAcc1" presStyleIdx="4" presStyleCnt="5" custScaleX="573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114DE8-0E1B-4C11-8308-FDF29C128305}" type="presOf" srcId="{573FAF04-6EDC-4A18-8B23-3DCFB035B361}" destId="{1564AE05-5B04-4C2D-90C2-891971580135}" srcOrd="0" destOrd="0" presId="urn:microsoft.com/office/officeart/2005/8/layout/hierarchy3"/>
    <dgm:cxn modelId="{1740436B-FF74-478A-9FD9-6C4B3F85524C}" srcId="{DCC690C4-8722-4DFC-B084-5A3503A091ED}" destId="{7496B053-070B-4E11-8D56-C216F25B40ED}" srcOrd="2" destOrd="0" parTransId="{A0636094-D7F6-4068-8525-084B733FDC6C}" sibTransId="{B4EDFB70-B355-45E0-930B-406D95F26E81}"/>
    <dgm:cxn modelId="{1E6FC60E-A3A4-44F9-BDF8-C6CAEAF81D90}" srcId="{DCC690C4-8722-4DFC-B084-5A3503A091ED}" destId="{189AB7BE-1B7F-480E-A17B-9441E37A27E8}" srcOrd="1" destOrd="0" parTransId="{96EF446E-9A8C-43DB-88F7-FF855948E573}" sibTransId="{0FE6EF11-D145-4C7B-A6B4-93115CA77B6E}"/>
    <dgm:cxn modelId="{8D010FA2-89B5-4F00-B702-5F14F6234B96}" type="presOf" srcId="{8D04CC0B-F502-4C47-ACEA-82BBC1A88CF0}" destId="{4333D254-D46A-47AF-8FDE-2D4E2AC1CCB2}" srcOrd="0" destOrd="0" presId="urn:microsoft.com/office/officeart/2005/8/layout/hierarchy3"/>
    <dgm:cxn modelId="{FAD415DB-6394-4397-9469-457E612CD73A}" type="presOf" srcId="{6AF957C6-134E-49B7-AA37-7CB023EFF138}" destId="{33D2E389-2D64-4F55-9872-FFCFD744C659}" srcOrd="0" destOrd="0" presId="urn:microsoft.com/office/officeart/2005/8/layout/hierarchy3"/>
    <dgm:cxn modelId="{B3238A0F-7C94-46EE-BC39-B19DCC8AE18A}" type="presOf" srcId="{DCC690C4-8722-4DFC-B084-5A3503A091ED}" destId="{073267EA-727F-4CED-9B08-5E71D6C945D7}" srcOrd="1" destOrd="0" presId="urn:microsoft.com/office/officeart/2005/8/layout/hierarchy3"/>
    <dgm:cxn modelId="{A3F863E7-46B6-49A5-A550-04254F8A2449}" type="presOf" srcId="{F2314F65-030F-457D-A6B2-21375A565379}" destId="{ADD7F5FD-4C70-4170-BDA0-511BF2F32112}" srcOrd="0" destOrd="0" presId="urn:microsoft.com/office/officeart/2005/8/layout/hierarchy3"/>
    <dgm:cxn modelId="{72BFE17F-C29F-4C26-87A8-6003C657F9AC}" srcId="{DCC690C4-8722-4DFC-B084-5A3503A091ED}" destId="{5376C174-695C-44BB-A516-03C090E0E9DD}" srcOrd="0" destOrd="0" parTransId="{6AF957C6-134E-49B7-AA37-7CB023EFF138}" sibTransId="{7268C4CD-5459-491D-8DF6-F62B19C91947}"/>
    <dgm:cxn modelId="{152EB241-990D-490E-AECA-96B14688A8A2}" srcId="{DCC690C4-8722-4DFC-B084-5A3503A091ED}" destId="{F2314F65-030F-457D-A6B2-21375A565379}" srcOrd="4" destOrd="0" parTransId="{AE35FD4B-29B7-433F-8989-A1536BA09137}" sibTransId="{3F5B192C-7123-4F9E-94F5-26803FCB3A7A}"/>
    <dgm:cxn modelId="{40EDC093-D4A8-44EB-8601-E4727298D01D}" type="presOf" srcId="{DCC690C4-8722-4DFC-B084-5A3503A091ED}" destId="{FBDFD375-F129-4C6F-97C4-279650F69789}" srcOrd="0" destOrd="0" presId="urn:microsoft.com/office/officeart/2005/8/layout/hierarchy3"/>
    <dgm:cxn modelId="{7CF38E1E-E80F-4134-8B8B-E4846FFA4795}" srcId="{6B993773-6F74-4490-9E50-68D2B86467F5}" destId="{DCC690C4-8722-4DFC-B084-5A3503A091ED}" srcOrd="0" destOrd="0" parTransId="{8FDC6E77-0345-43CC-962F-AD3C2EDA6D1B}" sibTransId="{1F41DC52-0BCE-4A1D-A5AB-AC0AD2B01C3E}"/>
    <dgm:cxn modelId="{4639EB74-F566-4D57-9C23-220F8F364513}" srcId="{DCC690C4-8722-4DFC-B084-5A3503A091ED}" destId="{8D04CC0B-F502-4C47-ACEA-82BBC1A88CF0}" srcOrd="3" destOrd="0" parTransId="{573FAF04-6EDC-4A18-8B23-3DCFB035B361}" sibTransId="{076E72A6-48E5-4771-8569-69B62DC23D07}"/>
    <dgm:cxn modelId="{B5899965-AA61-4B78-BB80-62897EB3A1BB}" type="presOf" srcId="{96EF446E-9A8C-43DB-88F7-FF855948E573}" destId="{6C9CF028-520F-4262-90BB-5ADC31BF8F0A}" srcOrd="0" destOrd="0" presId="urn:microsoft.com/office/officeart/2005/8/layout/hierarchy3"/>
    <dgm:cxn modelId="{ACEA6F6D-4655-40B8-B0E3-9A76B539E113}" type="presOf" srcId="{A0636094-D7F6-4068-8525-084B733FDC6C}" destId="{8205E45D-499A-4FD8-B770-7748BD9077EC}" srcOrd="0" destOrd="0" presId="urn:microsoft.com/office/officeart/2005/8/layout/hierarchy3"/>
    <dgm:cxn modelId="{245024A1-7893-4796-90F8-B39E22DF529A}" type="presOf" srcId="{6B993773-6F74-4490-9E50-68D2B86467F5}" destId="{69F7A6A2-D89A-41FB-8729-D4F078E3B2D9}" srcOrd="0" destOrd="0" presId="urn:microsoft.com/office/officeart/2005/8/layout/hierarchy3"/>
    <dgm:cxn modelId="{7905C93B-71D3-4CFA-9C6A-1487B34E5C73}" type="presOf" srcId="{5376C174-695C-44BB-A516-03C090E0E9DD}" destId="{CA7F0F71-1E10-4E82-8746-3A96C5C6FC95}" srcOrd="0" destOrd="0" presId="urn:microsoft.com/office/officeart/2005/8/layout/hierarchy3"/>
    <dgm:cxn modelId="{E0369FF6-6BDB-4F2E-85B8-AAE3D9A3DD33}" type="presOf" srcId="{AE35FD4B-29B7-433F-8989-A1536BA09137}" destId="{911B3BA5-EB21-4C42-A0A3-658D3DF9D5AB}" srcOrd="0" destOrd="0" presId="urn:microsoft.com/office/officeart/2005/8/layout/hierarchy3"/>
    <dgm:cxn modelId="{969D7F16-9609-4AEE-8ED7-C1538AAF225E}" type="presOf" srcId="{7496B053-070B-4E11-8D56-C216F25B40ED}" destId="{E04D1346-C06C-4F7B-BC15-179C81C8BB04}" srcOrd="0" destOrd="0" presId="urn:microsoft.com/office/officeart/2005/8/layout/hierarchy3"/>
    <dgm:cxn modelId="{6516D21C-63F5-497F-95E2-9DB542E53964}" type="presOf" srcId="{189AB7BE-1B7F-480E-A17B-9441E37A27E8}" destId="{125D72B8-F7EE-42A1-94F1-C22A1CF8B07A}" srcOrd="0" destOrd="0" presId="urn:microsoft.com/office/officeart/2005/8/layout/hierarchy3"/>
    <dgm:cxn modelId="{1FDF44A3-A25A-4F2B-8CC3-39AE07161EEB}" type="presParOf" srcId="{69F7A6A2-D89A-41FB-8729-D4F078E3B2D9}" destId="{C6430816-3A5F-4EA5-83D5-13A37AF0814F}" srcOrd="0" destOrd="0" presId="urn:microsoft.com/office/officeart/2005/8/layout/hierarchy3"/>
    <dgm:cxn modelId="{70E26325-A06C-4B05-B359-566FE7071D12}" type="presParOf" srcId="{C6430816-3A5F-4EA5-83D5-13A37AF0814F}" destId="{E642B274-B04B-4E13-B4CD-C4CD145F0D05}" srcOrd="0" destOrd="0" presId="urn:microsoft.com/office/officeart/2005/8/layout/hierarchy3"/>
    <dgm:cxn modelId="{08BF9A57-A9CA-4C22-92B3-4C8D3361A6E9}" type="presParOf" srcId="{E642B274-B04B-4E13-B4CD-C4CD145F0D05}" destId="{FBDFD375-F129-4C6F-97C4-279650F69789}" srcOrd="0" destOrd="0" presId="urn:microsoft.com/office/officeart/2005/8/layout/hierarchy3"/>
    <dgm:cxn modelId="{2735F09A-9F9D-479F-8764-48FE7182F124}" type="presParOf" srcId="{E642B274-B04B-4E13-B4CD-C4CD145F0D05}" destId="{073267EA-727F-4CED-9B08-5E71D6C945D7}" srcOrd="1" destOrd="0" presId="urn:microsoft.com/office/officeart/2005/8/layout/hierarchy3"/>
    <dgm:cxn modelId="{5B57DA34-EADD-4F47-A816-6F1065A0196D}" type="presParOf" srcId="{C6430816-3A5F-4EA5-83D5-13A37AF0814F}" destId="{2E7B4ABA-6635-410F-B999-E82165A2C28C}" srcOrd="1" destOrd="0" presId="urn:microsoft.com/office/officeart/2005/8/layout/hierarchy3"/>
    <dgm:cxn modelId="{88FC9D87-82FC-4FEF-853B-3A636ED53AB3}" type="presParOf" srcId="{2E7B4ABA-6635-410F-B999-E82165A2C28C}" destId="{33D2E389-2D64-4F55-9872-FFCFD744C659}" srcOrd="0" destOrd="0" presId="urn:microsoft.com/office/officeart/2005/8/layout/hierarchy3"/>
    <dgm:cxn modelId="{650B6314-1FAD-418B-AEEC-A93D49AC9897}" type="presParOf" srcId="{2E7B4ABA-6635-410F-B999-E82165A2C28C}" destId="{CA7F0F71-1E10-4E82-8746-3A96C5C6FC95}" srcOrd="1" destOrd="0" presId="urn:microsoft.com/office/officeart/2005/8/layout/hierarchy3"/>
    <dgm:cxn modelId="{4F73BFBD-A20F-451A-BBBC-3B9F99CD16F6}" type="presParOf" srcId="{2E7B4ABA-6635-410F-B999-E82165A2C28C}" destId="{6C9CF028-520F-4262-90BB-5ADC31BF8F0A}" srcOrd="2" destOrd="0" presId="urn:microsoft.com/office/officeart/2005/8/layout/hierarchy3"/>
    <dgm:cxn modelId="{7438274D-E4FE-4787-B302-02DFBFB03E5E}" type="presParOf" srcId="{2E7B4ABA-6635-410F-B999-E82165A2C28C}" destId="{125D72B8-F7EE-42A1-94F1-C22A1CF8B07A}" srcOrd="3" destOrd="0" presId="urn:microsoft.com/office/officeart/2005/8/layout/hierarchy3"/>
    <dgm:cxn modelId="{331342CC-871F-4E97-ABAF-D42C8A17E375}" type="presParOf" srcId="{2E7B4ABA-6635-410F-B999-E82165A2C28C}" destId="{8205E45D-499A-4FD8-B770-7748BD9077EC}" srcOrd="4" destOrd="0" presId="urn:microsoft.com/office/officeart/2005/8/layout/hierarchy3"/>
    <dgm:cxn modelId="{897A084B-7DBE-4EBA-BD72-B69929B17114}" type="presParOf" srcId="{2E7B4ABA-6635-410F-B999-E82165A2C28C}" destId="{E04D1346-C06C-4F7B-BC15-179C81C8BB04}" srcOrd="5" destOrd="0" presId="urn:microsoft.com/office/officeart/2005/8/layout/hierarchy3"/>
    <dgm:cxn modelId="{FE24889E-46D2-4250-B2D5-430B02171281}" type="presParOf" srcId="{2E7B4ABA-6635-410F-B999-E82165A2C28C}" destId="{1564AE05-5B04-4C2D-90C2-891971580135}" srcOrd="6" destOrd="0" presId="urn:microsoft.com/office/officeart/2005/8/layout/hierarchy3"/>
    <dgm:cxn modelId="{157E97D3-9103-4C54-ACE0-8801D114FDEA}" type="presParOf" srcId="{2E7B4ABA-6635-410F-B999-E82165A2C28C}" destId="{4333D254-D46A-47AF-8FDE-2D4E2AC1CCB2}" srcOrd="7" destOrd="0" presId="urn:microsoft.com/office/officeart/2005/8/layout/hierarchy3"/>
    <dgm:cxn modelId="{7A591139-A64F-4395-83D2-FBCFCB0966B6}" type="presParOf" srcId="{2E7B4ABA-6635-410F-B999-E82165A2C28C}" destId="{911B3BA5-EB21-4C42-A0A3-658D3DF9D5AB}" srcOrd="8" destOrd="0" presId="urn:microsoft.com/office/officeart/2005/8/layout/hierarchy3"/>
    <dgm:cxn modelId="{31818CB8-6798-4D03-B97F-F41AD7171D9B}" type="presParOf" srcId="{2E7B4ABA-6635-410F-B999-E82165A2C28C}" destId="{ADD7F5FD-4C70-4170-BDA0-511BF2F32112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3436CC-70A5-445D-94A0-252632B19823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1C689B-3BA4-4FDE-9306-54C92E12E0F1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>
              <a:latin typeface="+mn-lt"/>
            </a:rPr>
            <a:t>Побудова геометричної фігури</a:t>
          </a:r>
          <a:br>
            <a:rPr lang="uk-UA" sz="2400" b="1" i="0" smtClean="0">
              <a:latin typeface="+mn-lt"/>
            </a:rPr>
          </a:br>
          <a:endParaRPr lang="ru-RU" sz="2400" b="1" i="0" dirty="0"/>
        </a:p>
      </dgm:t>
    </dgm:pt>
    <dgm:pt modelId="{80D0265A-B354-4DD6-9E6D-268553D1FB23}" type="parTrans" cxnId="{00E52A75-2547-4762-8FCF-881425740D6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2ABB2055-482C-4954-9B5B-D5F900D1E750}" type="sibTrans" cxnId="{00E52A75-2547-4762-8FCF-881425740D6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B7C21FC8-E295-4545-84E5-BF635F90514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0" smtClean="0">
              <a:latin typeface="+mn-lt"/>
            </a:rPr>
            <a:t>Накреслимо криву лінію від руки.</a:t>
          </a:r>
          <a:br>
            <a:rPr lang="uk-UA" sz="2400" b="0" smtClean="0">
              <a:latin typeface="+mn-lt"/>
            </a:rPr>
          </a:br>
          <a:r>
            <a:rPr lang="uk-UA" sz="2400" b="0" smtClean="0">
              <a:latin typeface="+mn-lt"/>
            </a:rPr>
            <a:t>Чи завжди можна провести криву лінію через три точки? Перевір.</a:t>
          </a:r>
          <a:endParaRPr lang="ru-RU" sz="2400" dirty="0"/>
        </a:p>
      </dgm:t>
    </dgm:pt>
    <dgm:pt modelId="{1D2330C1-2472-459F-B63F-7D1AC4942B3D}" type="parTrans" cxnId="{B093955A-5BFF-4FDD-8451-3FF8132D1A00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AF8CBA2E-4FBD-41D9-A34D-59728DF13734}" type="sibTrans" cxnId="{B093955A-5BFF-4FDD-8451-3FF8132D1A00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698497F8-AADC-4AF0-B965-E9833ACD89A5}" type="pres">
      <dgm:prSet presAssocID="{003436CC-70A5-445D-94A0-252632B198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0841F6-F29C-49E8-827E-01F77C844910}" type="pres">
      <dgm:prSet presAssocID="{F01C689B-3BA4-4FDE-9306-54C92E12E0F1}" presName="linNode" presStyleCnt="0"/>
      <dgm:spPr/>
    </dgm:pt>
    <dgm:pt modelId="{A4003FF0-164B-4D55-86FE-6F8C0B9FD141}" type="pres">
      <dgm:prSet presAssocID="{F01C689B-3BA4-4FDE-9306-54C92E12E0F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D53A3-11FA-4EFE-9B68-54064D5E54AF}" type="pres">
      <dgm:prSet presAssocID="{F01C689B-3BA4-4FDE-9306-54C92E12E0F1}" presName="descendantText" presStyleLbl="alignAccFollowNode1" presStyleIdx="0" presStyleCnt="1" custScaleX="155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E52A75-2547-4762-8FCF-881425740D66}" srcId="{003436CC-70A5-445D-94A0-252632B19823}" destId="{F01C689B-3BA4-4FDE-9306-54C92E12E0F1}" srcOrd="0" destOrd="0" parTransId="{80D0265A-B354-4DD6-9E6D-268553D1FB23}" sibTransId="{2ABB2055-482C-4954-9B5B-D5F900D1E750}"/>
    <dgm:cxn modelId="{DB598332-F879-48E0-BB6A-7D39C0613A16}" type="presOf" srcId="{003436CC-70A5-445D-94A0-252632B19823}" destId="{698497F8-AADC-4AF0-B965-E9833ACD89A5}" srcOrd="0" destOrd="0" presId="urn:microsoft.com/office/officeart/2005/8/layout/vList5"/>
    <dgm:cxn modelId="{B6B4E6ED-BB4F-47BB-9941-2778F9AC39B0}" type="presOf" srcId="{B7C21FC8-E295-4545-84E5-BF635F905149}" destId="{494D53A3-11FA-4EFE-9B68-54064D5E54AF}" srcOrd="0" destOrd="0" presId="urn:microsoft.com/office/officeart/2005/8/layout/vList5"/>
    <dgm:cxn modelId="{B093955A-5BFF-4FDD-8451-3FF8132D1A00}" srcId="{F01C689B-3BA4-4FDE-9306-54C92E12E0F1}" destId="{B7C21FC8-E295-4545-84E5-BF635F905149}" srcOrd="0" destOrd="0" parTransId="{1D2330C1-2472-459F-B63F-7D1AC4942B3D}" sibTransId="{AF8CBA2E-4FBD-41D9-A34D-59728DF13734}"/>
    <dgm:cxn modelId="{3C9CDD0D-9144-4BE1-80A9-5071AF44F48B}" type="presOf" srcId="{F01C689B-3BA4-4FDE-9306-54C92E12E0F1}" destId="{A4003FF0-164B-4D55-86FE-6F8C0B9FD141}" srcOrd="0" destOrd="0" presId="urn:microsoft.com/office/officeart/2005/8/layout/vList5"/>
    <dgm:cxn modelId="{12640A0E-3F04-486B-A6AC-BAF4A27257D4}" type="presParOf" srcId="{698497F8-AADC-4AF0-B965-E9833ACD89A5}" destId="{950841F6-F29C-49E8-827E-01F77C844910}" srcOrd="0" destOrd="0" presId="urn:microsoft.com/office/officeart/2005/8/layout/vList5"/>
    <dgm:cxn modelId="{2D201F85-047B-4D45-AB29-3A6F33D90469}" type="presParOf" srcId="{950841F6-F29C-49E8-827E-01F77C844910}" destId="{A4003FF0-164B-4D55-86FE-6F8C0B9FD141}" srcOrd="0" destOrd="0" presId="urn:microsoft.com/office/officeart/2005/8/layout/vList5"/>
    <dgm:cxn modelId="{9DB7C932-EC5C-4DBC-A813-DA9A83711ADF}" type="presParOf" srcId="{950841F6-F29C-49E8-827E-01F77C844910}" destId="{494D53A3-11FA-4EFE-9B68-54064D5E54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27E5AA2-0D51-446C-A372-2849E5941CD9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729E3A4-C6C8-449D-B4B2-1AE0EA9703FF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Отримання геометричної фігури</a:t>
          </a:r>
          <a:endParaRPr lang="ru-RU" sz="2400" b="1" i="0" dirty="0"/>
        </a:p>
      </dgm:t>
    </dgm:pt>
    <dgm:pt modelId="{1DF75BD7-2BFB-46AD-B147-2C9BEE1CF68A}" type="parTrans" cxnId="{9E1744D9-5DD2-4AF2-A2E9-521BD2B865B0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3C665679-4702-4C0D-B977-37131ECAA7E4}" type="sibTrans" cxnId="{9E1744D9-5DD2-4AF2-A2E9-521BD2B865B0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F16DAE37-E312-49E9-86C7-7E35866BB5CB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вчитель пропонує учням накреслити пряму лінію і поставити на ній точку. Учні показують частини  прямої, на які розбито пряму лінію цією точкою. Вчитель повідомляє, що точка розбиває пряму лінію на два </a:t>
          </a:r>
          <a:r>
            <a:rPr lang="uk-UA" sz="2400" b="1" i="0" dirty="0" smtClean="0"/>
            <a:t>промені</a:t>
          </a:r>
          <a:r>
            <a:rPr lang="uk-UA" sz="2400" i="0" dirty="0" smtClean="0"/>
            <a:t>.</a:t>
          </a:r>
          <a:endParaRPr lang="ru-RU" sz="2400" i="0" dirty="0" smtClean="0"/>
        </a:p>
      </dgm:t>
    </dgm:pt>
    <dgm:pt modelId="{8B40C15C-E9C8-48A8-890C-7B3F6C4389CB}" type="parTrans" cxnId="{8C7070AE-F899-4416-B46A-1EAC03EB6CED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0D55A4D4-DAD4-43DC-9FFE-9FB878C4F8D3}" type="sibTrans" cxnId="{8C7070AE-F899-4416-B46A-1EAC03EB6CED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4D316E36-F3A4-4FDA-A226-6F1D47FB09BF}" type="pres">
      <dgm:prSet presAssocID="{427E5AA2-0D51-446C-A372-2849E5941C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6DC5FA-54DE-40B2-919B-79847B29982B}" type="pres">
      <dgm:prSet presAssocID="{2729E3A4-C6C8-449D-B4B2-1AE0EA9703FF}" presName="linNode" presStyleCnt="0"/>
      <dgm:spPr/>
    </dgm:pt>
    <dgm:pt modelId="{44C8006F-F72E-402A-9491-588DADA47C5E}" type="pres">
      <dgm:prSet presAssocID="{2729E3A4-C6C8-449D-B4B2-1AE0EA9703FF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0689A-7A36-4F0B-BE43-E5AFC66A70A9}" type="pres">
      <dgm:prSet presAssocID="{2729E3A4-C6C8-449D-B4B2-1AE0EA9703FF}" presName="descendantText" presStyleLbl="alignAccFollowNode1" presStyleIdx="0" presStyleCnt="1" custScaleX="158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1744D9-5DD2-4AF2-A2E9-521BD2B865B0}" srcId="{427E5AA2-0D51-446C-A372-2849E5941CD9}" destId="{2729E3A4-C6C8-449D-B4B2-1AE0EA9703FF}" srcOrd="0" destOrd="0" parTransId="{1DF75BD7-2BFB-46AD-B147-2C9BEE1CF68A}" sibTransId="{3C665679-4702-4C0D-B977-37131ECAA7E4}"/>
    <dgm:cxn modelId="{E00AF4DE-F458-4AE4-A9B8-E58A7EC07655}" type="presOf" srcId="{2729E3A4-C6C8-449D-B4B2-1AE0EA9703FF}" destId="{44C8006F-F72E-402A-9491-588DADA47C5E}" srcOrd="0" destOrd="0" presId="urn:microsoft.com/office/officeart/2005/8/layout/vList5"/>
    <dgm:cxn modelId="{FEC27C9F-A23D-4A4F-801A-4A1C7CAEA7E5}" type="presOf" srcId="{F16DAE37-E312-49E9-86C7-7E35866BB5CB}" destId="{4AF0689A-7A36-4F0B-BE43-E5AFC66A70A9}" srcOrd="0" destOrd="0" presId="urn:microsoft.com/office/officeart/2005/8/layout/vList5"/>
    <dgm:cxn modelId="{CAC2334E-0620-414C-9040-7268DE7F7CD2}" type="presOf" srcId="{427E5AA2-0D51-446C-A372-2849E5941CD9}" destId="{4D316E36-F3A4-4FDA-A226-6F1D47FB09BF}" srcOrd="0" destOrd="0" presId="urn:microsoft.com/office/officeart/2005/8/layout/vList5"/>
    <dgm:cxn modelId="{8C7070AE-F899-4416-B46A-1EAC03EB6CED}" srcId="{2729E3A4-C6C8-449D-B4B2-1AE0EA9703FF}" destId="{F16DAE37-E312-49E9-86C7-7E35866BB5CB}" srcOrd="0" destOrd="0" parTransId="{8B40C15C-E9C8-48A8-890C-7B3F6C4389CB}" sibTransId="{0D55A4D4-DAD4-43DC-9FFE-9FB878C4F8D3}"/>
    <dgm:cxn modelId="{81FED587-989F-46BC-A5C7-F68C1BF90A44}" type="presParOf" srcId="{4D316E36-F3A4-4FDA-A226-6F1D47FB09BF}" destId="{BD6DC5FA-54DE-40B2-919B-79847B29982B}" srcOrd="0" destOrd="0" presId="urn:microsoft.com/office/officeart/2005/8/layout/vList5"/>
    <dgm:cxn modelId="{EC5A7D90-0D2B-4704-BFD2-871D4B4517B0}" type="presParOf" srcId="{BD6DC5FA-54DE-40B2-919B-79847B29982B}" destId="{44C8006F-F72E-402A-9491-588DADA47C5E}" srcOrd="0" destOrd="0" presId="urn:microsoft.com/office/officeart/2005/8/layout/vList5"/>
    <dgm:cxn modelId="{5406FF53-1414-4FC3-BEB8-0D9CC34C9794}" type="presParOf" srcId="{BD6DC5FA-54DE-40B2-919B-79847B29982B}" destId="{4AF0689A-7A36-4F0B-BE43-E5AFC66A70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49BA5C7-E20E-4F5E-B48D-0E8639AB3025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EED11AD-5273-401A-91D7-35DB7E1F8A56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Ілюстрація</a:t>
          </a:r>
          <a:endParaRPr lang="ru-RU" sz="2400" b="1" i="0" dirty="0"/>
        </a:p>
      </dgm:t>
    </dgm:pt>
    <dgm:pt modelId="{DB177334-E186-49E3-9F2A-A2A904135C06}" type="parTrans" cxnId="{79EDF2DD-51FE-437E-ADBC-E09C573777E3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>
            <a:solidFill>
              <a:schemeClr val="tx1"/>
            </a:solidFill>
          </a:endParaRPr>
        </a:p>
      </dgm:t>
    </dgm:pt>
    <dgm:pt modelId="{71276682-9998-4A70-AB9A-113738445A3F}" type="sibTrans" cxnId="{79EDF2DD-51FE-437E-ADBC-E09C573777E3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>
            <a:solidFill>
              <a:schemeClr val="tx1"/>
            </a:solidFill>
          </a:endParaRPr>
        </a:p>
      </dgm:t>
    </dgm:pt>
    <dgm:pt modelId="{9C57B7CF-12E1-4B01-90E8-662E163C27F5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0" smtClean="0"/>
            <a:t>Діти наводять приклади, де у навколишньому світи вони зустрічаються з променем: реактивний літак, що залишає в небі слід; промінь сонця....</a:t>
          </a:r>
          <a:endParaRPr lang="ru-RU" sz="2400" b="0" dirty="0"/>
        </a:p>
      </dgm:t>
    </dgm:pt>
    <dgm:pt modelId="{DA288ABD-FB9E-4D0F-8810-C7555A80B9F0}" type="parTrans" cxnId="{64B2192D-8326-42F8-81EC-B791C3EFDE4D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>
            <a:solidFill>
              <a:schemeClr val="tx1"/>
            </a:solidFill>
          </a:endParaRPr>
        </a:p>
      </dgm:t>
    </dgm:pt>
    <dgm:pt modelId="{46732C36-4559-4C06-9F24-58905E02192E}" type="sibTrans" cxnId="{64B2192D-8326-42F8-81EC-B791C3EFDE4D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>
            <a:solidFill>
              <a:schemeClr val="tx1"/>
            </a:solidFill>
          </a:endParaRPr>
        </a:p>
      </dgm:t>
    </dgm:pt>
    <dgm:pt modelId="{B2DD3844-5FE5-4BA9-8296-81514930E007}" type="pres">
      <dgm:prSet presAssocID="{D49BA5C7-E20E-4F5E-B48D-0E8639AB30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12DCBA-80C3-43C9-82E4-D86F8AE82B60}" type="pres">
      <dgm:prSet presAssocID="{EEED11AD-5273-401A-91D7-35DB7E1F8A56}" presName="linNode" presStyleCnt="0"/>
      <dgm:spPr/>
    </dgm:pt>
    <dgm:pt modelId="{16DA39EC-7656-4E8D-B8B6-5D07E15B4E41}" type="pres">
      <dgm:prSet presAssocID="{EEED11AD-5273-401A-91D7-35DB7E1F8A5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60501-0CC0-4FAF-B14E-57F5B9DD8BE6}" type="pres">
      <dgm:prSet presAssocID="{EEED11AD-5273-401A-91D7-35DB7E1F8A56}" presName="descendantText" presStyleLbl="alignAccFollowNode1" presStyleIdx="0" presStyleCnt="1" custScaleX="155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2B1614-DD29-4381-B1E8-285D02BFE8C6}" type="presOf" srcId="{D49BA5C7-E20E-4F5E-B48D-0E8639AB3025}" destId="{B2DD3844-5FE5-4BA9-8296-81514930E007}" srcOrd="0" destOrd="0" presId="urn:microsoft.com/office/officeart/2005/8/layout/vList5"/>
    <dgm:cxn modelId="{9F28ADEA-9E97-48E3-BD9A-7B89E319B5B5}" type="presOf" srcId="{EEED11AD-5273-401A-91D7-35DB7E1F8A56}" destId="{16DA39EC-7656-4E8D-B8B6-5D07E15B4E41}" srcOrd="0" destOrd="0" presId="urn:microsoft.com/office/officeart/2005/8/layout/vList5"/>
    <dgm:cxn modelId="{64B2192D-8326-42F8-81EC-B791C3EFDE4D}" srcId="{EEED11AD-5273-401A-91D7-35DB7E1F8A56}" destId="{9C57B7CF-12E1-4B01-90E8-662E163C27F5}" srcOrd="0" destOrd="0" parTransId="{DA288ABD-FB9E-4D0F-8810-C7555A80B9F0}" sibTransId="{46732C36-4559-4C06-9F24-58905E02192E}"/>
    <dgm:cxn modelId="{14121BF4-98FC-42A8-A61F-49D6ADBA0856}" type="presOf" srcId="{9C57B7CF-12E1-4B01-90E8-662E163C27F5}" destId="{93860501-0CC0-4FAF-B14E-57F5B9DD8BE6}" srcOrd="0" destOrd="0" presId="urn:microsoft.com/office/officeart/2005/8/layout/vList5"/>
    <dgm:cxn modelId="{79EDF2DD-51FE-437E-ADBC-E09C573777E3}" srcId="{D49BA5C7-E20E-4F5E-B48D-0E8639AB3025}" destId="{EEED11AD-5273-401A-91D7-35DB7E1F8A56}" srcOrd="0" destOrd="0" parTransId="{DB177334-E186-49E3-9F2A-A2A904135C06}" sibTransId="{71276682-9998-4A70-AB9A-113738445A3F}"/>
    <dgm:cxn modelId="{0C5BC415-CAD0-4A5E-920A-7434A4CE2388}" type="presParOf" srcId="{B2DD3844-5FE5-4BA9-8296-81514930E007}" destId="{BA12DCBA-80C3-43C9-82E4-D86F8AE82B60}" srcOrd="0" destOrd="0" presId="urn:microsoft.com/office/officeart/2005/8/layout/vList5"/>
    <dgm:cxn modelId="{E9284586-B1DC-49C5-BEBE-86862ED34095}" type="presParOf" srcId="{BA12DCBA-80C3-43C9-82E4-D86F8AE82B60}" destId="{16DA39EC-7656-4E8D-B8B6-5D07E15B4E41}" srcOrd="0" destOrd="0" presId="urn:microsoft.com/office/officeart/2005/8/layout/vList5"/>
    <dgm:cxn modelId="{A5C035D3-407F-46A4-BF68-B2C7E2245C17}" type="presParOf" srcId="{BA12DCBA-80C3-43C9-82E4-D86F8AE82B60}" destId="{93860501-0CC0-4FAF-B14E-57F5B9DD8B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B5D2E68-9384-4FBB-9CE3-99122B0A11E9}" type="doc">
      <dgm:prSet loTypeId="urn:microsoft.com/office/officeart/2005/8/layout/vList5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C3D7096-A2C1-4C10-A186-8D74A3732C05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smtClean="0"/>
            <a:t>Властивості</a:t>
          </a:r>
        </a:p>
        <a:p>
          <a:pPr algn="ctr" defTabSz="1911350">
            <a:lnSpc>
              <a:spcPct val="80000"/>
            </a:lnSpc>
            <a:spcBef>
              <a:spcPct val="0"/>
            </a:spcBef>
          </a:pPr>
          <a:endParaRPr lang="ru-RU" sz="2400" b="1" i="0" dirty="0"/>
        </a:p>
      </dgm:t>
    </dgm:pt>
    <dgm:pt modelId="{671E1CFE-61C4-4251-AB53-256BFCC582D7}" type="parTrans" cxnId="{80778B0F-33C6-4A5B-A568-F00F7F560FB2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C011CED4-1E5E-4A3E-8EC9-64B5326EB1E3}" type="sibTrans" cxnId="{80778B0F-33C6-4A5B-A568-F00F7F560FB2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3EB5AD03-DF8E-40BA-AD23-4E3281C1EED6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1200"/>
            </a:spcAft>
            <a:buNone/>
          </a:pPr>
          <a:r>
            <a:rPr lang="uk-UA" sz="2400" i="0" smtClean="0"/>
            <a:t>Для встановлення властивостей променя вчитель пропонує учням  згадати властивості прямої лінії і порівняти пряму лінію з променем. </a:t>
          </a:r>
          <a:endParaRPr lang="ru-RU" sz="2400" i="0" dirty="0"/>
        </a:p>
      </dgm:t>
    </dgm:pt>
    <dgm:pt modelId="{42E76812-A838-48FC-BED2-DFD7F5CC7B59}" type="parTrans" cxnId="{0031996E-417F-48A2-A29F-DE59E73AE0B9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ECDCF932-C33F-484A-9AF5-A40EE4CF27CC}" type="sibTrans" cxnId="{0031996E-417F-48A2-A29F-DE59E73AE0B9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C98DBD8F-E433-4BC4-94AB-495B8277D06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smtClean="0"/>
            <a:t>Виділення фігури, що вивчається з множини  інших фігур</a:t>
          </a:r>
        </a:p>
        <a:p>
          <a:pPr algn="ctr" defTabSz="1911350">
            <a:lnSpc>
              <a:spcPct val="80000"/>
            </a:lnSpc>
            <a:spcBef>
              <a:spcPct val="0"/>
            </a:spcBef>
          </a:pPr>
          <a:endParaRPr lang="ru-RU" sz="2400" b="1" i="0" dirty="0"/>
        </a:p>
      </dgm:t>
    </dgm:pt>
    <dgm:pt modelId="{26CB1EAB-DF3B-40A4-B877-DE3F9CEA0408}" type="parTrans" cxnId="{00CA99CF-E598-405C-AA53-227F180218BA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9F503169-876E-4713-AEAE-471FECD0BC3D}" type="sibTrans" cxnId="{00CA99CF-E598-405C-AA53-227F180218BA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9A92FBA2-F995-453D-A9D9-3E1CA097330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Вчитель на дошці креслить геометричні фігури і учні повинні показати промені.</a:t>
          </a:r>
          <a:endParaRPr lang="uk-UA" sz="2400" i="0" dirty="0" smtClean="0"/>
        </a:p>
      </dgm:t>
    </dgm:pt>
    <dgm:pt modelId="{688A14A1-9C4E-472D-8AC1-7E0EE136D539}" type="parTrans" cxnId="{27B51C14-31CE-492C-A57F-0ED78EFB06B8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76C1C3AC-AE07-4057-9FD9-13AC50E958DA}" type="sibTrans" cxnId="{27B51C14-31CE-492C-A57F-0ED78EFB06B8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3C926671-8640-4BF9-9AFB-4C9D413868C6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1200"/>
            </a:spcAft>
            <a:buNone/>
          </a:pPr>
          <a:r>
            <a:rPr lang="uk-UA" sz="2400" i="0" dirty="0" smtClean="0"/>
            <a:t>Учні встановлюють, що у прямої лінії немає ні початку, ні кінця, а у променя – є початок, і ,так само немає кінця. </a:t>
          </a:r>
          <a:endParaRPr lang="ru-RU" sz="2400" i="0" dirty="0"/>
        </a:p>
      </dgm:t>
    </dgm:pt>
    <dgm:pt modelId="{9A2ABD44-ABBB-48CD-907D-70AE0A32A2F7}" type="parTrans" cxnId="{5059D2BB-EE66-4919-99D1-8AF34D31E6CD}">
      <dgm:prSet/>
      <dgm:spPr/>
      <dgm:t>
        <a:bodyPr/>
        <a:lstStyle/>
        <a:p>
          <a:endParaRPr lang="ru-RU"/>
        </a:p>
      </dgm:t>
    </dgm:pt>
    <dgm:pt modelId="{066ED9DD-BD83-4A30-AE1D-F1E5404E6682}" type="sibTrans" cxnId="{5059D2BB-EE66-4919-99D1-8AF34D31E6CD}">
      <dgm:prSet/>
      <dgm:spPr/>
      <dgm:t>
        <a:bodyPr/>
        <a:lstStyle/>
        <a:p>
          <a:endParaRPr lang="ru-RU"/>
        </a:p>
      </dgm:t>
    </dgm:pt>
    <dgm:pt modelId="{54E74000-6FEE-4C6A-BF5D-4345B5F0FB09}" type="pres">
      <dgm:prSet presAssocID="{3B5D2E68-9384-4FBB-9CE3-99122B0A11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635990-5DBF-405F-884B-54EE48FCF0D7}" type="pres">
      <dgm:prSet presAssocID="{7C3D7096-A2C1-4C10-A186-8D74A3732C05}" presName="linNode" presStyleCnt="0"/>
      <dgm:spPr/>
    </dgm:pt>
    <dgm:pt modelId="{21EA11E9-345D-4E21-9897-B2DED22A5870}" type="pres">
      <dgm:prSet presAssocID="{7C3D7096-A2C1-4C10-A186-8D74A3732C0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04FD26-0F8E-413B-98A3-DC87705E5ED8}" type="pres">
      <dgm:prSet presAssocID="{7C3D7096-A2C1-4C10-A186-8D74A3732C05}" presName="descendantText" presStyleLbl="alignAccFollowNode1" presStyleIdx="0" presStyleCnt="2" custScaleX="158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EDA26-72AB-4ACB-B4C7-4E596CB661DB}" type="pres">
      <dgm:prSet presAssocID="{C011CED4-1E5E-4A3E-8EC9-64B5326EB1E3}" presName="sp" presStyleCnt="0"/>
      <dgm:spPr/>
    </dgm:pt>
    <dgm:pt modelId="{10DBEB0F-5B14-48B4-92F9-9A28129E5377}" type="pres">
      <dgm:prSet presAssocID="{C98DBD8F-E433-4BC4-94AB-495B8277D060}" presName="linNode" presStyleCnt="0"/>
      <dgm:spPr/>
    </dgm:pt>
    <dgm:pt modelId="{35671964-5A11-439F-AC99-4174C270DDA1}" type="pres">
      <dgm:prSet presAssocID="{C98DBD8F-E433-4BC4-94AB-495B8277D06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46FC6D-B7F1-4EA8-ABD6-794D68168485}" type="pres">
      <dgm:prSet presAssocID="{C98DBD8F-E433-4BC4-94AB-495B8277D060}" presName="descendantText" presStyleLbl="alignAccFollowNode1" presStyleIdx="1" presStyleCnt="2" custScaleX="158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CA99CF-E598-405C-AA53-227F180218BA}" srcId="{3B5D2E68-9384-4FBB-9CE3-99122B0A11E9}" destId="{C98DBD8F-E433-4BC4-94AB-495B8277D060}" srcOrd="1" destOrd="0" parTransId="{26CB1EAB-DF3B-40A4-B877-DE3F9CEA0408}" sibTransId="{9F503169-876E-4713-AEAE-471FECD0BC3D}"/>
    <dgm:cxn modelId="{62096D1C-DAD5-4CD8-BB23-3659AA0ED735}" type="presOf" srcId="{7C3D7096-A2C1-4C10-A186-8D74A3732C05}" destId="{21EA11E9-345D-4E21-9897-B2DED22A5870}" srcOrd="0" destOrd="0" presId="urn:microsoft.com/office/officeart/2005/8/layout/vList5"/>
    <dgm:cxn modelId="{FE9CC673-85FF-4180-A5FF-5984DF067ED5}" type="presOf" srcId="{3EB5AD03-DF8E-40BA-AD23-4E3281C1EED6}" destId="{5F04FD26-0F8E-413B-98A3-DC87705E5ED8}" srcOrd="0" destOrd="0" presId="urn:microsoft.com/office/officeart/2005/8/layout/vList5"/>
    <dgm:cxn modelId="{27B51C14-31CE-492C-A57F-0ED78EFB06B8}" srcId="{C98DBD8F-E433-4BC4-94AB-495B8277D060}" destId="{9A92FBA2-F995-453D-A9D9-3E1CA097330F}" srcOrd="0" destOrd="0" parTransId="{688A14A1-9C4E-472D-8AC1-7E0EE136D539}" sibTransId="{76C1C3AC-AE07-4057-9FD9-13AC50E958DA}"/>
    <dgm:cxn modelId="{5059D2BB-EE66-4919-99D1-8AF34D31E6CD}" srcId="{7C3D7096-A2C1-4C10-A186-8D74A3732C05}" destId="{3C926671-8640-4BF9-9AFB-4C9D413868C6}" srcOrd="1" destOrd="0" parTransId="{9A2ABD44-ABBB-48CD-907D-70AE0A32A2F7}" sibTransId="{066ED9DD-BD83-4A30-AE1D-F1E5404E6682}"/>
    <dgm:cxn modelId="{40B0ADCE-319E-41CE-A2A4-3CB6A0ECC520}" type="presOf" srcId="{3C926671-8640-4BF9-9AFB-4C9D413868C6}" destId="{5F04FD26-0F8E-413B-98A3-DC87705E5ED8}" srcOrd="0" destOrd="1" presId="urn:microsoft.com/office/officeart/2005/8/layout/vList5"/>
    <dgm:cxn modelId="{06FF792E-2462-4039-B226-73F6085B3925}" type="presOf" srcId="{9A92FBA2-F995-453D-A9D9-3E1CA097330F}" destId="{B346FC6D-B7F1-4EA8-ABD6-794D68168485}" srcOrd="0" destOrd="0" presId="urn:microsoft.com/office/officeart/2005/8/layout/vList5"/>
    <dgm:cxn modelId="{80778B0F-33C6-4A5B-A568-F00F7F560FB2}" srcId="{3B5D2E68-9384-4FBB-9CE3-99122B0A11E9}" destId="{7C3D7096-A2C1-4C10-A186-8D74A3732C05}" srcOrd="0" destOrd="0" parTransId="{671E1CFE-61C4-4251-AB53-256BFCC582D7}" sibTransId="{C011CED4-1E5E-4A3E-8EC9-64B5326EB1E3}"/>
    <dgm:cxn modelId="{204A1CAC-00E9-4389-9A7A-613E9D47D0AF}" type="presOf" srcId="{3B5D2E68-9384-4FBB-9CE3-99122B0A11E9}" destId="{54E74000-6FEE-4C6A-BF5D-4345B5F0FB09}" srcOrd="0" destOrd="0" presId="urn:microsoft.com/office/officeart/2005/8/layout/vList5"/>
    <dgm:cxn modelId="{0031996E-417F-48A2-A29F-DE59E73AE0B9}" srcId="{7C3D7096-A2C1-4C10-A186-8D74A3732C05}" destId="{3EB5AD03-DF8E-40BA-AD23-4E3281C1EED6}" srcOrd="0" destOrd="0" parTransId="{42E76812-A838-48FC-BED2-DFD7F5CC7B59}" sibTransId="{ECDCF932-C33F-484A-9AF5-A40EE4CF27CC}"/>
    <dgm:cxn modelId="{8CB869FB-8D72-44DF-8F83-AB54A345341A}" type="presOf" srcId="{C98DBD8F-E433-4BC4-94AB-495B8277D060}" destId="{35671964-5A11-439F-AC99-4174C270DDA1}" srcOrd="0" destOrd="0" presId="urn:microsoft.com/office/officeart/2005/8/layout/vList5"/>
    <dgm:cxn modelId="{1CBC1F51-15A8-4686-8192-D790EACA5DCC}" type="presParOf" srcId="{54E74000-6FEE-4C6A-BF5D-4345B5F0FB09}" destId="{D7635990-5DBF-405F-884B-54EE48FCF0D7}" srcOrd="0" destOrd="0" presId="urn:microsoft.com/office/officeart/2005/8/layout/vList5"/>
    <dgm:cxn modelId="{A56CFF3F-08F8-4304-AC70-6D703D2BCC56}" type="presParOf" srcId="{D7635990-5DBF-405F-884B-54EE48FCF0D7}" destId="{21EA11E9-345D-4E21-9897-B2DED22A5870}" srcOrd="0" destOrd="0" presId="urn:microsoft.com/office/officeart/2005/8/layout/vList5"/>
    <dgm:cxn modelId="{612D8BA6-1CAC-420D-B81C-3B10821F9CD9}" type="presParOf" srcId="{D7635990-5DBF-405F-884B-54EE48FCF0D7}" destId="{5F04FD26-0F8E-413B-98A3-DC87705E5ED8}" srcOrd="1" destOrd="0" presId="urn:microsoft.com/office/officeart/2005/8/layout/vList5"/>
    <dgm:cxn modelId="{8B42FBC3-2779-4390-8379-4E347E0D65E7}" type="presParOf" srcId="{54E74000-6FEE-4C6A-BF5D-4345B5F0FB09}" destId="{5F7EDA26-72AB-4ACB-B4C7-4E596CB661DB}" srcOrd="1" destOrd="0" presId="urn:microsoft.com/office/officeart/2005/8/layout/vList5"/>
    <dgm:cxn modelId="{DC36D339-ACBD-4E70-A83E-EE8514874645}" type="presParOf" srcId="{54E74000-6FEE-4C6A-BF5D-4345B5F0FB09}" destId="{10DBEB0F-5B14-48B4-92F9-9A28129E5377}" srcOrd="2" destOrd="0" presId="urn:microsoft.com/office/officeart/2005/8/layout/vList5"/>
    <dgm:cxn modelId="{914B9897-1266-4B87-B378-FDA4B682AEA7}" type="presParOf" srcId="{10DBEB0F-5B14-48B4-92F9-9A28129E5377}" destId="{35671964-5A11-439F-AC99-4174C270DDA1}" srcOrd="0" destOrd="0" presId="urn:microsoft.com/office/officeart/2005/8/layout/vList5"/>
    <dgm:cxn modelId="{2410B1EA-66FE-48BB-8C1E-E9EA25CB3212}" type="presParOf" srcId="{10DBEB0F-5B14-48B4-92F9-9A28129E5377}" destId="{B346FC6D-B7F1-4EA8-ABD6-794D6816848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6065D59-263F-49B9-8079-A2EC07C404ED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E77459-0C11-4A7D-96B7-EF8B58A8511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smtClean="0"/>
            <a:t> Побудова геометричної фігури</a:t>
          </a:r>
        </a:p>
        <a:p>
          <a:pPr algn="ctr" defTabSz="1911350">
            <a:lnSpc>
              <a:spcPct val="80000"/>
            </a:lnSpc>
            <a:spcBef>
              <a:spcPct val="0"/>
            </a:spcBef>
          </a:pPr>
          <a:endParaRPr lang="ru-RU" sz="2400" b="1" i="0" dirty="0"/>
        </a:p>
      </dgm:t>
    </dgm:pt>
    <dgm:pt modelId="{8E4BED8D-6396-415F-AAE4-69CFEED2E0A7}" type="parTrans" cxnId="{7C5EBDDB-DDBE-48F8-B3E4-CE670166A657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27408105-C1D3-4CF6-A3FC-7EAF24D66388}" type="sibTrans" cxnId="{7C5EBDDB-DDBE-48F8-B3E4-CE670166A657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168CE1B7-58FD-498B-A869-BD8CCBC3E7FD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1200"/>
            </a:spcAft>
            <a:buNone/>
          </a:pPr>
          <a:r>
            <a:rPr lang="uk-UA" sz="2400" dirty="0" smtClean="0"/>
            <a:t>Виходячи з того, що промінь – це частина прямою лінії, а пряму лінію ми креслимо під лінійку, то промінь так само будемо креслити під лінійку. </a:t>
          </a:r>
        </a:p>
      </dgm:t>
    </dgm:pt>
    <dgm:pt modelId="{2E8DDDE4-7AEB-4158-A844-96D127B49B37}" type="parTrans" cxnId="{36A3D26E-0A51-4774-B7F9-2C8E7DA26850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81049265-0481-4F79-B1DF-56C9FB0A99CF}" type="sibTrans" cxnId="{36A3D26E-0A51-4774-B7F9-2C8E7DA26850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9E2F64CE-18BA-4D88-9D6D-598D7DB9A86D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1200"/>
            </a:spcAft>
            <a:buNone/>
          </a:pPr>
          <a:r>
            <a:rPr lang="uk-UA" sz="2400" dirty="0" smtClean="0"/>
            <a:t>Згадуємо </a:t>
          </a:r>
          <a:r>
            <a:rPr lang="uk-UA" sz="2400" b="1" dirty="0" smtClean="0"/>
            <a:t>відмінності прямої лінії та променя</a:t>
          </a:r>
          <a:r>
            <a:rPr lang="uk-UA" sz="2400" dirty="0" smtClean="0"/>
            <a:t>: пряма не має початку, а промінь має початок, тому ставимо точку – це початок променю, і від неї проводимо пряму лінію. </a:t>
          </a:r>
        </a:p>
      </dgm:t>
    </dgm:pt>
    <dgm:pt modelId="{006FE52D-D731-418C-8934-5AE9F0FA253A}" type="parTrans" cxnId="{CE81B3D8-5CE0-4C97-8D2B-EB6BA5E9D541}">
      <dgm:prSet/>
      <dgm:spPr/>
      <dgm:t>
        <a:bodyPr/>
        <a:lstStyle/>
        <a:p>
          <a:endParaRPr lang="ru-RU"/>
        </a:p>
      </dgm:t>
    </dgm:pt>
    <dgm:pt modelId="{DAC4DDD7-757F-4CFC-B4A3-90C85280E426}" type="sibTrans" cxnId="{CE81B3D8-5CE0-4C97-8D2B-EB6BA5E9D541}">
      <dgm:prSet/>
      <dgm:spPr/>
      <dgm:t>
        <a:bodyPr/>
        <a:lstStyle/>
        <a:p>
          <a:endParaRPr lang="ru-RU"/>
        </a:p>
      </dgm:t>
    </dgm:pt>
    <dgm:pt modelId="{5FB69287-3CFC-47AF-84A5-E8E067313A61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1200"/>
            </a:spcAft>
            <a:buNone/>
          </a:pPr>
          <a:r>
            <a:rPr lang="uk-UA" sz="2400" dirty="0" smtClean="0"/>
            <a:t>Згадуємо </a:t>
          </a:r>
          <a:r>
            <a:rPr lang="uk-UA" sz="2400" b="1" dirty="0" smtClean="0"/>
            <a:t>спільні властивості прямої і променя</a:t>
          </a:r>
          <a:r>
            <a:rPr lang="uk-UA" sz="2400" dirty="0" smtClean="0"/>
            <a:t>: не мають  кінця, тому цю лінію можна продовжити довільно.</a:t>
          </a:r>
          <a:endParaRPr lang="ru-RU" sz="2400" dirty="0"/>
        </a:p>
      </dgm:t>
    </dgm:pt>
    <dgm:pt modelId="{BDEF630F-831E-4848-96B8-8506B11FE10D}" type="parTrans" cxnId="{68D8978A-D35F-4C59-8EBB-79EF270DA561}">
      <dgm:prSet/>
      <dgm:spPr/>
      <dgm:t>
        <a:bodyPr/>
        <a:lstStyle/>
        <a:p>
          <a:endParaRPr lang="ru-RU"/>
        </a:p>
      </dgm:t>
    </dgm:pt>
    <dgm:pt modelId="{CF050137-7537-4C0E-9297-17924CA2C337}" type="sibTrans" cxnId="{68D8978A-D35F-4C59-8EBB-79EF270DA561}">
      <dgm:prSet/>
      <dgm:spPr/>
      <dgm:t>
        <a:bodyPr/>
        <a:lstStyle/>
        <a:p>
          <a:endParaRPr lang="ru-RU"/>
        </a:p>
      </dgm:t>
    </dgm:pt>
    <dgm:pt modelId="{3582108A-55B4-45AC-A9D2-E50187F965B8}" type="pres">
      <dgm:prSet presAssocID="{86065D59-263F-49B9-8079-A2EC07C404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5CBA1C-3C7F-46A6-AACE-83ABC02AEBB0}" type="pres">
      <dgm:prSet presAssocID="{AEE77459-0C11-4A7D-96B7-EF8B58A85116}" presName="linNode" presStyleCnt="0"/>
      <dgm:spPr/>
    </dgm:pt>
    <dgm:pt modelId="{028AF0BF-A9AC-4498-9324-EF0A8BBE49C5}" type="pres">
      <dgm:prSet presAssocID="{AEE77459-0C11-4A7D-96B7-EF8B58A8511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B70F1-1F6F-4167-A212-9EEFAAA9F1E1}" type="pres">
      <dgm:prSet presAssocID="{AEE77459-0C11-4A7D-96B7-EF8B58A8511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81B3D8-5CE0-4C97-8D2B-EB6BA5E9D541}" srcId="{AEE77459-0C11-4A7D-96B7-EF8B58A85116}" destId="{9E2F64CE-18BA-4D88-9D6D-598D7DB9A86D}" srcOrd="1" destOrd="0" parTransId="{006FE52D-D731-418C-8934-5AE9F0FA253A}" sibTransId="{DAC4DDD7-757F-4CFC-B4A3-90C85280E426}"/>
    <dgm:cxn modelId="{D638E7F9-30FA-4ADD-9B73-A6E761E47F46}" type="presOf" srcId="{AEE77459-0C11-4A7D-96B7-EF8B58A85116}" destId="{028AF0BF-A9AC-4498-9324-EF0A8BBE49C5}" srcOrd="0" destOrd="0" presId="urn:microsoft.com/office/officeart/2005/8/layout/vList5"/>
    <dgm:cxn modelId="{ADCE9D45-85C2-4D7B-87F8-134B3D86E0AF}" type="presOf" srcId="{86065D59-263F-49B9-8079-A2EC07C404ED}" destId="{3582108A-55B4-45AC-A9D2-E50187F965B8}" srcOrd="0" destOrd="0" presId="urn:microsoft.com/office/officeart/2005/8/layout/vList5"/>
    <dgm:cxn modelId="{68D8978A-D35F-4C59-8EBB-79EF270DA561}" srcId="{AEE77459-0C11-4A7D-96B7-EF8B58A85116}" destId="{5FB69287-3CFC-47AF-84A5-E8E067313A61}" srcOrd="2" destOrd="0" parTransId="{BDEF630F-831E-4848-96B8-8506B11FE10D}" sibTransId="{CF050137-7537-4C0E-9297-17924CA2C337}"/>
    <dgm:cxn modelId="{36A3D26E-0A51-4774-B7F9-2C8E7DA26850}" srcId="{AEE77459-0C11-4A7D-96B7-EF8B58A85116}" destId="{168CE1B7-58FD-498B-A869-BD8CCBC3E7FD}" srcOrd="0" destOrd="0" parTransId="{2E8DDDE4-7AEB-4158-A844-96D127B49B37}" sibTransId="{81049265-0481-4F79-B1DF-56C9FB0A99CF}"/>
    <dgm:cxn modelId="{DD17CE8E-7051-485D-9C04-3FEB6741FA7F}" type="presOf" srcId="{9E2F64CE-18BA-4D88-9D6D-598D7DB9A86D}" destId="{CADB70F1-1F6F-4167-A212-9EEFAAA9F1E1}" srcOrd="0" destOrd="1" presId="urn:microsoft.com/office/officeart/2005/8/layout/vList5"/>
    <dgm:cxn modelId="{7C5EBDDB-DDBE-48F8-B3E4-CE670166A657}" srcId="{86065D59-263F-49B9-8079-A2EC07C404ED}" destId="{AEE77459-0C11-4A7D-96B7-EF8B58A85116}" srcOrd="0" destOrd="0" parTransId="{8E4BED8D-6396-415F-AAE4-69CFEED2E0A7}" sibTransId="{27408105-C1D3-4CF6-A3FC-7EAF24D66388}"/>
    <dgm:cxn modelId="{5CC54D68-AF73-4D5D-A0A7-C8EF87C3274E}" type="presOf" srcId="{5FB69287-3CFC-47AF-84A5-E8E067313A61}" destId="{CADB70F1-1F6F-4167-A212-9EEFAAA9F1E1}" srcOrd="0" destOrd="2" presId="urn:microsoft.com/office/officeart/2005/8/layout/vList5"/>
    <dgm:cxn modelId="{8415A23A-47C5-4DEC-9FB4-9ABFC8F661D7}" type="presOf" srcId="{168CE1B7-58FD-498B-A869-BD8CCBC3E7FD}" destId="{CADB70F1-1F6F-4167-A212-9EEFAAA9F1E1}" srcOrd="0" destOrd="0" presId="urn:microsoft.com/office/officeart/2005/8/layout/vList5"/>
    <dgm:cxn modelId="{CD24FBC2-D932-4E8A-AD6B-120FFAE2438B}" type="presParOf" srcId="{3582108A-55B4-45AC-A9D2-E50187F965B8}" destId="{795CBA1C-3C7F-46A6-AACE-83ABC02AEBB0}" srcOrd="0" destOrd="0" presId="urn:microsoft.com/office/officeart/2005/8/layout/vList5"/>
    <dgm:cxn modelId="{B1586FF0-495F-4DFB-AD25-129C16828844}" type="presParOf" srcId="{795CBA1C-3C7F-46A6-AACE-83ABC02AEBB0}" destId="{028AF0BF-A9AC-4498-9324-EF0A8BBE49C5}" srcOrd="0" destOrd="0" presId="urn:microsoft.com/office/officeart/2005/8/layout/vList5"/>
    <dgm:cxn modelId="{584C3834-3E41-4B50-9DD3-719D7D2E4367}" type="presParOf" srcId="{795CBA1C-3C7F-46A6-AACE-83ABC02AEBB0}" destId="{CADB70F1-1F6F-4167-A212-9EEFAAA9F1E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148DF18-D164-440A-82C5-CE00413E1406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93829AA-D699-4685-9D38-7EEEECD9F070}">
      <dgm:prSet phldrT="[Текст]" custT="1"/>
      <dgm:spPr/>
      <dgm:t>
        <a:bodyPr/>
        <a:lstStyle/>
        <a:p>
          <a:r>
            <a:rPr lang="uk-UA" sz="2400" b="1" i="0" smtClean="0"/>
            <a:t>Отримання геометричної фігури</a:t>
          </a:r>
          <a:endParaRPr lang="ru-RU" sz="2400" b="1" i="0" dirty="0"/>
        </a:p>
      </dgm:t>
    </dgm:pt>
    <dgm:pt modelId="{852E7177-03B6-4B6B-B6BF-9FAFAE75C6C6}" type="parTrans" cxnId="{E90D5EAC-2476-475C-860D-BE5655E35B8D}">
      <dgm:prSet/>
      <dgm:spPr/>
      <dgm:t>
        <a:bodyPr/>
        <a:lstStyle/>
        <a:p>
          <a:endParaRPr lang="ru-RU" sz="2400"/>
        </a:p>
      </dgm:t>
    </dgm:pt>
    <dgm:pt modelId="{E66C7888-F84C-477D-8144-A2F8A829DA32}" type="sibTrans" cxnId="{E90D5EAC-2476-475C-860D-BE5655E35B8D}">
      <dgm:prSet/>
      <dgm:spPr/>
      <dgm:t>
        <a:bodyPr/>
        <a:lstStyle/>
        <a:p>
          <a:endParaRPr lang="ru-RU" sz="2400"/>
        </a:p>
      </dgm:t>
    </dgm:pt>
    <dgm:pt modelId="{8125E0CC-4A90-4D73-B33F-56A572C9F3A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 накреслимо пряму лінію, відмітимо на прямій дві точки.</a:t>
          </a:r>
          <a:endParaRPr lang="ru-RU" sz="2400" dirty="0" smtClean="0"/>
        </a:p>
      </dgm:t>
    </dgm:pt>
    <dgm:pt modelId="{6D0B777F-1A8A-4E6A-92AE-B7213558BC17}" type="parTrans" cxnId="{A3A21174-CE68-494B-8DAF-D6A7C2E65A03}">
      <dgm:prSet/>
      <dgm:spPr/>
      <dgm:t>
        <a:bodyPr/>
        <a:lstStyle/>
        <a:p>
          <a:endParaRPr lang="ru-RU" sz="2400"/>
        </a:p>
      </dgm:t>
    </dgm:pt>
    <dgm:pt modelId="{B6C2C39D-0E96-4E45-A203-ED53230B5CF4}" type="sibTrans" cxnId="{A3A21174-CE68-494B-8DAF-D6A7C2E65A03}">
      <dgm:prSet/>
      <dgm:spPr/>
      <dgm:t>
        <a:bodyPr/>
        <a:lstStyle/>
        <a:p>
          <a:endParaRPr lang="ru-RU" sz="2400"/>
        </a:p>
      </dgm:t>
    </dgm:pt>
    <dgm:pt modelId="{512C3C3B-D2CB-4983-8A06-4AEBD1D6D146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 Вчитель запитує: </a:t>
          </a:r>
          <a:r>
            <a:rPr lang="uk-UA" sz="2400" dirty="0" err="1" smtClean="0"/>
            <a:t>“На</a:t>
          </a:r>
          <a:r>
            <a:rPr lang="uk-UA" sz="2400" dirty="0" smtClean="0"/>
            <a:t> скільки частин ми розбили пряму лінію двома точками? Покажіть всі частини. Покажіть частину прямої, що розташовується між двома </a:t>
          </a:r>
          <a:r>
            <a:rPr lang="uk-UA" sz="2400" dirty="0" err="1" smtClean="0"/>
            <a:t>точками.”</a:t>
          </a:r>
          <a:endParaRPr lang="ru-RU" sz="2400" dirty="0" smtClean="0"/>
        </a:p>
      </dgm:t>
    </dgm:pt>
    <dgm:pt modelId="{91585A6F-1157-47EC-84A1-E6F43EDBF97E}" type="parTrans" cxnId="{694AFF95-304E-4E27-A72E-9704D236C791}">
      <dgm:prSet/>
      <dgm:spPr/>
      <dgm:t>
        <a:bodyPr/>
        <a:lstStyle/>
        <a:p>
          <a:endParaRPr lang="ru-RU"/>
        </a:p>
      </dgm:t>
    </dgm:pt>
    <dgm:pt modelId="{3FF8A565-D30D-4C35-9D38-39863F09E431}" type="sibTrans" cxnId="{694AFF95-304E-4E27-A72E-9704D236C791}">
      <dgm:prSet/>
      <dgm:spPr/>
      <dgm:t>
        <a:bodyPr/>
        <a:lstStyle/>
        <a:p>
          <a:endParaRPr lang="ru-RU"/>
        </a:p>
      </dgm:t>
    </dgm:pt>
    <dgm:pt modelId="{9189D33B-EDFA-41ED-A720-26361FEA9B8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 Частина прямої, межами якої є ці дві точки називається </a:t>
          </a:r>
          <a:r>
            <a:rPr lang="uk-UA" sz="2400" b="1" i="1" dirty="0" smtClean="0"/>
            <a:t>відрізком прямої</a:t>
          </a:r>
          <a:r>
            <a:rPr lang="uk-UA" sz="2400" dirty="0" smtClean="0"/>
            <a:t>, або скорочено – </a:t>
          </a:r>
          <a:r>
            <a:rPr lang="uk-UA" sz="2400" b="1" i="1" dirty="0" smtClean="0"/>
            <a:t>відрізком</a:t>
          </a:r>
          <a:r>
            <a:rPr lang="uk-UA" sz="2400" dirty="0" smtClean="0"/>
            <a:t>. Ці точки називаються </a:t>
          </a:r>
          <a:r>
            <a:rPr lang="uk-UA" sz="2400" b="1" i="1" dirty="0" smtClean="0"/>
            <a:t>кінцями відрізка</a:t>
          </a:r>
          <a:r>
            <a:rPr lang="uk-UA" sz="2400" dirty="0" smtClean="0"/>
            <a:t>.</a:t>
          </a:r>
          <a:endParaRPr lang="ru-RU" sz="2400" dirty="0" smtClean="0"/>
        </a:p>
      </dgm:t>
    </dgm:pt>
    <dgm:pt modelId="{7F3F15B5-EA70-4CAD-B5A8-C83260C577D5}" type="parTrans" cxnId="{CDD431DF-9160-417A-9F03-8BA2388ADF0A}">
      <dgm:prSet/>
      <dgm:spPr/>
      <dgm:t>
        <a:bodyPr/>
        <a:lstStyle/>
        <a:p>
          <a:endParaRPr lang="ru-RU"/>
        </a:p>
      </dgm:t>
    </dgm:pt>
    <dgm:pt modelId="{64C3AA4C-8FC0-438A-B767-0C99FE2BCEE2}" type="sibTrans" cxnId="{CDD431DF-9160-417A-9F03-8BA2388ADF0A}">
      <dgm:prSet/>
      <dgm:spPr/>
      <dgm:t>
        <a:bodyPr/>
        <a:lstStyle/>
        <a:p>
          <a:endParaRPr lang="ru-RU"/>
        </a:p>
      </dgm:t>
    </dgm:pt>
    <dgm:pt modelId="{DF6EC39B-1158-4874-B0AB-88F55B70E54F}" type="pres">
      <dgm:prSet presAssocID="{F148DF18-D164-440A-82C5-CE00413E14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ECCE2E-4E1C-4629-A926-297094E3ACA7}" type="pres">
      <dgm:prSet presAssocID="{493829AA-D699-4685-9D38-7EEEECD9F070}" presName="linNode" presStyleCnt="0"/>
      <dgm:spPr/>
    </dgm:pt>
    <dgm:pt modelId="{6D2B3B8E-552F-42E9-8205-4432171480B3}" type="pres">
      <dgm:prSet presAssocID="{493829AA-D699-4685-9D38-7EEEECD9F07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B741C-FFDB-42B3-8B5D-4E339CF2A097}" type="pres">
      <dgm:prSet presAssocID="{493829AA-D699-4685-9D38-7EEEECD9F070}" presName="descendantText" presStyleLbl="alignAccFollowNode1" presStyleIdx="0" presStyleCnt="1" custScaleX="135539" custScaleY="112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88209F-4B13-4731-987E-485CF0348DF3}" type="presOf" srcId="{512C3C3B-D2CB-4983-8A06-4AEBD1D6D146}" destId="{76AB741C-FFDB-42B3-8B5D-4E339CF2A097}" srcOrd="0" destOrd="1" presId="urn:microsoft.com/office/officeart/2005/8/layout/vList5"/>
    <dgm:cxn modelId="{A3A21174-CE68-494B-8DAF-D6A7C2E65A03}" srcId="{493829AA-D699-4685-9D38-7EEEECD9F070}" destId="{8125E0CC-4A90-4D73-B33F-56A572C9F3A4}" srcOrd="0" destOrd="0" parTransId="{6D0B777F-1A8A-4E6A-92AE-B7213558BC17}" sibTransId="{B6C2C39D-0E96-4E45-A203-ED53230B5CF4}"/>
    <dgm:cxn modelId="{E2AE7002-1116-4192-83FE-18671AB61539}" type="presOf" srcId="{9189D33B-EDFA-41ED-A720-26361FEA9B82}" destId="{76AB741C-FFDB-42B3-8B5D-4E339CF2A097}" srcOrd="0" destOrd="2" presId="urn:microsoft.com/office/officeart/2005/8/layout/vList5"/>
    <dgm:cxn modelId="{858F3BD7-88AA-4EBC-A75B-469A4E7C94B1}" type="presOf" srcId="{8125E0CC-4A90-4D73-B33F-56A572C9F3A4}" destId="{76AB741C-FFDB-42B3-8B5D-4E339CF2A097}" srcOrd="0" destOrd="0" presId="urn:microsoft.com/office/officeart/2005/8/layout/vList5"/>
    <dgm:cxn modelId="{B5FDBC91-9EFA-47BD-B9F8-6BA0195FB68F}" type="presOf" srcId="{493829AA-D699-4685-9D38-7EEEECD9F070}" destId="{6D2B3B8E-552F-42E9-8205-4432171480B3}" srcOrd="0" destOrd="0" presId="urn:microsoft.com/office/officeart/2005/8/layout/vList5"/>
    <dgm:cxn modelId="{E90D5EAC-2476-475C-860D-BE5655E35B8D}" srcId="{F148DF18-D164-440A-82C5-CE00413E1406}" destId="{493829AA-D699-4685-9D38-7EEEECD9F070}" srcOrd="0" destOrd="0" parTransId="{852E7177-03B6-4B6B-B6BF-9FAFAE75C6C6}" sibTransId="{E66C7888-F84C-477D-8144-A2F8A829DA32}"/>
    <dgm:cxn modelId="{CDD431DF-9160-417A-9F03-8BA2388ADF0A}" srcId="{493829AA-D699-4685-9D38-7EEEECD9F070}" destId="{9189D33B-EDFA-41ED-A720-26361FEA9B82}" srcOrd="2" destOrd="0" parTransId="{7F3F15B5-EA70-4CAD-B5A8-C83260C577D5}" sibTransId="{64C3AA4C-8FC0-438A-B767-0C99FE2BCEE2}"/>
    <dgm:cxn modelId="{5F177363-FA3D-448F-ADDA-3C4AF2AEE651}" type="presOf" srcId="{F148DF18-D164-440A-82C5-CE00413E1406}" destId="{DF6EC39B-1158-4874-B0AB-88F55B70E54F}" srcOrd="0" destOrd="0" presId="urn:microsoft.com/office/officeart/2005/8/layout/vList5"/>
    <dgm:cxn modelId="{694AFF95-304E-4E27-A72E-9704D236C791}" srcId="{493829AA-D699-4685-9D38-7EEEECD9F070}" destId="{512C3C3B-D2CB-4983-8A06-4AEBD1D6D146}" srcOrd="1" destOrd="0" parTransId="{91585A6F-1157-47EC-84A1-E6F43EDBF97E}" sibTransId="{3FF8A565-D30D-4C35-9D38-39863F09E431}"/>
    <dgm:cxn modelId="{E408697C-442C-41B3-9261-ACDE73288613}" type="presParOf" srcId="{DF6EC39B-1158-4874-B0AB-88F55B70E54F}" destId="{08ECCE2E-4E1C-4629-A926-297094E3ACA7}" srcOrd="0" destOrd="0" presId="urn:microsoft.com/office/officeart/2005/8/layout/vList5"/>
    <dgm:cxn modelId="{A4769BDE-AC65-4E47-8D69-4C6BDBEF9CD2}" type="presParOf" srcId="{08ECCE2E-4E1C-4629-A926-297094E3ACA7}" destId="{6D2B3B8E-552F-42E9-8205-4432171480B3}" srcOrd="0" destOrd="0" presId="urn:microsoft.com/office/officeart/2005/8/layout/vList5"/>
    <dgm:cxn modelId="{9E32CFF2-280C-4B66-9163-6CD95A74638B}" type="presParOf" srcId="{08ECCE2E-4E1C-4629-A926-297094E3ACA7}" destId="{76AB741C-FFDB-42B3-8B5D-4E339CF2A09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A8D6A77-4783-444A-81BB-D40B7F5E1A8F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E7D2CA0-3A41-4E42-8C5B-56A89EDA4BF0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Ілюстрація </a:t>
          </a:r>
          <a:endParaRPr lang="ru-RU" sz="2400" b="1" i="0" dirty="0"/>
        </a:p>
      </dgm:t>
    </dgm:pt>
    <dgm:pt modelId="{1475DFD1-B751-4BD8-A2DE-118A3CD04C3A}" type="parTrans" cxnId="{C331F157-8F9A-46D0-B355-9E64F9B1BB1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A1166BEF-08CA-4CC6-BF93-9760083EDF58}" type="sibTrans" cxnId="{C331F157-8F9A-46D0-B355-9E64F9B1BB1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A8F07A99-87DB-44BA-8793-3563EDA55B3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палички, лінійка  тощо.</a:t>
          </a:r>
          <a:endParaRPr lang="ru-RU" sz="2400" i="0" dirty="0" smtClean="0"/>
        </a:p>
      </dgm:t>
    </dgm:pt>
    <dgm:pt modelId="{4BBBD8F2-5DBA-48E5-8EB1-56A7F38FD6CD}" type="parTrans" cxnId="{9A2EEE4B-7E0D-45D8-A503-62BD4D9BA21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EE019462-9894-4043-B382-D119ACB05FF1}" type="sibTrans" cxnId="{9A2EEE4B-7E0D-45D8-A503-62BD4D9BA21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1EB4B0E4-B06B-4B2C-A117-A5CB4837C17E}" type="pres">
      <dgm:prSet presAssocID="{2A8D6A77-4783-444A-81BB-D40B7F5E1A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AC0D2B-9DF3-4350-BDE8-CFC9D110CD95}" type="pres">
      <dgm:prSet presAssocID="{AE7D2CA0-3A41-4E42-8C5B-56A89EDA4BF0}" presName="linNode" presStyleCnt="0"/>
      <dgm:spPr/>
    </dgm:pt>
    <dgm:pt modelId="{507F6C8A-BD7F-4CC9-AF7C-8DF633826592}" type="pres">
      <dgm:prSet presAssocID="{AE7D2CA0-3A41-4E42-8C5B-56A89EDA4BF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A0335-64E8-4CF3-85D4-A5F022076A97}" type="pres">
      <dgm:prSet presAssocID="{AE7D2CA0-3A41-4E42-8C5B-56A89EDA4BF0}" presName="descendantText" presStyleLbl="alignAccFollowNode1" presStyleIdx="0" presStyleCnt="1" custScaleX="146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31F157-8F9A-46D0-B355-9E64F9B1BB13}" srcId="{2A8D6A77-4783-444A-81BB-D40B7F5E1A8F}" destId="{AE7D2CA0-3A41-4E42-8C5B-56A89EDA4BF0}" srcOrd="0" destOrd="0" parTransId="{1475DFD1-B751-4BD8-A2DE-118A3CD04C3A}" sibTransId="{A1166BEF-08CA-4CC6-BF93-9760083EDF58}"/>
    <dgm:cxn modelId="{0FF3D01E-22EF-4260-AEFE-BC03ADB47D13}" type="presOf" srcId="{A8F07A99-87DB-44BA-8793-3563EDA55B35}" destId="{CC6A0335-64E8-4CF3-85D4-A5F022076A97}" srcOrd="0" destOrd="0" presId="urn:microsoft.com/office/officeart/2005/8/layout/vList5"/>
    <dgm:cxn modelId="{BBC09E37-4055-4887-A470-4C67DA8C73C7}" type="presOf" srcId="{2A8D6A77-4783-444A-81BB-D40B7F5E1A8F}" destId="{1EB4B0E4-B06B-4B2C-A117-A5CB4837C17E}" srcOrd="0" destOrd="0" presId="urn:microsoft.com/office/officeart/2005/8/layout/vList5"/>
    <dgm:cxn modelId="{09D60CCE-E7ED-427C-80FE-F256EDE66924}" type="presOf" srcId="{AE7D2CA0-3A41-4E42-8C5B-56A89EDA4BF0}" destId="{507F6C8A-BD7F-4CC9-AF7C-8DF633826592}" srcOrd="0" destOrd="0" presId="urn:microsoft.com/office/officeart/2005/8/layout/vList5"/>
    <dgm:cxn modelId="{9A2EEE4B-7E0D-45D8-A503-62BD4D9BA213}" srcId="{AE7D2CA0-3A41-4E42-8C5B-56A89EDA4BF0}" destId="{A8F07A99-87DB-44BA-8793-3563EDA55B35}" srcOrd="0" destOrd="0" parTransId="{4BBBD8F2-5DBA-48E5-8EB1-56A7F38FD6CD}" sibTransId="{EE019462-9894-4043-B382-D119ACB05FF1}"/>
    <dgm:cxn modelId="{6C9D954D-3112-4A03-BAEC-6CCC7F938758}" type="presParOf" srcId="{1EB4B0E4-B06B-4B2C-A117-A5CB4837C17E}" destId="{84AC0D2B-9DF3-4350-BDE8-CFC9D110CD95}" srcOrd="0" destOrd="0" presId="urn:microsoft.com/office/officeart/2005/8/layout/vList5"/>
    <dgm:cxn modelId="{FA9A27E4-39ED-4ED0-AF05-16C9F0B8B07B}" type="presParOf" srcId="{84AC0D2B-9DF3-4350-BDE8-CFC9D110CD95}" destId="{507F6C8A-BD7F-4CC9-AF7C-8DF633826592}" srcOrd="0" destOrd="0" presId="urn:microsoft.com/office/officeart/2005/8/layout/vList5"/>
    <dgm:cxn modelId="{DDC85214-AD24-45A1-8352-DA0ACAC0FBB2}" type="presParOf" srcId="{84AC0D2B-9DF3-4350-BDE8-CFC9D110CD95}" destId="{CC6A0335-64E8-4CF3-85D4-A5F022076A9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AEE1C0D-3C24-41A4-B3C0-A18BC53C1002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574D5EE-5F98-424B-B680-8001D2D0463A}">
      <dgm:prSet phldrT="[Текст]" custT="1"/>
      <dgm:spPr/>
      <dgm:t>
        <a:bodyPr/>
        <a:lstStyle/>
        <a:p>
          <a:r>
            <a:rPr lang="uk-UA" sz="2400" b="1" i="0" smtClean="0"/>
            <a:t>Властивості</a:t>
          </a:r>
          <a:endParaRPr lang="ru-RU" sz="2400" b="1" i="0" dirty="0"/>
        </a:p>
      </dgm:t>
    </dgm:pt>
    <dgm:pt modelId="{18BCEE42-8FF9-4473-A48A-2AD855EB98D9}" type="parTrans" cxnId="{ABC15ADF-B831-4F71-BF3F-5E917D738217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456B8616-95EB-4E6D-BF1A-0B82EC101618}" type="sibTrans" cxnId="{ABC15ADF-B831-4F71-BF3F-5E917D738217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7BB83AA0-BFD5-40FA-8CF1-27DD97F38D39}">
      <dgm:prSet phldrT="[Текст]" custT="1"/>
      <dgm:spPr/>
      <dgm:t>
        <a:bodyPr/>
        <a:lstStyle/>
        <a:p>
          <a:r>
            <a:rPr lang="uk-UA" sz="2400" i="0" dirty="0" smtClean="0"/>
            <a:t>відрізок має і початок і кінець.</a:t>
          </a:r>
          <a:endParaRPr lang="ru-RU" sz="2400" i="0" dirty="0"/>
        </a:p>
      </dgm:t>
    </dgm:pt>
    <dgm:pt modelId="{5EF7A1E6-FB17-4973-A636-07CF5D263527}" type="parTrans" cxnId="{F1FFCA13-6F0C-4816-9808-002C0E7D2033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6A8E3198-39F2-448E-B131-7B322F93CC6F}" type="sibTrans" cxnId="{F1FFCA13-6F0C-4816-9808-002C0E7D2033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F3981D86-242A-4006-9276-79F40FA35823}" type="pres">
      <dgm:prSet presAssocID="{0AEE1C0D-3C24-41A4-B3C0-A18BC53C10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2178BC-CFB4-4E4C-AB1F-24AF1D5AC125}" type="pres">
      <dgm:prSet presAssocID="{2574D5EE-5F98-424B-B680-8001D2D0463A}" presName="linNode" presStyleCnt="0"/>
      <dgm:spPr/>
    </dgm:pt>
    <dgm:pt modelId="{29118D96-F358-4F06-9F56-FA505F039FAF}" type="pres">
      <dgm:prSet presAssocID="{2574D5EE-5F98-424B-B680-8001D2D0463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6DF37-9E3C-469D-A93B-E3B6686542C8}" type="pres">
      <dgm:prSet presAssocID="{2574D5EE-5F98-424B-B680-8001D2D0463A}" presName="descendantText" presStyleLbl="alignAccFollowNode1" presStyleIdx="0" presStyleCnt="1" custScaleX="143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BB4C63-E91A-4834-A6B5-0D2538138A73}" type="presOf" srcId="{2574D5EE-5F98-424B-B680-8001D2D0463A}" destId="{29118D96-F358-4F06-9F56-FA505F039FAF}" srcOrd="0" destOrd="0" presId="urn:microsoft.com/office/officeart/2005/8/layout/vList5"/>
    <dgm:cxn modelId="{E66C0176-0C1A-44F9-B2AB-0024BC076736}" type="presOf" srcId="{7BB83AA0-BFD5-40FA-8CF1-27DD97F38D39}" destId="{0676DF37-9E3C-469D-A93B-E3B6686542C8}" srcOrd="0" destOrd="0" presId="urn:microsoft.com/office/officeart/2005/8/layout/vList5"/>
    <dgm:cxn modelId="{548DF444-2296-4D09-BB32-37DFFFD829AC}" type="presOf" srcId="{0AEE1C0D-3C24-41A4-B3C0-A18BC53C1002}" destId="{F3981D86-242A-4006-9276-79F40FA35823}" srcOrd="0" destOrd="0" presId="urn:microsoft.com/office/officeart/2005/8/layout/vList5"/>
    <dgm:cxn modelId="{ABC15ADF-B831-4F71-BF3F-5E917D738217}" srcId="{0AEE1C0D-3C24-41A4-B3C0-A18BC53C1002}" destId="{2574D5EE-5F98-424B-B680-8001D2D0463A}" srcOrd="0" destOrd="0" parTransId="{18BCEE42-8FF9-4473-A48A-2AD855EB98D9}" sibTransId="{456B8616-95EB-4E6D-BF1A-0B82EC101618}"/>
    <dgm:cxn modelId="{F1FFCA13-6F0C-4816-9808-002C0E7D2033}" srcId="{2574D5EE-5F98-424B-B680-8001D2D0463A}" destId="{7BB83AA0-BFD5-40FA-8CF1-27DD97F38D39}" srcOrd="0" destOrd="0" parTransId="{5EF7A1E6-FB17-4973-A636-07CF5D263527}" sibTransId="{6A8E3198-39F2-448E-B131-7B322F93CC6F}"/>
    <dgm:cxn modelId="{18B76041-250E-434C-8E73-59181CD1F5B4}" type="presParOf" srcId="{F3981D86-242A-4006-9276-79F40FA35823}" destId="{3E2178BC-CFB4-4E4C-AB1F-24AF1D5AC125}" srcOrd="0" destOrd="0" presId="urn:microsoft.com/office/officeart/2005/8/layout/vList5"/>
    <dgm:cxn modelId="{919349D0-095F-43ED-8DC9-4970914DF9E2}" type="presParOf" srcId="{3E2178BC-CFB4-4E4C-AB1F-24AF1D5AC125}" destId="{29118D96-F358-4F06-9F56-FA505F039FAF}" srcOrd="0" destOrd="0" presId="urn:microsoft.com/office/officeart/2005/8/layout/vList5"/>
    <dgm:cxn modelId="{41E1EF03-346C-4FE6-B07E-E8E1C215A555}" type="presParOf" srcId="{3E2178BC-CFB4-4E4C-AB1F-24AF1D5AC125}" destId="{0676DF37-9E3C-469D-A93B-E3B6686542C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A8D6A77-4783-444A-81BB-D40B7F5E1A8F}" type="doc">
      <dgm:prSet loTypeId="urn:microsoft.com/office/officeart/2005/8/layout/vList5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2AB3103-2FC1-47C3-8F11-17D75896810B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>
              <a:solidFill>
                <a:schemeClr val="tx1"/>
              </a:solidFill>
            </a:rPr>
            <a:t>Поставимо у зошиті дві точки – це кінці відрізка, а тепер з'єднуємо ці точки по прямій за допомогою лінійки. Ми отримали відрізок.</a:t>
          </a:r>
          <a:endParaRPr lang="ru-RU" sz="2400" i="0" dirty="0">
            <a:solidFill>
              <a:schemeClr val="tx1"/>
            </a:solidFill>
          </a:endParaRPr>
        </a:p>
      </dgm:t>
    </dgm:pt>
    <dgm:pt modelId="{8F506317-0838-4709-8D84-4950FF421A94}" type="parTrans" cxnId="{8C01A216-53DD-4C24-9D28-B7214569202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1F143102-87B3-4D3B-9A8C-9F36A815C16C}" type="sibTrans" cxnId="{8C01A216-53DD-4C24-9D28-B7214569202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972A3020-3BA6-4144-A6BC-B3E90B9DE238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>
              <a:solidFill>
                <a:schemeClr val="tx1"/>
              </a:solidFill>
            </a:rPr>
            <a:t>Побудова геометричної фігури</a:t>
          </a:r>
          <a:endParaRPr lang="ru-RU" sz="2400" b="1" i="0" dirty="0">
            <a:solidFill>
              <a:schemeClr val="tx1"/>
            </a:solidFill>
          </a:endParaRPr>
        </a:p>
      </dgm:t>
    </dgm:pt>
    <dgm:pt modelId="{42283C2E-EEDF-4B77-A65D-143FDEADADD7}" type="sibTrans" cxnId="{2B2D1F94-139E-4C50-8805-47F73BB08D88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B4CD7E0B-0F64-4855-82F7-3CF8DCE19045}" type="parTrans" cxnId="{2B2D1F94-139E-4C50-8805-47F73BB08D88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1EB4B0E4-B06B-4B2C-A117-A5CB4837C17E}" type="pres">
      <dgm:prSet presAssocID="{2A8D6A77-4783-444A-81BB-D40B7F5E1A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50E64C-A62B-4CF9-8D4E-CDD1EC8CC730}" type="pres">
      <dgm:prSet presAssocID="{972A3020-3BA6-4144-A6BC-B3E90B9DE238}" presName="linNode" presStyleCnt="0"/>
      <dgm:spPr/>
    </dgm:pt>
    <dgm:pt modelId="{F3C4F498-6F94-4C7A-B1AF-B08AC75C37A3}" type="pres">
      <dgm:prSet presAssocID="{972A3020-3BA6-4144-A6BC-B3E90B9DE23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10415-971D-40A4-9D36-380AF8178037}" type="pres">
      <dgm:prSet presAssocID="{972A3020-3BA6-4144-A6BC-B3E90B9DE238}" presName="descendantText" presStyleLbl="alignAccFollowNode1" presStyleIdx="0" presStyleCnt="1" custScaleX="133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01A216-53DD-4C24-9D28-B72145692026}" srcId="{972A3020-3BA6-4144-A6BC-B3E90B9DE238}" destId="{42AB3103-2FC1-47C3-8F11-17D75896810B}" srcOrd="0" destOrd="0" parTransId="{8F506317-0838-4709-8D84-4950FF421A94}" sibTransId="{1F143102-87B3-4D3B-9A8C-9F36A815C16C}"/>
    <dgm:cxn modelId="{14881691-2C78-4BF3-B7A9-05244FBE2F7A}" type="presOf" srcId="{972A3020-3BA6-4144-A6BC-B3E90B9DE238}" destId="{F3C4F498-6F94-4C7A-B1AF-B08AC75C37A3}" srcOrd="0" destOrd="0" presId="urn:microsoft.com/office/officeart/2005/8/layout/vList5"/>
    <dgm:cxn modelId="{11FBA426-AFB5-456D-BA9E-0E93237B4DB1}" type="presOf" srcId="{42AB3103-2FC1-47C3-8F11-17D75896810B}" destId="{75C10415-971D-40A4-9D36-380AF8178037}" srcOrd="0" destOrd="0" presId="urn:microsoft.com/office/officeart/2005/8/layout/vList5"/>
    <dgm:cxn modelId="{E1B2DD65-FCC7-4F25-8308-F0D058814FCF}" type="presOf" srcId="{2A8D6A77-4783-444A-81BB-D40B7F5E1A8F}" destId="{1EB4B0E4-B06B-4B2C-A117-A5CB4837C17E}" srcOrd="0" destOrd="0" presId="urn:microsoft.com/office/officeart/2005/8/layout/vList5"/>
    <dgm:cxn modelId="{2B2D1F94-139E-4C50-8805-47F73BB08D88}" srcId="{2A8D6A77-4783-444A-81BB-D40B7F5E1A8F}" destId="{972A3020-3BA6-4144-A6BC-B3E90B9DE238}" srcOrd="0" destOrd="0" parTransId="{B4CD7E0B-0F64-4855-82F7-3CF8DCE19045}" sibTransId="{42283C2E-EEDF-4B77-A65D-143FDEADADD7}"/>
    <dgm:cxn modelId="{A3721AFE-511D-4BBC-91A8-F743567DAAC8}" type="presParOf" srcId="{1EB4B0E4-B06B-4B2C-A117-A5CB4837C17E}" destId="{4B50E64C-A62B-4CF9-8D4E-CDD1EC8CC730}" srcOrd="0" destOrd="0" presId="urn:microsoft.com/office/officeart/2005/8/layout/vList5"/>
    <dgm:cxn modelId="{9857035D-DFEB-4F4A-A590-327666045330}" type="presParOf" srcId="{4B50E64C-A62B-4CF9-8D4E-CDD1EC8CC730}" destId="{F3C4F498-6F94-4C7A-B1AF-B08AC75C37A3}" srcOrd="0" destOrd="0" presId="urn:microsoft.com/office/officeart/2005/8/layout/vList5"/>
    <dgm:cxn modelId="{6816572E-42F7-4123-BEA6-0D82DC957A3F}" type="presParOf" srcId="{4B50E64C-A62B-4CF9-8D4E-CDD1EC8CC730}" destId="{75C10415-971D-40A4-9D36-380AF81780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DC44F72-9B36-4B16-8F9C-30E344829C40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15D355E-3B7B-4148-95B5-A661ED562E19}">
      <dgm:prSet phldrT="[Текст]" custT="1"/>
      <dgm:spPr/>
      <dgm:t>
        <a:bodyPr/>
        <a:lstStyle/>
        <a:p>
          <a:r>
            <a:rPr lang="uk-UA" sz="2400" b="1" i="0" dirty="0" smtClean="0">
              <a:solidFill>
                <a:schemeClr val="tx1"/>
              </a:solidFill>
            </a:rPr>
            <a:t>Виділення фігури, вивчається з множини інших фігур</a:t>
          </a:r>
          <a:endParaRPr lang="ru-RU" sz="2400" b="1" i="0" dirty="0">
            <a:solidFill>
              <a:schemeClr val="tx1"/>
            </a:solidFill>
          </a:endParaRPr>
        </a:p>
      </dgm:t>
    </dgm:pt>
    <dgm:pt modelId="{8F1DFFF0-1F62-4B87-A693-300FF8F71A26}" type="parTrans" cxnId="{7A7CB681-EDC7-4FD4-A943-5D2D947279E9}">
      <dgm:prSet/>
      <dgm:spPr/>
      <dgm:t>
        <a:bodyPr/>
        <a:lstStyle/>
        <a:p>
          <a:endParaRPr lang="ru-RU" sz="2400"/>
        </a:p>
      </dgm:t>
    </dgm:pt>
    <dgm:pt modelId="{2BFA7EDB-3319-4B31-95B3-94FEF2275061}" type="sibTrans" cxnId="{7A7CB681-EDC7-4FD4-A943-5D2D947279E9}">
      <dgm:prSet/>
      <dgm:spPr/>
      <dgm:t>
        <a:bodyPr/>
        <a:lstStyle/>
        <a:p>
          <a:endParaRPr lang="ru-RU" sz="2400"/>
        </a:p>
      </dgm:t>
    </dgm:pt>
    <dgm:pt modelId="{BBAE7DE9-681A-4145-BE4F-E3A3B08E83DA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Покажіть відрізки на оточуючих предметах.   Покажіть відрізки на кресленнях.</a:t>
          </a:r>
          <a:endParaRPr lang="ru-RU" sz="2400" dirty="0"/>
        </a:p>
      </dgm:t>
    </dgm:pt>
    <dgm:pt modelId="{3E24BA28-535F-4427-B730-E08E1619CDE9}" type="parTrans" cxnId="{7BD22DFF-FB0F-4E0D-A852-64A3A4A603F6}">
      <dgm:prSet/>
      <dgm:spPr/>
      <dgm:t>
        <a:bodyPr/>
        <a:lstStyle/>
        <a:p>
          <a:endParaRPr lang="ru-RU" sz="2400"/>
        </a:p>
      </dgm:t>
    </dgm:pt>
    <dgm:pt modelId="{0F5450AB-4B56-4BAE-9D66-60696D1DF34C}" type="sibTrans" cxnId="{7BD22DFF-FB0F-4E0D-A852-64A3A4A603F6}">
      <dgm:prSet/>
      <dgm:spPr/>
      <dgm:t>
        <a:bodyPr/>
        <a:lstStyle/>
        <a:p>
          <a:endParaRPr lang="ru-RU" sz="2400"/>
        </a:p>
      </dgm:t>
    </dgm:pt>
    <dgm:pt modelId="{2A53B7CA-62D9-481F-818E-3EA7251FF851}" type="pres">
      <dgm:prSet presAssocID="{4DC44F72-9B36-4B16-8F9C-30E344829C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15736A-71BE-488C-BB5E-57CA1EFFF391}" type="pres">
      <dgm:prSet presAssocID="{515D355E-3B7B-4148-95B5-A661ED562E19}" presName="linNode" presStyleCnt="0"/>
      <dgm:spPr/>
    </dgm:pt>
    <dgm:pt modelId="{A744755B-0875-4B2B-BE15-A6A575187D70}" type="pres">
      <dgm:prSet presAssocID="{515D355E-3B7B-4148-95B5-A661ED562E19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EB9FB-99BE-4531-94FF-96F4C2B5013A}" type="pres">
      <dgm:prSet presAssocID="{515D355E-3B7B-4148-95B5-A661ED562E19}" presName="descendantText" presStyleLbl="alignAccFollowNode1" presStyleIdx="0" presStyleCnt="1" custScaleX="133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7CB681-EDC7-4FD4-A943-5D2D947279E9}" srcId="{4DC44F72-9B36-4B16-8F9C-30E344829C40}" destId="{515D355E-3B7B-4148-95B5-A661ED562E19}" srcOrd="0" destOrd="0" parTransId="{8F1DFFF0-1F62-4B87-A693-300FF8F71A26}" sibTransId="{2BFA7EDB-3319-4B31-95B3-94FEF2275061}"/>
    <dgm:cxn modelId="{BB476D26-2B93-4451-BFBA-3E9BA679BDD9}" type="presOf" srcId="{515D355E-3B7B-4148-95B5-A661ED562E19}" destId="{A744755B-0875-4B2B-BE15-A6A575187D70}" srcOrd="0" destOrd="0" presId="urn:microsoft.com/office/officeart/2005/8/layout/vList5"/>
    <dgm:cxn modelId="{820C43EA-DADE-41D6-BB79-5EC480F0F1CA}" type="presOf" srcId="{4DC44F72-9B36-4B16-8F9C-30E344829C40}" destId="{2A53B7CA-62D9-481F-818E-3EA7251FF851}" srcOrd="0" destOrd="0" presId="urn:microsoft.com/office/officeart/2005/8/layout/vList5"/>
    <dgm:cxn modelId="{7BD22DFF-FB0F-4E0D-A852-64A3A4A603F6}" srcId="{515D355E-3B7B-4148-95B5-A661ED562E19}" destId="{BBAE7DE9-681A-4145-BE4F-E3A3B08E83DA}" srcOrd="0" destOrd="0" parTransId="{3E24BA28-535F-4427-B730-E08E1619CDE9}" sibTransId="{0F5450AB-4B56-4BAE-9D66-60696D1DF34C}"/>
    <dgm:cxn modelId="{620871CA-3B2A-4EFC-89A7-BB6D4D1D5938}" type="presOf" srcId="{BBAE7DE9-681A-4145-BE4F-E3A3B08E83DA}" destId="{54BEB9FB-99BE-4531-94FF-96F4C2B5013A}" srcOrd="0" destOrd="0" presId="urn:microsoft.com/office/officeart/2005/8/layout/vList5"/>
    <dgm:cxn modelId="{8A452A05-D1A6-434A-ACC5-A4E79DAB6FB7}" type="presParOf" srcId="{2A53B7CA-62D9-481F-818E-3EA7251FF851}" destId="{C715736A-71BE-488C-BB5E-57CA1EFFF391}" srcOrd="0" destOrd="0" presId="urn:microsoft.com/office/officeart/2005/8/layout/vList5"/>
    <dgm:cxn modelId="{7D9444FD-D154-45D7-89C2-77AB4AFE224B}" type="presParOf" srcId="{C715736A-71BE-488C-BB5E-57CA1EFFF391}" destId="{A744755B-0875-4B2B-BE15-A6A575187D70}" srcOrd="0" destOrd="0" presId="urn:microsoft.com/office/officeart/2005/8/layout/vList5"/>
    <dgm:cxn modelId="{4337A456-F6E4-45D8-A190-7A5B8DA2CA21}" type="presParOf" srcId="{C715736A-71BE-488C-BB5E-57CA1EFFF391}" destId="{54BEB9FB-99BE-4531-94FF-96F4C2B501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B1D7DA-AA32-46A5-A6D3-4F0D1EE8B610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A8C5FF5-D5B1-4761-8966-360AEBA49AAA}">
      <dgm:prSet phldrT="[Текст]" custT="1"/>
      <dgm:spPr/>
      <dgm:t>
        <a:bodyPr/>
        <a:lstStyle/>
        <a:p>
          <a:r>
            <a:rPr lang="uk-UA" sz="2400" b="1" i="0" dirty="0" smtClean="0"/>
            <a:t>Отримання геометричної фігури</a:t>
          </a:r>
          <a:endParaRPr lang="ru-RU" sz="2400" b="1" i="0" dirty="0"/>
        </a:p>
      </dgm:t>
    </dgm:pt>
    <dgm:pt modelId="{AF997B07-519D-44A7-A9F7-41EFEDA043F7}" type="parTrans" cxnId="{BE2E495D-386F-4968-B860-D59166A6DA04}">
      <dgm:prSet/>
      <dgm:spPr/>
      <dgm:t>
        <a:bodyPr/>
        <a:lstStyle/>
        <a:p>
          <a:endParaRPr lang="ru-RU" sz="2400"/>
        </a:p>
      </dgm:t>
    </dgm:pt>
    <dgm:pt modelId="{395854F2-F222-4D99-A815-EDAFB1DACC84}" type="sibTrans" cxnId="{BE2E495D-386F-4968-B860-D59166A6DA04}">
      <dgm:prSet/>
      <dgm:spPr/>
      <dgm:t>
        <a:bodyPr/>
        <a:lstStyle/>
        <a:p>
          <a:endParaRPr lang="ru-RU" sz="2400"/>
        </a:p>
      </dgm:t>
    </dgm:pt>
    <dgm:pt modelId="{946D9DDD-2014-43B3-9F75-5C25E80DF563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при стиканні крейди з дошкою, олівця з аркушем паперу отримаємо образ точки:  (двоє або троє дітей йдуть до дошки й лишають слід від стикання крейди з дошкою, решта учнів – лишають слід від олівця. Вчитель запитує: Що ми отримали? (точку) Як ми отримали точку? (торкнулися олівцем до аркушу паперу).</a:t>
          </a:r>
          <a:endParaRPr lang="ru-RU" sz="2400" dirty="0"/>
        </a:p>
      </dgm:t>
    </dgm:pt>
    <dgm:pt modelId="{D2EFE973-0084-4814-8259-CD806FB78481}" type="parTrans" cxnId="{D6335E89-B797-4196-A28E-1B4DA353FE13}">
      <dgm:prSet/>
      <dgm:spPr/>
      <dgm:t>
        <a:bodyPr/>
        <a:lstStyle/>
        <a:p>
          <a:endParaRPr lang="ru-RU" sz="2400"/>
        </a:p>
      </dgm:t>
    </dgm:pt>
    <dgm:pt modelId="{15A92E38-365F-408F-BA87-00D3AF01537B}" type="sibTrans" cxnId="{D6335E89-B797-4196-A28E-1B4DA353FE13}">
      <dgm:prSet/>
      <dgm:spPr/>
      <dgm:t>
        <a:bodyPr/>
        <a:lstStyle/>
        <a:p>
          <a:endParaRPr lang="ru-RU" sz="2400"/>
        </a:p>
      </dgm:t>
    </dgm:pt>
    <dgm:pt modelId="{D7C52019-8C4B-4785-BC37-077ABBDAD4DE}">
      <dgm:prSet phldrT="[Текст]" custT="1"/>
      <dgm:spPr/>
      <dgm:t>
        <a:bodyPr/>
        <a:lstStyle/>
        <a:p>
          <a:r>
            <a:rPr lang="uk-UA" sz="2400" b="1" i="0" dirty="0" smtClean="0"/>
            <a:t>Ілюстрація </a:t>
          </a:r>
          <a:endParaRPr lang="ru-RU" sz="2400" b="1" i="0" dirty="0"/>
        </a:p>
      </dgm:t>
    </dgm:pt>
    <dgm:pt modelId="{F1ADA13C-74B8-4905-899B-CB16456106F0}" type="parTrans" cxnId="{E4EA7510-8A76-4E07-A45F-10801CD1EEE3}">
      <dgm:prSet/>
      <dgm:spPr/>
      <dgm:t>
        <a:bodyPr/>
        <a:lstStyle/>
        <a:p>
          <a:endParaRPr lang="ru-RU" sz="2400"/>
        </a:p>
      </dgm:t>
    </dgm:pt>
    <dgm:pt modelId="{8B3C2B30-BFFD-4E24-B4AD-41ADDA275C0A}" type="sibTrans" cxnId="{E4EA7510-8A76-4E07-A45F-10801CD1EEE3}">
      <dgm:prSet/>
      <dgm:spPr/>
      <dgm:t>
        <a:bodyPr/>
        <a:lstStyle/>
        <a:p>
          <a:endParaRPr lang="ru-RU" sz="2400"/>
        </a:p>
      </dgm:t>
    </dgm:pt>
    <dgm:pt modelId="{F7ECEC2C-6D23-4F5F-9592-EF4ED4F04ABC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Де ми зустрічаємо цю фігуру – точку? (літак, який летить високо в небі, птах або корабель на лінії горизонту та інше).</a:t>
          </a:r>
          <a:endParaRPr lang="ru-RU" sz="2400" dirty="0" smtClean="0"/>
        </a:p>
      </dgm:t>
    </dgm:pt>
    <dgm:pt modelId="{9DF267C9-BC9F-409B-8046-D84AE8A895D4}" type="parTrans" cxnId="{A3CC6F14-26D6-4FDB-A362-80DF0F92FD0C}">
      <dgm:prSet/>
      <dgm:spPr/>
      <dgm:t>
        <a:bodyPr/>
        <a:lstStyle/>
        <a:p>
          <a:endParaRPr lang="ru-RU" sz="2400"/>
        </a:p>
      </dgm:t>
    </dgm:pt>
    <dgm:pt modelId="{D7F60F2D-C797-475C-BC3C-937A92C02831}" type="sibTrans" cxnId="{A3CC6F14-26D6-4FDB-A362-80DF0F92FD0C}">
      <dgm:prSet/>
      <dgm:spPr/>
      <dgm:t>
        <a:bodyPr/>
        <a:lstStyle/>
        <a:p>
          <a:endParaRPr lang="ru-RU" sz="2400"/>
        </a:p>
      </dgm:t>
    </dgm:pt>
    <dgm:pt modelId="{2FCFFF0B-6095-40CE-9121-9316A6772FB9}" type="pres">
      <dgm:prSet presAssocID="{AEB1D7DA-AA32-46A5-A6D3-4F0D1EE8B6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87BA9A-822E-4D98-A523-2B98C1A5376F}" type="pres">
      <dgm:prSet presAssocID="{8A8C5FF5-D5B1-4761-8966-360AEBA49AAA}" presName="linNode" presStyleCnt="0"/>
      <dgm:spPr/>
    </dgm:pt>
    <dgm:pt modelId="{5A2127AA-C319-4AE6-93EB-86B041C29E92}" type="pres">
      <dgm:prSet presAssocID="{8A8C5FF5-D5B1-4761-8966-360AEBA49AA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EDFCA-20D3-44E5-90A9-274F9B40B833}" type="pres">
      <dgm:prSet presAssocID="{8A8C5FF5-D5B1-4761-8966-360AEBA49AAA}" presName="descendantText" presStyleLbl="alignAccFollowNode1" presStyleIdx="0" presStyleCnt="2" custScaleX="172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B5E7D-4BC7-4C5D-9854-9C7CC4B89076}" type="pres">
      <dgm:prSet presAssocID="{395854F2-F222-4D99-A815-EDAFB1DACC84}" presName="sp" presStyleCnt="0"/>
      <dgm:spPr/>
    </dgm:pt>
    <dgm:pt modelId="{618D9709-8391-42AD-A3F6-95D438030B64}" type="pres">
      <dgm:prSet presAssocID="{D7C52019-8C4B-4785-BC37-077ABBDAD4DE}" presName="linNode" presStyleCnt="0"/>
      <dgm:spPr/>
    </dgm:pt>
    <dgm:pt modelId="{5D585B6B-3CCD-4B02-AABF-9B553CA43554}" type="pres">
      <dgm:prSet presAssocID="{D7C52019-8C4B-4785-BC37-077ABBDAD4D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F0A87-3A28-4C37-86B4-FFFEC01DF3F0}" type="pres">
      <dgm:prSet presAssocID="{D7C52019-8C4B-4785-BC37-077ABBDAD4DE}" presName="descendantText" presStyleLbl="alignAccFollowNode1" presStyleIdx="1" presStyleCnt="2" custScaleX="172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BE82E8-ECB0-4F38-B0CE-D5CF25CAD9B5}" type="presOf" srcId="{F7ECEC2C-6D23-4F5F-9592-EF4ED4F04ABC}" destId="{1A0F0A87-3A28-4C37-86B4-FFFEC01DF3F0}" srcOrd="0" destOrd="0" presId="urn:microsoft.com/office/officeart/2005/8/layout/vList5"/>
    <dgm:cxn modelId="{E4EA7510-8A76-4E07-A45F-10801CD1EEE3}" srcId="{AEB1D7DA-AA32-46A5-A6D3-4F0D1EE8B610}" destId="{D7C52019-8C4B-4785-BC37-077ABBDAD4DE}" srcOrd="1" destOrd="0" parTransId="{F1ADA13C-74B8-4905-899B-CB16456106F0}" sibTransId="{8B3C2B30-BFFD-4E24-B4AD-41ADDA275C0A}"/>
    <dgm:cxn modelId="{E2F82BBF-E195-4124-8347-F03D602BD8A0}" type="presOf" srcId="{946D9DDD-2014-43B3-9F75-5C25E80DF563}" destId="{20EEDFCA-20D3-44E5-90A9-274F9B40B833}" srcOrd="0" destOrd="0" presId="urn:microsoft.com/office/officeart/2005/8/layout/vList5"/>
    <dgm:cxn modelId="{D6335E89-B797-4196-A28E-1B4DA353FE13}" srcId="{8A8C5FF5-D5B1-4761-8966-360AEBA49AAA}" destId="{946D9DDD-2014-43B3-9F75-5C25E80DF563}" srcOrd="0" destOrd="0" parTransId="{D2EFE973-0084-4814-8259-CD806FB78481}" sibTransId="{15A92E38-365F-408F-BA87-00D3AF01537B}"/>
    <dgm:cxn modelId="{DB659117-1868-4959-88BF-B72A30B0349D}" type="presOf" srcId="{D7C52019-8C4B-4785-BC37-077ABBDAD4DE}" destId="{5D585B6B-3CCD-4B02-AABF-9B553CA43554}" srcOrd="0" destOrd="0" presId="urn:microsoft.com/office/officeart/2005/8/layout/vList5"/>
    <dgm:cxn modelId="{A3CC6F14-26D6-4FDB-A362-80DF0F92FD0C}" srcId="{D7C52019-8C4B-4785-BC37-077ABBDAD4DE}" destId="{F7ECEC2C-6D23-4F5F-9592-EF4ED4F04ABC}" srcOrd="0" destOrd="0" parTransId="{9DF267C9-BC9F-409B-8046-D84AE8A895D4}" sibTransId="{D7F60F2D-C797-475C-BC3C-937A92C02831}"/>
    <dgm:cxn modelId="{B955A08F-755C-40F0-ABBD-0EF3A4C93BDA}" type="presOf" srcId="{AEB1D7DA-AA32-46A5-A6D3-4F0D1EE8B610}" destId="{2FCFFF0B-6095-40CE-9121-9316A6772FB9}" srcOrd="0" destOrd="0" presId="urn:microsoft.com/office/officeart/2005/8/layout/vList5"/>
    <dgm:cxn modelId="{BE2E495D-386F-4968-B860-D59166A6DA04}" srcId="{AEB1D7DA-AA32-46A5-A6D3-4F0D1EE8B610}" destId="{8A8C5FF5-D5B1-4761-8966-360AEBA49AAA}" srcOrd="0" destOrd="0" parTransId="{AF997B07-519D-44A7-A9F7-41EFEDA043F7}" sibTransId="{395854F2-F222-4D99-A815-EDAFB1DACC84}"/>
    <dgm:cxn modelId="{39286920-A18E-4087-80BE-C56D4ACA413C}" type="presOf" srcId="{8A8C5FF5-D5B1-4761-8966-360AEBA49AAA}" destId="{5A2127AA-C319-4AE6-93EB-86B041C29E92}" srcOrd="0" destOrd="0" presId="urn:microsoft.com/office/officeart/2005/8/layout/vList5"/>
    <dgm:cxn modelId="{7D66F8BE-AD1F-40D0-93FC-2B860EE262EE}" type="presParOf" srcId="{2FCFFF0B-6095-40CE-9121-9316A6772FB9}" destId="{7E87BA9A-822E-4D98-A523-2B98C1A5376F}" srcOrd="0" destOrd="0" presId="urn:microsoft.com/office/officeart/2005/8/layout/vList5"/>
    <dgm:cxn modelId="{980C94C7-A157-462D-B746-BFB6944C3929}" type="presParOf" srcId="{7E87BA9A-822E-4D98-A523-2B98C1A5376F}" destId="{5A2127AA-C319-4AE6-93EB-86B041C29E92}" srcOrd="0" destOrd="0" presId="urn:microsoft.com/office/officeart/2005/8/layout/vList5"/>
    <dgm:cxn modelId="{E3AAF089-DB5C-4345-9140-026C83D7FDED}" type="presParOf" srcId="{7E87BA9A-822E-4D98-A523-2B98C1A5376F}" destId="{20EEDFCA-20D3-44E5-90A9-274F9B40B833}" srcOrd="1" destOrd="0" presId="urn:microsoft.com/office/officeart/2005/8/layout/vList5"/>
    <dgm:cxn modelId="{AD459A76-4B53-4587-B821-650E41597BC2}" type="presParOf" srcId="{2FCFFF0B-6095-40CE-9121-9316A6772FB9}" destId="{CABB5E7D-4BC7-4C5D-9854-9C7CC4B89076}" srcOrd="1" destOrd="0" presId="urn:microsoft.com/office/officeart/2005/8/layout/vList5"/>
    <dgm:cxn modelId="{14726F02-83E4-4EC7-BAAA-90D986F83FD9}" type="presParOf" srcId="{2FCFFF0B-6095-40CE-9121-9316A6772FB9}" destId="{618D9709-8391-42AD-A3F6-95D438030B64}" srcOrd="2" destOrd="0" presId="urn:microsoft.com/office/officeart/2005/8/layout/vList5"/>
    <dgm:cxn modelId="{7D04F028-6A01-42B7-BA2D-DB7192DC02D4}" type="presParOf" srcId="{618D9709-8391-42AD-A3F6-95D438030B64}" destId="{5D585B6B-3CCD-4B02-AABF-9B553CA43554}" srcOrd="0" destOrd="0" presId="urn:microsoft.com/office/officeart/2005/8/layout/vList5"/>
    <dgm:cxn modelId="{EBBBC882-ACEF-4E0F-A759-830DE73D86B8}" type="presParOf" srcId="{618D9709-8391-42AD-A3F6-95D438030B64}" destId="{1A0F0A87-3A28-4C37-86B4-FFFEC01DF3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B042E0C-9D82-4D71-BC57-9C2FB6F4B403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F746A15-51D2-4A4C-9F90-3A1810D8DFBB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Отримання геометричної фігури</a:t>
          </a:r>
          <a:endParaRPr lang="ru-RU" sz="2400" b="1" i="0" dirty="0"/>
        </a:p>
      </dgm:t>
    </dgm:pt>
    <dgm:pt modelId="{E4EA6DBC-6161-46A0-B44E-0D538CAFC4E3}" type="parTrans" cxnId="{21602566-7543-4D7A-B672-FA7A298500DF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85135335-FA62-4EEF-8EA8-834D6820FFB5}" type="sibTrans" cxnId="{21602566-7543-4D7A-B672-FA7A298500DF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B48B6620-B200-4120-9326-182FE580E6F8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Bef>
              <a:spcPts val="1200"/>
            </a:spcBef>
            <a:buNone/>
          </a:pPr>
          <a:r>
            <a:rPr lang="uk-UA" sz="2400" i="0" dirty="0" smtClean="0"/>
            <a:t>дріт натягуємо а потім згинаємо під кутом в кількох місцях і отримаємо модель ламаної лінії. Що ми отримали? </a:t>
          </a:r>
        </a:p>
        <a:p>
          <a:pPr marL="0" indent="432000" algn="just">
            <a:lnSpc>
              <a:spcPct val="80000"/>
            </a:lnSpc>
            <a:spcBef>
              <a:spcPts val="1200"/>
            </a:spcBef>
            <a:buNone/>
          </a:pPr>
          <a:r>
            <a:rPr lang="uk-UA" sz="2400" i="0" dirty="0" smtClean="0"/>
            <a:t>На цій моделі показуємо, що ламана буває замкненою та незамкненою.</a:t>
          </a:r>
          <a:endParaRPr lang="ru-RU" sz="2400" i="0" dirty="0"/>
        </a:p>
      </dgm:t>
    </dgm:pt>
    <dgm:pt modelId="{C4CDE595-167D-43F3-9E16-FEE2193E6070}" type="parTrans" cxnId="{1CFC2F3E-B5FB-4E19-B763-1F094D1F4508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B4744314-D87E-47AE-BC81-AA4E86CA64FC}" type="sibTrans" cxnId="{1CFC2F3E-B5FB-4E19-B763-1F094D1F4508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358DA673-A258-4D03-8F77-34D271735123}" type="pres">
      <dgm:prSet presAssocID="{EB042E0C-9D82-4D71-BC57-9C2FB6F4B4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419B38-65B5-4FD9-94D1-EF5A2D19241C}" type="pres">
      <dgm:prSet presAssocID="{5F746A15-51D2-4A4C-9F90-3A1810D8DFBB}" presName="linNode" presStyleCnt="0"/>
      <dgm:spPr/>
    </dgm:pt>
    <dgm:pt modelId="{D6C78C2C-00C6-4854-B63D-DFE69235686E}" type="pres">
      <dgm:prSet presAssocID="{5F746A15-51D2-4A4C-9F90-3A1810D8DFBB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DE577-CA26-40B2-A5DA-9F6679008681}" type="pres">
      <dgm:prSet presAssocID="{5F746A15-51D2-4A4C-9F90-3A1810D8DFBB}" presName="descendantText" presStyleLbl="alignAccFollowNode1" presStyleIdx="0" presStyleCnt="1" custScaleX="143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29C1B4-7797-48E1-A743-912099A2BC47}" type="presOf" srcId="{B48B6620-B200-4120-9326-182FE580E6F8}" destId="{009DE577-CA26-40B2-A5DA-9F6679008681}" srcOrd="0" destOrd="0" presId="urn:microsoft.com/office/officeart/2005/8/layout/vList5"/>
    <dgm:cxn modelId="{1CFC2F3E-B5FB-4E19-B763-1F094D1F4508}" srcId="{5F746A15-51D2-4A4C-9F90-3A1810D8DFBB}" destId="{B48B6620-B200-4120-9326-182FE580E6F8}" srcOrd="0" destOrd="0" parTransId="{C4CDE595-167D-43F3-9E16-FEE2193E6070}" sibTransId="{B4744314-D87E-47AE-BC81-AA4E86CA64FC}"/>
    <dgm:cxn modelId="{0DF18C7E-4B6C-462C-A55F-DD674365FD01}" type="presOf" srcId="{5F746A15-51D2-4A4C-9F90-3A1810D8DFBB}" destId="{D6C78C2C-00C6-4854-B63D-DFE69235686E}" srcOrd="0" destOrd="0" presId="urn:microsoft.com/office/officeart/2005/8/layout/vList5"/>
    <dgm:cxn modelId="{8FC9FBD1-7B72-4043-936C-1DBD2F827EC6}" type="presOf" srcId="{EB042E0C-9D82-4D71-BC57-9C2FB6F4B403}" destId="{358DA673-A258-4D03-8F77-34D271735123}" srcOrd="0" destOrd="0" presId="urn:microsoft.com/office/officeart/2005/8/layout/vList5"/>
    <dgm:cxn modelId="{21602566-7543-4D7A-B672-FA7A298500DF}" srcId="{EB042E0C-9D82-4D71-BC57-9C2FB6F4B403}" destId="{5F746A15-51D2-4A4C-9F90-3A1810D8DFBB}" srcOrd="0" destOrd="0" parTransId="{E4EA6DBC-6161-46A0-B44E-0D538CAFC4E3}" sibTransId="{85135335-FA62-4EEF-8EA8-834D6820FFB5}"/>
    <dgm:cxn modelId="{EF59FA83-CC9C-4A13-804D-C53F398DA3AC}" type="presParOf" srcId="{358DA673-A258-4D03-8F77-34D271735123}" destId="{84419B38-65B5-4FD9-94D1-EF5A2D19241C}" srcOrd="0" destOrd="0" presId="urn:microsoft.com/office/officeart/2005/8/layout/vList5"/>
    <dgm:cxn modelId="{B784E15F-631E-4A91-BD1D-FBE1AB8E51FA}" type="presParOf" srcId="{84419B38-65B5-4FD9-94D1-EF5A2D19241C}" destId="{D6C78C2C-00C6-4854-B63D-DFE69235686E}" srcOrd="0" destOrd="0" presId="urn:microsoft.com/office/officeart/2005/8/layout/vList5"/>
    <dgm:cxn modelId="{A2E104C7-4DAD-4804-963D-D82C74D18602}" type="presParOf" srcId="{84419B38-65B5-4FD9-94D1-EF5A2D19241C}" destId="{009DE577-CA26-40B2-A5DA-9F66790086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F61958B-AF4C-4290-9649-CC2523C4AC4E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FD95378-27DF-44B1-B820-D206523886F7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/>
            <a:t>Ілюстрація </a:t>
          </a:r>
          <a:endParaRPr lang="ru-RU" sz="2400" b="1" i="0" dirty="0"/>
        </a:p>
      </dgm:t>
    </dgm:pt>
    <dgm:pt modelId="{4C5EA2A8-5B20-44D9-A44A-42BE0AF57538}" type="parTrans" cxnId="{2F6C7D55-A000-4712-B036-099E2A2B866A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FA2A96F6-03BA-4E00-997F-10A46685FE6C}" type="sibTrans" cxnId="{2F6C7D55-A000-4712-B036-099E2A2B866A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720865B6-03B3-4A7F-9DFE-368F8EA5227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Де зустрічається ламана? (складний метр, верхня частина забору й тощо).</a:t>
          </a:r>
          <a:endParaRPr lang="ru-RU" sz="2400" i="0" dirty="0"/>
        </a:p>
      </dgm:t>
    </dgm:pt>
    <dgm:pt modelId="{8215103C-7DF0-458F-A405-8C7B2CB6C5C9}" type="parTrans" cxnId="{91D2D01B-FC3D-4424-AD49-DB49F190898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A3F75539-5C37-43E5-BBBD-40FF0348FED8}" type="sibTrans" cxnId="{91D2D01B-FC3D-4424-AD49-DB49F1908983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C7FB1327-DC5E-4B3A-A812-BC798A523388}" type="pres">
      <dgm:prSet presAssocID="{DF61958B-AF4C-4290-9649-CC2523C4AC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552E62-4869-4345-BBFE-6E522B4E08E2}" type="pres">
      <dgm:prSet presAssocID="{9FD95378-27DF-44B1-B820-D206523886F7}" presName="linNode" presStyleCnt="0"/>
      <dgm:spPr/>
    </dgm:pt>
    <dgm:pt modelId="{98FD162E-95DE-4C04-8972-EE810F253F06}" type="pres">
      <dgm:prSet presAssocID="{9FD95378-27DF-44B1-B820-D206523886F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03920-0F7F-477E-9AD2-7511CAD585E6}" type="pres">
      <dgm:prSet presAssocID="{9FD95378-27DF-44B1-B820-D206523886F7}" presName="descendantText" presStyleLbl="alignAccFollowNode1" presStyleIdx="0" presStyleCnt="1" custScaleX="123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6C7D55-A000-4712-B036-099E2A2B866A}" srcId="{DF61958B-AF4C-4290-9649-CC2523C4AC4E}" destId="{9FD95378-27DF-44B1-B820-D206523886F7}" srcOrd="0" destOrd="0" parTransId="{4C5EA2A8-5B20-44D9-A44A-42BE0AF57538}" sibTransId="{FA2A96F6-03BA-4E00-997F-10A46685FE6C}"/>
    <dgm:cxn modelId="{F4BE42F0-8717-4F49-B7CB-7DB0147ED9DE}" type="presOf" srcId="{720865B6-03B3-4A7F-9DFE-368F8EA52271}" destId="{01703920-0F7F-477E-9AD2-7511CAD585E6}" srcOrd="0" destOrd="0" presId="urn:microsoft.com/office/officeart/2005/8/layout/vList5"/>
    <dgm:cxn modelId="{093E4194-118A-4269-84A6-4B3A393E712A}" type="presOf" srcId="{9FD95378-27DF-44B1-B820-D206523886F7}" destId="{98FD162E-95DE-4C04-8972-EE810F253F06}" srcOrd="0" destOrd="0" presId="urn:microsoft.com/office/officeart/2005/8/layout/vList5"/>
    <dgm:cxn modelId="{91D2D01B-FC3D-4424-AD49-DB49F1908983}" srcId="{9FD95378-27DF-44B1-B820-D206523886F7}" destId="{720865B6-03B3-4A7F-9DFE-368F8EA52271}" srcOrd="0" destOrd="0" parTransId="{8215103C-7DF0-458F-A405-8C7B2CB6C5C9}" sibTransId="{A3F75539-5C37-43E5-BBBD-40FF0348FED8}"/>
    <dgm:cxn modelId="{42C87FAA-ECBE-4BE8-A6C3-176E44C5C6AF}" type="presOf" srcId="{DF61958B-AF4C-4290-9649-CC2523C4AC4E}" destId="{C7FB1327-DC5E-4B3A-A812-BC798A523388}" srcOrd="0" destOrd="0" presId="urn:microsoft.com/office/officeart/2005/8/layout/vList5"/>
    <dgm:cxn modelId="{B3F8852C-EA29-4B29-B3F5-A87C6BADE09D}" type="presParOf" srcId="{C7FB1327-DC5E-4B3A-A812-BC798A523388}" destId="{59552E62-4869-4345-BBFE-6E522B4E08E2}" srcOrd="0" destOrd="0" presId="urn:microsoft.com/office/officeart/2005/8/layout/vList5"/>
    <dgm:cxn modelId="{7A5A5354-8B74-4BD5-9DEA-7BD0E8976822}" type="presParOf" srcId="{59552E62-4869-4345-BBFE-6E522B4E08E2}" destId="{98FD162E-95DE-4C04-8972-EE810F253F06}" srcOrd="0" destOrd="0" presId="urn:microsoft.com/office/officeart/2005/8/layout/vList5"/>
    <dgm:cxn modelId="{3C158E71-9F31-42DB-A3F5-3538A6FDDA88}" type="presParOf" srcId="{59552E62-4869-4345-BBFE-6E522B4E08E2}" destId="{01703920-0F7F-477E-9AD2-7511CAD585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D26001D-99E6-4ED8-B26F-55360F75F79B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9590292-D4CE-4BBB-A027-E66708C88D7E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/>
            <a:t>Властивості </a:t>
          </a:r>
          <a:endParaRPr lang="ru-RU" sz="2400" b="1" i="0" dirty="0"/>
        </a:p>
      </dgm:t>
    </dgm:pt>
    <dgm:pt modelId="{1C154554-E3FE-4EC6-B6EA-9E05137BBEC2}" type="parTrans" cxnId="{E2ABB1A1-0564-4BA1-B588-B4BC8141671E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9C4BD097-A83D-4612-B10D-5AF98DE6E44E}" type="sibTrans" cxnId="{E2ABB1A1-0564-4BA1-B588-B4BC8141671E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9FDC0E96-9751-4693-BE30-768EAE5A619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Ламана лінія має і початок і кінець, її не можна продовжити.</a:t>
          </a:r>
          <a:endParaRPr lang="ru-RU" sz="2400" i="0" dirty="0"/>
        </a:p>
      </dgm:t>
    </dgm:pt>
    <dgm:pt modelId="{CCE57CF7-3E3F-481E-9605-EC6984D1AA86}" type="parTrans" cxnId="{A55EA0EB-CB4F-4EB5-8E53-7C6E85622EDA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4DDA34CC-B859-4D00-9D61-61FA0F005EE9}" type="sibTrans" cxnId="{A55EA0EB-CB4F-4EB5-8E53-7C6E85622EDA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8AD3547F-0FBE-46BF-88E7-CCA154212938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/>
            <a:t>Виділення фігури, що вивчається  із множини інших фігур </a:t>
          </a:r>
          <a:endParaRPr lang="ru-RU" sz="2400" b="1" i="0" dirty="0"/>
        </a:p>
      </dgm:t>
    </dgm:pt>
    <dgm:pt modelId="{5F48D33D-5F36-4E06-8F9E-4D59AD4B713E}" type="parTrans" cxnId="{E584EC23-5FAE-4453-81BE-4A1276158B1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8FF765D1-5097-4233-944E-D8CECC4390A7}" type="sibTrans" cxnId="{E584EC23-5FAE-4453-81BE-4A1276158B1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59782C9A-095B-4CEA-B6B2-0CCB6876E01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покажіть серед ліній, що накреслені на дошці ламані:</a:t>
          </a:r>
          <a:endParaRPr lang="ru-RU" sz="2400" i="0" dirty="0" smtClean="0"/>
        </a:p>
      </dgm:t>
    </dgm:pt>
    <dgm:pt modelId="{0BF5ACF3-E567-4F63-985D-E1215EB8616D}" type="parTrans" cxnId="{CBAE824D-754E-4525-8EB9-E55BC9E7E6E7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E6305FA5-AF6E-4ABC-8C68-99C729E75ECB}" type="sibTrans" cxnId="{CBAE824D-754E-4525-8EB9-E55BC9E7E6E7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C4AA813E-F414-4BE5-A0AE-3F81BB9392F4}" type="pres">
      <dgm:prSet presAssocID="{ED26001D-99E6-4ED8-B26F-55360F75F7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EF5F40-37F5-4D36-B3EC-B2BCBAAFF974}" type="pres">
      <dgm:prSet presAssocID="{19590292-D4CE-4BBB-A027-E66708C88D7E}" presName="linNode" presStyleCnt="0"/>
      <dgm:spPr/>
    </dgm:pt>
    <dgm:pt modelId="{BCC8CF94-BDD4-4DB7-9FA5-5FF42A78DBC6}" type="pres">
      <dgm:prSet presAssocID="{19590292-D4CE-4BBB-A027-E66708C88D7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2DA98-13B9-4D24-A1BE-6DD487059F56}" type="pres">
      <dgm:prSet presAssocID="{19590292-D4CE-4BBB-A027-E66708C88D7E}" presName="descendantText" presStyleLbl="alignAccFollowNode1" presStyleIdx="0" presStyleCnt="2" custScaleX="135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C09AB-378B-44FA-AAD1-52D4B7461E04}" type="pres">
      <dgm:prSet presAssocID="{9C4BD097-A83D-4612-B10D-5AF98DE6E44E}" presName="sp" presStyleCnt="0"/>
      <dgm:spPr/>
    </dgm:pt>
    <dgm:pt modelId="{A09E8DCE-1EBD-414A-9C19-4BBEF53E2685}" type="pres">
      <dgm:prSet presAssocID="{8AD3547F-0FBE-46BF-88E7-CCA154212938}" presName="linNode" presStyleCnt="0"/>
      <dgm:spPr/>
    </dgm:pt>
    <dgm:pt modelId="{F64127F5-DF40-4969-A02F-CC168B268EBD}" type="pres">
      <dgm:prSet presAssocID="{8AD3547F-0FBE-46BF-88E7-CCA15421293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6B4FB3-EA0E-40C7-A207-77024E281724}" type="pres">
      <dgm:prSet presAssocID="{8AD3547F-0FBE-46BF-88E7-CCA154212938}" presName="descendantText" presStyleLbl="alignAccFollowNode1" presStyleIdx="1" presStyleCnt="2" custScaleX="135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D0DDFD-3688-47BF-9AE9-0862D8DF4846}" type="presOf" srcId="{19590292-D4CE-4BBB-A027-E66708C88D7E}" destId="{BCC8CF94-BDD4-4DB7-9FA5-5FF42A78DBC6}" srcOrd="0" destOrd="0" presId="urn:microsoft.com/office/officeart/2005/8/layout/vList5"/>
    <dgm:cxn modelId="{E2ABB1A1-0564-4BA1-B588-B4BC8141671E}" srcId="{ED26001D-99E6-4ED8-B26F-55360F75F79B}" destId="{19590292-D4CE-4BBB-A027-E66708C88D7E}" srcOrd="0" destOrd="0" parTransId="{1C154554-E3FE-4EC6-B6EA-9E05137BBEC2}" sibTransId="{9C4BD097-A83D-4612-B10D-5AF98DE6E44E}"/>
    <dgm:cxn modelId="{D5CCCBA3-9269-42A9-A285-899560E8DDBC}" type="presOf" srcId="{59782C9A-095B-4CEA-B6B2-0CCB6876E01A}" destId="{0F6B4FB3-EA0E-40C7-A207-77024E281724}" srcOrd="0" destOrd="0" presId="urn:microsoft.com/office/officeart/2005/8/layout/vList5"/>
    <dgm:cxn modelId="{1BD62227-2A94-49B3-B33C-A17F110258C7}" type="presOf" srcId="{9FDC0E96-9751-4693-BE30-768EAE5A619E}" destId="{5BA2DA98-13B9-4D24-A1BE-6DD487059F56}" srcOrd="0" destOrd="0" presId="urn:microsoft.com/office/officeart/2005/8/layout/vList5"/>
    <dgm:cxn modelId="{A55EA0EB-CB4F-4EB5-8E53-7C6E85622EDA}" srcId="{19590292-D4CE-4BBB-A027-E66708C88D7E}" destId="{9FDC0E96-9751-4693-BE30-768EAE5A619E}" srcOrd="0" destOrd="0" parTransId="{CCE57CF7-3E3F-481E-9605-EC6984D1AA86}" sibTransId="{4DDA34CC-B859-4D00-9D61-61FA0F005EE9}"/>
    <dgm:cxn modelId="{CBAE824D-754E-4525-8EB9-E55BC9E7E6E7}" srcId="{8AD3547F-0FBE-46BF-88E7-CCA154212938}" destId="{59782C9A-095B-4CEA-B6B2-0CCB6876E01A}" srcOrd="0" destOrd="0" parTransId="{0BF5ACF3-E567-4F63-985D-E1215EB8616D}" sibTransId="{E6305FA5-AF6E-4ABC-8C68-99C729E75ECB}"/>
    <dgm:cxn modelId="{E584EC23-5FAE-4453-81BE-4A1276158B16}" srcId="{ED26001D-99E6-4ED8-B26F-55360F75F79B}" destId="{8AD3547F-0FBE-46BF-88E7-CCA154212938}" srcOrd="1" destOrd="0" parTransId="{5F48D33D-5F36-4E06-8F9E-4D59AD4B713E}" sibTransId="{8FF765D1-5097-4233-944E-D8CECC4390A7}"/>
    <dgm:cxn modelId="{3230B84D-3FA6-4B95-94E1-D308F95DB9BA}" type="presOf" srcId="{8AD3547F-0FBE-46BF-88E7-CCA154212938}" destId="{F64127F5-DF40-4969-A02F-CC168B268EBD}" srcOrd="0" destOrd="0" presId="urn:microsoft.com/office/officeart/2005/8/layout/vList5"/>
    <dgm:cxn modelId="{18E16FEA-7E91-44BA-8D31-26B885CE165E}" type="presOf" srcId="{ED26001D-99E6-4ED8-B26F-55360F75F79B}" destId="{C4AA813E-F414-4BE5-A0AE-3F81BB9392F4}" srcOrd="0" destOrd="0" presId="urn:microsoft.com/office/officeart/2005/8/layout/vList5"/>
    <dgm:cxn modelId="{8E404515-136E-4A0D-BB7C-2A65A773C072}" type="presParOf" srcId="{C4AA813E-F414-4BE5-A0AE-3F81BB9392F4}" destId="{26EF5F40-37F5-4D36-B3EC-B2BCBAAFF974}" srcOrd="0" destOrd="0" presId="urn:microsoft.com/office/officeart/2005/8/layout/vList5"/>
    <dgm:cxn modelId="{F590E340-9B6B-4548-B86A-8B855C7DD48C}" type="presParOf" srcId="{26EF5F40-37F5-4D36-B3EC-B2BCBAAFF974}" destId="{BCC8CF94-BDD4-4DB7-9FA5-5FF42A78DBC6}" srcOrd="0" destOrd="0" presId="urn:microsoft.com/office/officeart/2005/8/layout/vList5"/>
    <dgm:cxn modelId="{87A3D41C-A2A9-4D92-BF7B-EC3E7353558A}" type="presParOf" srcId="{26EF5F40-37F5-4D36-B3EC-B2BCBAAFF974}" destId="{5BA2DA98-13B9-4D24-A1BE-6DD487059F56}" srcOrd="1" destOrd="0" presId="urn:microsoft.com/office/officeart/2005/8/layout/vList5"/>
    <dgm:cxn modelId="{A4821EE8-1EE9-40C0-AEDF-A0A6F1503F22}" type="presParOf" srcId="{C4AA813E-F414-4BE5-A0AE-3F81BB9392F4}" destId="{028C09AB-378B-44FA-AAD1-52D4B7461E04}" srcOrd="1" destOrd="0" presId="urn:microsoft.com/office/officeart/2005/8/layout/vList5"/>
    <dgm:cxn modelId="{ABEA62DB-8477-42B2-89E2-ECCA419D8108}" type="presParOf" srcId="{C4AA813E-F414-4BE5-A0AE-3F81BB9392F4}" destId="{A09E8DCE-1EBD-414A-9C19-4BBEF53E2685}" srcOrd="2" destOrd="0" presId="urn:microsoft.com/office/officeart/2005/8/layout/vList5"/>
    <dgm:cxn modelId="{9B39B56A-CACB-4B08-9A5B-9DDA8B659374}" type="presParOf" srcId="{A09E8DCE-1EBD-414A-9C19-4BBEF53E2685}" destId="{F64127F5-DF40-4969-A02F-CC168B268EBD}" srcOrd="0" destOrd="0" presId="urn:microsoft.com/office/officeart/2005/8/layout/vList5"/>
    <dgm:cxn modelId="{89745EAC-2A11-4A70-99B2-28E41F9CDE02}" type="presParOf" srcId="{A09E8DCE-1EBD-414A-9C19-4BBEF53E2685}" destId="{0F6B4FB3-EA0E-40C7-A207-77024E28172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3F168D6-DF49-402A-875E-CC0AAF0EDCA1}" type="doc">
      <dgm:prSet loTypeId="urn:microsoft.com/office/officeart/2005/8/layout/vList5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DE65221-66BB-4893-BABC-BB32085495B4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smtClean="0"/>
            <a:t> Побудова геометричної фігури </a:t>
          </a:r>
        </a:p>
        <a:p>
          <a:pPr algn="ctr" defTabSz="1911350">
            <a:lnSpc>
              <a:spcPct val="80000"/>
            </a:lnSpc>
            <a:spcBef>
              <a:spcPct val="0"/>
            </a:spcBef>
          </a:pPr>
          <a:endParaRPr lang="ru-RU" sz="2400" b="1" i="0" dirty="0"/>
        </a:p>
      </dgm:t>
    </dgm:pt>
    <dgm:pt modelId="{B703BC5E-4403-4DB1-A5D4-E13411BD62E6}" type="parTrans" cxnId="{9CAEDA7A-0790-47B6-9869-7D3507910CFC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E12991D0-EAAE-476E-BB8C-6E8C208DF39C}" type="sibTrans" cxnId="{9CAEDA7A-0790-47B6-9869-7D3507910CFC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18CFE8CB-CAEF-4E32-9267-AFC39CDFF8DC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600"/>
            </a:spcAft>
            <a:buNone/>
          </a:pPr>
          <a:r>
            <a:rPr lang="uk-UA" sz="2400" i="0" dirty="0" smtClean="0"/>
            <a:t>розглядаємо, як утворюється ламана лінія, з'ясовуємо, що кінець 1-го відрізка є початком 2-го відрізка, а кінець 2-го відрізка є початком 3-го відрізка і так далі;</a:t>
          </a:r>
          <a:endParaRPr lang="ru-RU" sz="2400" i="0" dirty="0"/>
        </a:p>
      </dgm:t>
    </dgm:pt>
    <dgm:pt modelId="{56E5EBAC-46C0-4392-BF0C-3E0F21CACEEB}" type="parTrans" cxnId="{76A933A2-7818-458F-8698-396146EE008C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BE4C130C-8273-4525-A410-09B917625521}" type="sibTrans" cxnId="{76A933A2-7818-458F-8698-396146EE008C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/>
        </a:p>
      </dgm:t>
    </dgm:pt>
    <dgm:pt modelId="{52DAB486-3280-45E8-996E-2DB4D420D493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600"/>
            </a:spcAft>
            <a:buNone/>
          </a:pPr>
          <a:r>
            <a:rPr lang="uk-UA" sz="2400" i="0" dirty="0" smtClean="0"/>
            <a:t>тому креслимо відрізки так, щоб початок наступного відрізка був кінцем попереднього; </a:t>
          </a:r>
          <a:endParaRPr lang="ru-RU" sz="2400" i="0" dirty="0"/>
        </a:p>
      </dgm:t>
    </dgm:pt>
    <dgm:pt modelId="{FFB3040D-A421-49C4-8101-2D0B7A4ED9D9}" type="parTrans" cxnId="{F9D4CCEC-5AF4-44EC-8E33-851C8F8EB82C}">
      <dgm:prSet/>
      <dgm:spPr/>
      <dgm:t>
        <a:bodyPr/>
        <a:lstStyle/>
        <a:p>
          <a:endParaRPr lang="ru-RU" sz="2400" i="0"/>
        </a:p>
      </dgm:t>
    </dgm:pt>
    <dgm:pt modelId="{341020DD-8CE7-4C04-BC68-91A5F8A566D7}" type="sibTrans" cxnId="{F9D4CCEC-5AF4-44EC-8E33-851C8F8EB82C}">
      <dgm:prSet/>
      <dgm:spPr/>
      <dgm:t>
        <a:bodyPr/>
        <a:lstStyle/>
        <a:p>
          <a:endParaRPr lang="ru-RU" sz="2400" i="0"/>
        </a:p>
      </dgm:t>
    </dgm:pt>
    <dgm:pt modelId="{02720BC4-5727-45E0-85B1-90F726B039B2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Aft>
              <a:spcPts val="600"/>
            </a:spcAft>
            <a:buNone/>
          </a:pPr>
          <a:r>
            <a:rPr lang="uk-UA" sz="2400" i="0" dirty="0" smtClean="0"/>
            <a:t>або можна інакше: ставимо точки й попарно з'єднуємо їх відрізками.</a:t>
          </a:r>
          <a:endParaRPr lang="ru-RU" sz="2400" i="0" dirty="0"/>
        </a:p>
      </dgm:t>
    </dgm:pt>
    <dgm:pt modelId="{17ECE836-5659-4910-822D-3A6E4CB037B4}" type="parTrans" cxnId="{D6528D28-B316-49C7-93FC-1E58E74981BB}">
      <dgm:prSet/>
      <dgm:spPr/>
      <dgm:t>
        <a:bodyPr/>
        <a:lstStyle/>
        <a:p>
          <a:endParaRPr lang="ru-RU" sz="2400" i="0"/>
        </a:p>
      </dgm:t>
    </dgm:pt>
    <dgm:pt modelId="{1E706F2F-178D-40FE-8447-BD2488A8E93C}" type="sibTrans" cxnId="{D6528D28-B316-49C7-93FC-1E58E74981BB}">
      <dgm:prSet/>
      <dgm:spPr/>
      <dgm:t>
        <a:bodyPr/>
        <a:lstStyle/>
        <a:p>
          <a:endParaRPr lang="ru-RU" sz="2400" i="0"/>
        </a:p>
      </dgm:t>
    </dgm:pt>
    <dgm:pt modelId="{53FDDE09-1CD8-4A6B-BB0F-D15C64A45521}" type="pres">
      <dgm:prSet presAssocID="{43F168D6-DF49-402A-875E-CC0AAF0EDC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990C9E-40D1-4EA7-88D4-2679EE72EF19}" type="pres">
      <dgm:prSet presAssocID="{BDE65221-66BB-4893-BABC-BB32085495B4}" presName="linNode" presStyleCnt="0"/>
      <dgm:spPr/>
    </dgm:pt>
    <dgm:pt modelId="{1648F351-3F9E-435A-9204-C40E4CC95E90}" type="pres">
      <dgm:prSet presAssocID="{BDE65221-66BB-4893-BABC-BB32085495B4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8BF3E-9785-402C-9D24-F597256022FD}" type="pres">
      <dgm:prSet presAssocID="{BDE65221-66BB-4893-BABC-BB32085495B4}" presName="descendantText" presStyleLbl="alignAccFollowNode1" presStyleIdx="0" presStyleCnt="1" custScaleX="114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D4CCEC-5AF4-44EC-8E33-851C8F8EB82C}" srcId="{BDE65221-66BB-4893-BABC-BB32085495B4}" destId="{52DAB486-3280-45E8-996E-2DB4D420D493}" srcOrd="1" destOrd="0" parTransId="{FFB3040D-A421-49C4-8101-2D0B7A4ED9D9}" sibTransId="{341020DD-8CE7-4C04-BC68-91A5F8A566D7}"/>
    <dgm:cxn modelId="{AB40ECC8-B0A9-43D8-B99B-6B5799C4C3BE}" type="presOf" srcId="{18CFE8CB-CAEF-4E32-9267-AFC39CDFF8DC}" destId="{AC18BF3E-9785-402C-9D24-F597256022FD}" srcOrd="0" destOrd="0" presId="urn:microsoft.com/office/officeart/2005/8/layout/vList5"/>
    <dgm:cxn modelId="{8C42EA53-4F11-4058-A442-7534BDC6A89C}" type="presOf" srcId="{43F168D6-DF49-402A-875E-CC0AAF0EDCA1}" destId="{53FDDE09-1CD8-4A6B-BB0F-D15C64A45521}" srcOrd="0" destOrd="0" presId="urn:microsoft.com/office/officeart/2005/8/layout/vList5"/>
    <dgm:cxn modelId="{2214A58B-8622-4575-A05C-AC67C11C2BF9}" type="presOf" srcId="{52DAB486-3280-45E8-996E-2DB4D420D493}" destId="{AC18BF3E-9785-402C-9D24-F597256022FD}" srcOrd="0" destOrd="1" presId="urn:microsoft.com/office/officeart/2005/8/layout/vList5"/>
    <dgm:cxn modelId="{76A933A2-7818-458F-8698-396146EE008C}" srcId="{BDE65221-66BB-4893-BABC-BB32085495B4}" destId="{18CFE8CB-CAEF-4E32-9267-AFC39CDFF8DC}" srcOrd="0" destOrd="0" parTransId="{56E5EBAC-46C0-4392-BF0C-3E0F21CACEEB}" sibTransId="{BE4C130C-8273-4525-A410-09B917625521}"/>
    <dgm:cxn modelId="{EA3558DA-644E-4290-8378-FFC468AC2012}" type="presOf" srcId="{02720BC4-5727-45E0-85B1-90F726B039B2}" destId="{AC18BF3E-9785-402C-9D24-F597256022FD}" srcOrd="0" destOrd="2" presId="urn:microsoft.com/office/officeart/2005/8/layout/vList5"/>
    <dgm:cxn modelId="{D6528D28-B316-49C7-93FC-1E58E74981BB}" srcId="{BDE65221-66BB-4893-BABC-BB32085495B4}" destId="{02720BC4-5727-45E0-85B1-90F726B039B2}" srcOrd="2" destOrd="0" parTransId="{17ECE836-5659-4910-822D-3A6E4CB037B4}" sibTransId="{1E706F2F-178D-40FE-8447-BD2488A8E93C}"/>
    <dgm:cxn modelId="{A9486544-2CA1-48A2-8D91-46AFCB13B1F8}" type="presOf" srcId="{BDE65221-66BB-4893-BABC-BB32085495B4}" destId="{1648F351-3F9E-435A-9204-C40E4CC95E90}" srcOrd="0" destOrd="0" presId="urn:microsoft.com/office/officeart/2005/8/layout/vList5"/>
    <dgm:cxn modelId="{9CAEDA7A-0790-47B6-9869-7D3507910CFC}" srcId="{43F168D6-DF49-402A-875E-CC0AAF0EDCA1}" destId="{BDE65221-66BB-4893-BABC-BB32085495B4}" srcOrd="0" destOrd="0" parTransId="{B703BC5E-4403-4DB1-A5D4-E13411BD62E6}" sibTransId="{E12991D0-EAAE-476E-BB8C-6E8C208DF39C}"/>
    <dgm:cxn modelId="{B21CCC4D-18B2-422B-9ADB-2C82748FC606}" type="presParOf" srcId="{53FDDE09-1CD8-4A6B-BB0F-D15C64A45521}" destId="{2C990C9E-40D1-4EA7-88D4-2679EE72EF19}" srcOrd="0" destOrd="0" presId="urn:microsoft.com/office/officeart/2005/8/layout/vList5"/>
    <dgm:cxn modelId="{4A3882DF-FC58-448E-AF9A-E548FEECA38E}" type="presParOf" srcId="{2C990C9E-40D1-4EA7-88D4-2679EE72EF19}" destId="{1648F351-3F9E-435A-9204-C40E4CC95E90}" srcOrd="0" destOrd="0" presId="urn:microsoft.com/office/officeart/2005/8/layout/vList5"/>
    <dgm:cxn modelId="{F005E43D-DE6A-4F5C-AAA9-3A6D810F33DE}" type="presParOf" srcId="{2C990C9E-40D1-4EA7-88D4-2679EE72EF19}" destId="{AC18BF3E-9785-402C-9D24-F597256022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5A2B-17F1-47EC-A335-A7A3B37A116A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FAD808C-914B-47CA-A146-B38B0B15F6FF}">
      <dgm:prSet phldrT="[Текст]" custT="1"/>
      <dgm:spPr/>
      <dgm:t>
        <a:bodyPr/>
        <a:lstStyle/>
        <a:p>
          <a:r>
            <a:rPr lang="uk-UA" sz="2400" b="1" i="0" smtClean="0"/>
            <a:t>Отримання геометричної фігури </a:t>
          </a:r>
          <a:endParaRPr lang="ru-RU" sz="2400" b="1" i="0" dirty="0"/>
        </a:p>
      </dgm:t>
    </dgm:pt>
    <dgm:pt modelId="{C3BD4496-6934-475B-978E-772DBC1C66C9}" type="parTrans" cxnId="{E0BF4ECC-6CD5-4E42-BF05-0349951C6FDB}">
      <dgm:prSet/>
      <dgm:spPr/>
      <dgm:t>
        <a:bodyPr/>
        <a:lstStyle/>
        <a:p>
          <a:endParaRPr lang="ru-RU" sz="2400" i="0"/>
        </a:p>
      </dgm:t>
    </dgm:pt>
    <dgm:pt modelId="{21312A44-49E4-40F2-BB05-B0F357828D98}" type="sibTrans" cxnId="{E0BF4ECC-6CD5-4E42-BF05-0349951C6FDB}">
      <dgm:prSet/>
      <dgm:spPr/>
      <dgm:t>
        <a:bodyPr/>
        <a:lstStyle/>
        <a:p>
          <a:endParaRPr lang="ru-RU" sz="2400" i="0"/>
        </a:p>
      </dgm:t>
    </dgm:pt>
    <dgm:pt modelId="{1A4CF3E7-37F3-44D8-874D-D34058639703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шпагат натираємо крейдою та натягуємо на рівні дошки, а потім відбиваємо пряму лінію.</a:t>
          </a:r>
          <a:endParaRPr lang="ru-RU" sz="2400" i="0" dirty="0"/>
        </a:p>
      </dgm:t>
    </dgm:pt>
    <dgm:pt modelId="{4ABDC9E6-4005-4FDB-BF1E-9688C033FC32}" type="parTrans" cxnId="{203F30F8-851A-4C43-A8F1-E6DC360C9BCC}">
      <dgm:prSet/>
      <dgm:spPr/>
      <dgm:t>
        <a:bodyPr/>
        <a:lstStyle/>
        <a:p>
          <a:endParaRPr lang="ru-RU" sz="2400" i="0"/>
        </a:p>
      </dgm:t>
    </dgm:pt>
    <dgm:pt modelId="{AA1E3D7D-C8F5-447C-BA9C-2A304C72AD6B}" type="sibTrans" cxnId="{203F30F8-851A-4C43-A8F1-E6DC360C9BCC}">
      <dgm:prSet/>
      <dgm:spPr/>
      <dgm:t>
        <a:bodyPr/>
        <a:lstStyle/>
        <a:p>
          <a:endParaRPr lang="ru-RU" sz="2400" i="0"/>
        </a:p>
      </dgm:t>
    </dgm:pt>
    <dgm:pt modelId="{C92D0CF1-EAA4-4C79-87FC-E82D6ABF40AB}">
      <dgm:prSet phldrT="[Текст]" custT="1"/>
      <dgm:spPr/>
      <dgm:t>
        <a:bodyPr/>
        <a:lstStyle/>
        <a:p>
          <a:r>
            <a:rPr lang="uk-UA" sz="2400" b="1" i="0" dirty="0" smtClean="0"/>
            <a:t>Ілюстрація </a:t>
          </a:r>
          <a:endParaRPr lang="ru-RU" sz="2400" b="1" i="0" dirty="0"/>
        </a:p>
      </dgm:t>
    </dgm:pt>
    <dgm:pt modelId="{28347A40-94E5-47C6-80C3-B47FF3199A4B}" type="parTrans" cxnId="{D8F8142F-A296-46A5-B9FC-8EBD18F01A17}">
      <dgm:prSet/>
      <dgm:spPr/>
      <dgm:t>
        <a:bodyPr/>
        <a:lstStyle/>
        <a:p>
          <a:endParaRPr lang="ru-RU" sz="2400" i="0"/>
        </a:p>
      </dgm:t>
    </dgm:pt>
    <dgm:pt modelId="{4CA5AEC9-FFE1-4C06-BAA6-8B0C18A3456A}" type="sibTrans" cxnId="{D8F8142F-A296-46A5-B9FC-8EBD18F01A17}">
      <dgm:prSet/>
      <dgm:spPr/>
      <dgm:t>
        <a:bodyPr/>
        <a:lstStyle/>
        <a:p>
          <a:endParaRPr lang="ru-RU" sz="2400" i="0"/>
        </a:p>
      </dgm:t>
    </dgm:pt>
    <dgm:pt modelId="{D7509017-BDB1-4104-B72A-70FA3E0D5C2F}">
      <dgm:prSet phldrT="[Текст]" custT="1"/>
      <dgm:spPr/>
      <dgm:t>
        <a:bodyPr/>
        <a:lstStyle/>
        <a:p>
          <a:pPr marL="0" indent="0" algn="just">
            <a:lnSpc>
              <a:spcPct val="80000"/>
            </a:lnSpc>
            <a:buNone/>
          </a:pPr>
          <a:r>
            <a:rPr lang="uk-UA" sz="2400" i="0" dirty="0" smtClean="0"/>
            <a:t>Який слід ми отримали? </a:t>
          </a:r>
          <a:endParaRPr lang="ru-RU" sz="2400" i="0" dirty="0"/>
        </a:p>
      </dgm:t>
    </dgm:pt>
    <dgm:pt modelId="{6B97AE6E-01A9-4898-A15B-79C8A4DF4C39}" type="parTrans" cxnId="{093F4EEC-EFBD-4259-9C21-0859498FF0AF}">
      <dgm:prSet/>
      <dgm:spPr/>
      <dgm:t>
        <a:bodyPr/>
        <a:lstStyle/>
        <a:p>
          <a:endParaRPr lang="ru-RU" sz="2400" i="0"/>
        </a:p>
      </dgm:t>
    </dgm:pt>
    <dgm:pt modelId="{C648189B-2431-4EB4-9DD5-6EE6C56690C6}" type="sibTrans" cxnId="{093F4EEC-EFBD-4259-9C21-0859498FF0AF}">
      <dgm:prSet/>
      <dgm:spPr/>
      <dgm:t>
        <a:bodyPr/>
        <a:lstStyle/>
        <a:p>
          <a:endParaRPr lang="ru-RU" sz="2400" i="0"/>
        </a:p>
      </dgm:t>
    </dgm:pt>
    <dgm:pt modelId="{6A011D4E-DF17-44F1-87E0-950232D56B4A}">
      <dgm:prSet phldrT="[Текст]" custT="1"/>
      <dgm:spPr/>
      <dgm:t>
        <a:bodyPr/>
        <a:lstStyle/>
        <a:p>
          <a:pPr marL="0" indent="0" algn="just">
            <a:lnSpc>
              <a:spcPct val="80000"/>
            </a:lnSpc>
            <a:buNone/>
          </a:pPr>
          <a:r>
            <a:rPr lang="uk-UA" sz="2400" i="0" dirty="0" smtClean="0"/>
            <a:t>Що він вам нагадує? (лінію горизонту, натягнену скакалку, дорогу, залізничні шляхи, слід від реактивного літака).</a:t>
          </a:r>
          <a:endParaRPr lang="ru-RU" sz="2400" i="0" dirty="0"/>
        </a:p>
      </dgm:t>
    </dgm:pt>
    <dgm:pt modelId="{58408453-7F04-4191-A075-EB5E77A3D27F}" type="parTrans" cxnId="{F9040339-D369-44D7-B79C-50C93C694A9A}">
      <dgm:prSet/>
      <dgm:spPr/>
      <dgm:t>
        <a:bodyPr/>
        <a:lstStyle/>
        <a:p>
          <a:endParaRPr lang="ru-RU" i="0"/>
        </a:p>
      </dgm:t>
    </dgm:pt>
    <dgm:pt modelId="{842BE20F-4532-4FF1-97A6-72B71BFCE2A7}" type="sibTrans" cxnId="{F9040339-D369-44D7-B79C-50C93C694A9A}">
      <dgm:prSet/>
      <dgm:spPr/>
      <dgm:t>
        <a:bodyPr/>
        <a:lstStyle/>
        <a:p>
          <a:endParaRPr lang="ru-RU" i="0"/>
        </a:p>
      </dgm:t>
    </dgm:pt>
    <dgm:pt modelId="{5EC86E37-D1F3-4816-8980-F5E6F2A6B8AC}" type="pres">
      <dgm:prSet presAssocID="{C1655A2B-17F1-47EC-A335-A7A3B37A11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BE5AD0-B546-4CD3-BA37-DA9ECB3355FC}" type="pres">
      <dgm:prSet presAssocID="{9FAD808C-914B-47CA-A146-B38B0B15F6FF}" presName="linNode" presStyleCnt="0"/>
      <dgm:spPr/>
    </dgm:pt>
    <dgm:pt modelId="{8E6B8926-06B7-4EB7-A704-3A6021E2689B}" type="pres">
      <dgm:prSet presAssocID="{9FAD808C-914B-47CA-A146-B38B0B15F6F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234C1-AF5C-4DCC-9F4D-E29FA07C1769}" type="pres">
      <dgm:prSet presAssocID="{9FAD808C-914B-47CA-A146-B38B0B15F6FF}" presName="descendantText" presStyleLbl="alignAccFollowNode1" presStyleIdx="0" presStyleCnt="2" custScaleX="158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724DD-C491-4410-9340-D4C1C6AE9CD8}" type="pres">
      <dgm:prSet presAssocID="{21312A44-49E4-40F2-BB05-B0F357828D98}" presName="sp" presStyleCnt="0"/>
      <dgm:spPr/>
    </dgm:pt>
    <dgm:pt modelId="{CE632127-1316-4D1A-8891-B55518860679}" type="pres">
      <dgm:prSet presAssocID="{C92D0CF1-EAA4-4C79-87FC-E82D6ABF40AB}" presName="linNode" presStyleCnt="0"/>
      <dgm:spPr/>
    </dgm:pt>
    <dgm:pt modelId="{33F75501-4D15-4273-B27B-DDD136D2EB92}" type="pres">
      <dgm:prSet presAssocID="{C92D0CF1-EAA4-4C79-87FC-E82D6ABF40A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54E78-B6FC-429F-94D0-518E46BEA2D0}" type="pres">
      <dgm:prSet presAssocID="{C92D0CF1-EAA4-4C79-87FC-E82D6ABF40AB}" presName="descendantText" presStyleLbl="alignAccFollowNode1" presStyleIdx="1" presStyleCnt="2" custScaleX="158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42C0E6-0289-4ABD-B921-E7239AE134F2}" type="presOf" srcId="{1A4CF3E7-37F3-44D8-874D-D34058639703}" destId="{CDC234C1-AF5C-4DCC-9F4D-E29FA07C1769}" srcOrd="0" destOrd="0" presId="urn:microsoft.com/office/officeart/2005/8/layout/vList5"/>
    <dgm:cxn modelId="{203F30F8-851A-4C43-A8F1-E6DC360C9BCC}" srcId="{9FAD808C-914B-47CA-A146-B38B0B15F6FF}" destId="{1A4CF3E7-37F3-44D8-874D-D34058639703}" srcOrd="0" destOrd="0" parTransId="{4ABDC9E6-4005-4FDB-BF1E-9688C033FC32}" sibTransId="{AA1E3D7D-C8F5-447C-BA9C-2A304C72AD6B}"/>
    <dgm:cxn modelId="{D8F8142F-A296-46A5-B9FC-8EBD18F01A17}" srcId="{C1655A2B-17F1-47EC-A335-A7A3B37A116A}" destId="{C92D0CF1-EAA4-4C79-87FC-E82D6ABF40AB}" srcOrd="1" destOrd="0" parTransId="{28347A40-94E5-47C6-80C3-B47FF3199A4B}" sibTransId="{4CA5AEC9-FFE1-4C06-BAA6-8B0C18A3456A}"/>
    <dgm:cxn modelId="{049C05FD-EE2C-4CCA-9C0A-340647FD6303}" type="presOf" srcId="{9FAD808C-914B-47CA-A146-B38B0B15F6FF}" destId="{8E6B8926-06B7-4EB7-A704-3A6021E2689B}" srcOrd="0" destOrd="0" presId="urn:microsoft.com/office/officeart/2005/8/layout/vList5"/>
    <dgm:cxn modelId="{BA3BFEB4-BF86-4BAA-A1D6-AEAD986D51BB}" type="presOf" srcId="{D7509017-BDB1-4104-B72A-70FA3E0D5C2F}" destId="{9FD54E78-B6FC-429F-94D0-518E46BEA2D0}" srcOrd="0" destOrd="0" presId="urn:microsoft.com/office/officeart/2005/8/layout/vList5"/>
    <dgm:cxn modelId="{B0F52324-5E6F-481D-84C9-64DDF3147EFF}" type="presOf" srcId="{C92D0CF1-EAA4-4C79-87FC-E82D6ABF40AB}" destId="{33F75501-4D15-4273-B27B-DDD136D2EB92}" srcOrd="0" destOrd="0" presId="urn:microsoft.com/office/officeart/2005/8/layout/vList5"/>
    <dgm:cxn modelId="{CCD4E0B7-8745-49BC-BE2A-F8877BF66D2F}" type="presOf" srcId="{C1655A2B-17F1-47EC-A335-A7A3B37A116A}" destId="{5EC86E37-D1F3-4816-8980-F5E6F2A6B8AC}" srcOrd="0" destOrd="0" presId="urn:microsoft.com/office/officeart/2005/8/layout/vList5"/>
    <dgm:cxn modelId="{093F4EEC-EFBD-4259-9C21-0859498FF0AF}" srcId="{C92D0CF1-EAA4-4C79-87FC-E82D6ABF40AB}" destId="{D7509017-BDB1-4104-B72A-70FA3E0D5C2F}" srcOrd="0" destOrd="0" parTransId="{6B97AE6E-01A9-4898-A15B-79C8A4DF4C39}" sibTransId="{C648189B-2431-4EB4-9DD5-6EE6C56690C6}"/>
    <dgm:cxn modelId="{0FB4AC1C-5CBC-420A-83D5-786CA43A08D5}" type="presOf" srcId="{6A011D4E-DF17-44F1-87E0-950232D56B4A}" destId="{9FD54E78-B6FC-429F-94D0-518E46BEA2D0}" srcOrd="0" destOrd="1" presId="urn:microsoft.com/office/officeart/2005/8/layout/vList5"/>
    <dgm:cxn modelId="{F9040339-D369-44D7-B79C-50C93C694A9A}" srcId="{C92D0CF1-EAA4-4C79-87FC-E82D6ABF40AB}" destId="{6A011D4E-DF17-44F1-87E0-950232D56B4A}" srcOrd="1" destOrd="0" parTransId="{58408453-7F04-4191-A075-EB5E77A3D27F}" sibTransId="{842BE20F-4532-4FF1-97A6-72B71BFCE2A7}"/>
    <dgm:cxn modelId="{E0BF4ECC-6CD5-4E42-BF05-0349951C6FDB}" srcId="{C1655A2B-17F1-47EC-A335-A7A3B37A116A}" destId="{9FAD808C-914B-47CA-A146-B38B0B15F6FF}" srcOrd="0" destOrd="0" parTransId="{C3BD4496-6934-475B-978E-772DBC1C66C9}" sibTransId="{21312A44-49E4-40F2-BB05-B0F357828D98}"/>
    <dgm:cxn modelId="{9BF48E47-3583-44A1-B37D-2DD7CDDEB992}" type="presParOf" srcId="{5EC86E37-D1F3-4816-8980-F5E6F2A6B8AC}" destId="{3CBE5AD0-B546-4CD3-BA37-DA9ECB3355FC}" srcOrd="0" destOrd="0" presId="urn:microsoft.com/office/officeart/2005/8/layout/vList5"/>
    <dgm:cxn modelId="{26BF6E84-7DAE-4049-B588-E57CFD6E6BC8}" type="presParOf" srcId="{3CBE5AD0-B546-4CD3-BA37-DA9ECB3355FC}" destId="{8E6B8926-06B7-4EB7-A704-3A6021E2689B}" srcOrd="0" destOrd="0" presId="urn:microsoft.com/office/officeart/2005/8/layout/vList5"/>
    <dgm:cxn modelId="{A3738CC5-9CA6-446E-B475-B01955495744}" type="presParOf" srcId="{3CBE5AD0-B546-4CD3-BA37-DA9ECB3355FC}" destId="{CDC234C1-AF5C-4DCC-9F4D-E29FA07C1769}" srcOrd="1" destOrd="0" presId="urn:microsoft.com/office/officeart/2005/8/layout/vList5"/>
    <dgm:cxn modelId="{61342347-CE20-4C52-90F4-E1F7C1724247}" type="presParOf" srcId="{5EC86E37-D1F3-4816-8980-F5E6F2A6B8AC}" destId="{DBB724DD-C491-4410-9340-D4C1C6AE9CD8}" srcOrd="1" destOrd="0" presId="urn:microsoft.com/office/officeart/2005/8/layout/vList5"/>
    <dgm:cxn modelId="{6DA73CE2-7746-462E-A391-3E5818D848D7}" type="presParOf" srcId="{5EC86E37-D1F3-4816-8980-F5E6F2A6B8AC}" destId="{CE632127-1316-4D1A-8891-B55518860679}" srcOrd="2" destOrd="0" presId="urn:microsoft.com/office/officeart/2005/8/layout/vList5"/>
    <dgm:cxn modelId="{6B6FD630-7DAE-4738-9FC1-C19E0DC6FD25}" type="presParOf" srcId="{CE632127-1316-4D1A-8891-B55518860679}" destId="{33F75501-4D15-4273-B27B-DDD136D2EB92}" srcOrd="0" destOrd="0" presId="urn:microsoft.com/office/officeart/2005/8/layout/vList5"/>
    <dgm:cxn modelId="{33A7820A-C5CD-42DF-8B1D-587776DF629C}" type="presParOf" srcId="{CE632127-1316-4D1A-8891-B55518860679}" destId="{9FD54E78-B6FC-429F-94D0-518E46BEA2D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DCF5DC-69A2-42EA-8C2F-BB1C1D492CE5}" type="doc">
      <dgm:prSet loTypeId="urn:microsoft.com/office/officeart/2005/8/layout/hProcess9" loCatId="process" qsTypeId="urn:microsoft.com/office/officeart/2005/8/quickstyle/3d1" qsCatId="3D" csTypeId="urn:microsoft.com/office/officeart/2005/8/colors/colorful3" csCatId="colorful" phldr="1"/>
      <dgm:spPr/>
    </dgm:pt>
    <dgm:pt modelId="{92FBFE1A-699E-4883-8B1B-D327B9DA9153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Для </a:t>
          </a:r>
          <a:r>
            <a:rPr lang="uk-UA" sz="2400" b="1" i="1" dirty="0" smtClean="0"/>
            <a:t>ознайомлення</a:t>
          </a:r>
          <a:r>
            <a:rPr lang="uk-UA" sz="2400" dirty="0" smtClean="0"/>
            <a:t> з прямими лініями </a:t>
          </a:r>
          <a:r>
            <a:rPr lang="uk-UA" sz="2400" dirty="0" err="1" smtClean="0"/>
            <a:t>використо-вуються</a:t>
          </a:r>
          <a:r>
            <a:rPr lang="uk-UA" sz="2400" dirty="0" smtClean="0"/>
            <a:t> шкільні зошити. </a:t>
          </a:r>
        </a:p>
        <a:p>
          <a:pPr marL="0" defTabSz="16002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 dirty="0"/>
        </a:p>
      </dgm:t>
    </dgm:pt>
    <dgm:pt modelId="{4F329BD5-3195-4666-A053-002CB6110AD2}" type="parTrans" cxnId="{013E38DC-A308-4A43-A5C4-05247F2C075B}">
      <dgm:prSet/>
      <dgm:spPr/>
      <dgm:t>
        <a:bodyPr/>
        <a:lstStyle/>
        <a:p>
          <a:pPr marL="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</a:endParaRPr>
        </a:p>
      </dgm:t>
    </dgm:pt>
    <dgm:pt modelId="{9E3D5AB8-7776-4ABB-8471-17A2051EAE0C}" type="sibTrans" cxnId="{013E38DC-A308-4A43-A5C4-05247F2C075B}">
      <dgm:prSet/>
      <dgm:spPr/>
      <dgm:t>
        <a:bodyPr/>
        <a:lstStyle/>
        <a:p>
          <a:pPr marL="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</a:endParaRPr>
        </a:p>
      </dgm:t>
    </dgm:pt>
    <dgm:pt modelId="{5CBC6226-52C2-4723-B554-7A0BFBA519B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Вже на першому уроці учні дізнаються, що їх зошити розліновані  – покриті прямими лінями. </a:t>
          </a:r>
        </a:p>
        <a:p>
          <a:pPr marL="0" defTabSz="16002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 dirty="0"/>
        </a:p>
      </dgm:t>
    </dgm:pt>
    <dgm:pt modelId="{B749446E-9C6C-4112-91AF-3B5162EE3CED}" type="parTrans" cxnId="{7DE0A5F1-9467-4168-BD2E-7A51B429EF13}">
      <dgm:prSet/>
      <dgm:spPr/>
      <dgm:t>
        <a:bodyPr/>
        <a:lstStyle/>
        <a:p>
          <a:pPr marL="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</a:endParaRPr>
        </a:p>
      </dgm:t>
    </dgm:pt>
    <dgm:pt modelId="{4FA75B85-AB38-4571-A4FF-38F6725F005E}" type="sibTrans" cxnId="{7DE0A5F1-9467-4168-BD2E-7A51B429EF13}">
      <dgm:prSet/>
      <dgm:spPr/>
      <dgm:t>
        <a:bodyPr/>
        <a:lstStyle/>
        <a:p>
          <a:pPr marL="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</a:endParaRPr>
        </a:p>
      </dgm:t>
    </dgm:pt>
    <dgm:pt modelId="{614A86CF-739A-47E7-B40A-DAF2EB9B5761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dirty="0" smtClean="0"/>
            <a:t>Кожен учень повинен </a:t>
          </a:r>
          <a:r>
            <a:rPr lang="uk-UA" sz="2400" b="1" i="1" dirty="0" smtClean="0"/>
            <a:t>вміти показати</a:t>
          </a:r>
          <a:r>
            <a:rPr lang="uk-UA" sz="2400" dirty="0" smtClean="0"/>
            <a:t>:</a:t>
          </a:r>
        </a:p>
        <a:p>
          <a:pPr marL="0" indent="176213" algn="just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dirty="0" smtClean="0"/>
            <a:t>пряму лінію, </a:t>
          </a:r>
        </a:p>
        <a:p>
          <a:pPr marL="0" indent="176213" algn="just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dirty="0" smtClean="0"/>
            <a:t>перетин прямих ліній аркуша зошиту, </a:t>
          </a:r>
        </a:p>
        <a:p>
          <a:pPr marL="0" indent="176213" algn="just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dirty="0" smtClean="0"/>
            <a:t>прямі лінії, які не перетинаються, </a:t>
          </a:r>
        </a:p>
        <a:p>
          <a:pPr marL="0" indent="176213" algn="just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dirty="0" smtClean="0"/>
            <a:t>точку перетину прямих, </a:t>
          </a:r>
        </a:p>
        <a:p>
          <a:pPr marL="0" indent="176213" algn="just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dirty="0" smtClean="0"/>
            <a:t>відмітити точку на прямій (яка лежить на прямій) та поза нею (яка не лежить на прямій). </a:t>
          </a:r>
          <a:endParaRPr lang="ru-RU" sz="2400" dirty="0"/>
        </a:p>
      </dgm:t>
    </dgm:pt>
    <dgm:pt modelId="{D1FBC7ED-01C0-40FE-9FAB-63AFFF69F534}" type="parTrans" cxnId="{EA65E348-306D-4A62-89E9-4DFAE92CBAD1}">
      <dgm:prSet/>
      <dgm:spPr/>
      <dgm:t>
        <a:bodyPr/>
        <a:lstStyle/>
        <a:p>
          <a:pPr marL="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</a:endParaRPr>
        </a:p>
      </dgm:t>
    </dgm:pt>
    <dgm:pt modelId="{7AF8387E-1252-4EC0-88A9-E9908C62C7B6}" type="sibTrans" cxnId="{EA65E348-306D-4A62-89E9-4DFAE92CBAD1}">
      <dgm:prSet/>
      <dgm:spPr/>
      <dgm:t>
        <a:bodyPr/>
        <a:lstStyle/>
        <a:p>
          <a:pPr marL="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</a:endParaRPr>
        </a:p>
      </dgm:t>
    </dgm:pt>
    <dgm:pt modelId="{39D19BC9-103C-45EA-84E6-C8371CFF2CC6}" type="pres">
      <dgm:prSet presAssocID="{20DCF5DC-69A2-42EA-8C2F-BB1C1D492CE5}" presName="CompostProcess" presStyleCnt="0">
        <dgm:presLayoutVars>
          <dgm:dir/>
          <dgm:resizeHandles val="exact"/>
        </dgm:presLayoutVars>
      </dgm:prSet>
      <dgm:spPr/>
    </dgm:pt>
    <dgm:pt modelId="{DD8289FD-0E90-41EB-B9E1-79B30A827A21}" type="pres">
      <dgm:prSet presAssocID="{20DCF5DC-69A2-42EA-8C2F-BB1C1D492CE5}" presName="arrow" presStyleLbl="bgShp" presStyleIdx="0" presStyleCnt="1"/>
      <dgm:spPr/>
    </dgm:pt>
    <dgm:pt modelId="{E4AA9CCB-1B69-4F37-9FE6-F035DAE31AD8}" type="pres">
      <dgm:prSet presAssocID="{20DCF5DC-69A2-42EA-8C2F-BB1C1D492CE5}" presName="linearProcess" presStyleCnt="0"/>
      <dgm:spPr/>
    </dgm:pt>
    <dgm:pt modelId="{F6342DDD-DAC9-4F93-8B70-22CE93C7E2B6}" type="pres">
      <dgm:prSet presAssocID="{92FBFE1A-699E-4883-8B1B-D327B9DA9153}" presName="textNode" presStyleLbl="node1" presStyleIdx="0" presStyleCnt="3" custScaleX="69023" custScaleY="147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ED015-14BE-4616-837F-16B196FCC42D}" type="pres">
      <dgm:prSet presAssocID="{9E3D5AB8-7776-4ABB-8471-17A2051EAE0C}" presName="sibTrans" presStyleCnt="0"/>
      <dgm:spPr/>
    </dgm:pt>
    <dgm:pt modelId="{B190B583-5151-45EF-95CF-8E1FD5D047D8}" type="pres">
      <dgm:prSet presAssocID="{5CBC6226-52C2-4723-B554-7A0BFBA519BF}" presName="textNode" presStyleLbl="node1" presStyleIdx="1" presStyleCnt="3" custScaleX="60695" custScaleY="147020" custLinFactNeighborX="95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18980-0C63-458D-B05C-6FF2F2D607DF}" type="pres">
      <dgm:prSet presAssocID="{4FA75B85-AB38-4571-A4FF-38F6725F005E}" presName="sibTrans" presStyleCnt="0"/>
      <dgm:spPr/>
    </dgm:pt>
    <dgm:pt modelId="{880369AF-E3E1-4482-9216-99453F670F5C}" type="pres">
      <dgm:prSet presAssocID="{614A86CF-739A-47E7-B40A-DAF2EB9B5761}" presName="textNode" presStyleLbl="node1" presStyleIdx="2" presStyleCnt="3" custScaleX="126755" custScaleY="147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3ED6B9-34DB-4EE7-9BEB-D4D8486DA676}" type="presOf" srcId="{5CBC6226-52C2-4723-B554-7A0BFBA519BF}" destId="{B190B583-5151-45EF-95CF-8E1FD5D047D8}" srcOrd="0" destOrd="0" presId="urn:microsoft.com/office/officeart/2005/8/layout/hProcess9"/>
    <dgm:cxn modelId="{013E38DC-A308-4A43-A5C4-05247F2C075B}" srcId="{20DCF5DC-69A2-42EA-8C2F-BB1C1D492CE5}" destId="{92FBFE1A-699E-4883-8B1B-D327B9DA9153}" srcOrd="0" destOrd="0" parTransId="{4F329BD5-3195-4666-A053-002CB6110AD2}" sibTransId="{9E3D5AB8-7776-4ABB-8471-17A2051EAE0C}"/>
    <dgm:cxn modelId="{ED05ABCD-6096-4CCF-8641-DD1E4F2C4DA0}" type="presOf" srcId="{614A86CF-739A-47E7-B40A-DAF2EB9B5761}" destId="{880369AF-E3E1-4482-9216-99453F670F5C}" srcOrd="0" destOrd="0" presId="urn:microsoft.com/office/officeart/2005/8/layout/hProcess9"/>
    <dgm:cxn modelId="{7DE0A5F1-9467-4168-BD2E-7A51B429EF13}" srcId="{20DCF5DC-69A2-42EA-8C2F-BB1C1D492CE5}" destId="{5CBC6226-52C2-4723-B554-7A0BFBA519BF}" srcOrd="1" destOrd="0" parTransId="{B749446E-9C6C-4112-91AF-3B5162EE3CED}" sibTransId="{4FA75B85-AB38-4571-A4FF-38F6725F005E}"/>
    <dgm:cxn modelId="{DE60135A-E5D9-4899-BA6F-11D550E3B291}" type="presOf" srcId="{20DCF5DC-69A2-42EA-8C2F-BB1C1D492CE5}" destId="{39D19BC9-103C-45EA-84E6-C8371CFF2CC6}" srcOrd="0" destOrd="0" presId="urn:microsoft.com/office/officeart/2005/8/layout/hProcess9"/>
    <dgm:cxn modelId="{9C95D15B-AD72-4847-8601-4CA93F392D20}" type="presOf" srcId="{92FBFE1A-699E-4883-8B1B-D327B9DA9153}" destId="{F6342DDD-DAC9-4F93-8B70-22CE93C7E2B6}" srcOrd="0" destOrd="0" presId="urn:microsoft.com/office/officeart/2005/8/layout/hProcess9"/>
    <dgm:cxn modelId="{EA65E348-306D-4A62-89E9-4DFAE92CBAD1}" srcId="{20DCF5DC-69A2-42EA-8C2F-BB1C1D492CE5}" destId="{614A86CF-739A-47E7-B40A-DAF2EB9B5761}" srcOrd="2" destOrd="0" parTransId="{D1FBC7ED-01C0-40FE-9FAB-63AFFF69F534}" sibTransId="{7AF8387E-1252-4EC0-88A9-E9908C62C7B6}"/>
    <dgm:cxn modelId="{39F1B38F-DD04-4D83-BFD8-6711A3303957}" type="presParOf" srcId="{39D19BC9-103C-45EA-84E6-C8371CFF2CC6}" destId="{DD8289FD-0E90-41EB-B9E1-79B30A827A21}" srcOrd="0" destOrd="0" presId="urn:microsoft.com/office/officeart/2005/8/layout/hProcess9"/>
    <dgm:cxn modelId="{98C76250-12D6-4245-85C4-3CA2A833AE7B}" type="presParOf" srcId="{39D19BC9-103C-45EA-84E6-C8371CFF2CC6}" destId="{E4AA9CCB-1B69-4F37-9FE6-F035DAE31AD8}" srcOrd="1" destOrd="0" presId="urn:microsoft.com/office/officeart/2005/8/layout/hProcess9"/>
    <dgm:cxn modelId="{90513701-697F-4340-BA5E-37E69D6B0D08}" type="presParOf" srcId="{E4AA9CCB-1B69-4F37-9FE6-F035DAE31AD8}" destId="{F6342DDD-DAC9-4F93-8B70-22CE93C7E2B6}" srcOrd="0" destOrd="0" presId="urn:microsoft.com/office/officeart/2005/8/layout/hProcess9"/>
    <dgm:cxn modelId="{7468FC95-B81C-448B-9014-C26BA99E5145}" type="presParOf" srcId="{E4AA9CCB-1B69-4F37-9FE6-F035DAE31AD8}" destId="{345ED015-14BE-4616-837F-16B196FCC42D}" srcOrd="1" destOrd="0" presId="urn:microsoft.com/office/officeart/2005/8/layout/hProcess9"/>
    <dgm:cxn modelId="{79621AAF-91CB-49C5-8D41-1A76D7452F39}" type="presParOf" srcId="{E4AA9CCB-1B69-4F37-9FE6-F035DAE31AD8}" destId="{B190B583-5151-45EF-95CF-8E1FD5D047D8}" srcOrd="2" destOrd="0" presId="urn:microsoft.com/office/officeart/2005/8/layout/hProcess9"/>
    <dgm:cxn modelId="{FEDF03C5-2FC8-49EC-AD16-25DB97634C2C}" type="presParOf" srcId="{E4AA9CCB-1B69-4F37-9FE6-F035DAE31AD8}" destId="{D8B18980-0C63-458D-B05C-6FF2F2D607DF}" srcOrd="3" destOrd="0" presId="urn:microsoft.com/office/officeart/2005/8/layout/hProcess9"/>
    <dgm:cxn modelId="{05EC2AC6-5478-4542-8263-52156F888AC3}" type="presParOf" srcId="{E4AA9CCB-1B69-4F37-9FE6-F035DAE31AD8}" destId="{880369AF-E3E1-4482-9216-99453F670F5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969EB9-9E41-4915-892C-2D9801BAFEB6}" type="doc">
      <dgm:prSet loTypeId="urn:microsoft.com/office/officeart/2005/8/layout/hierarchy2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0121CB0-7506-49A2-AAE6-E792278AD5DB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dirty="0" smtClean="0"/>
            <a:t>Пряма лінія</a:t>
          </a:r>
          <a:endParaRPr lang="ru-RU" sz="2400" b="1" dirty="0"/>
        </a:p>
      </dgm:t>
    </dgm:pt>
    <dgm:pt modelId="{440452D9-AF0F-4B1C-9D87-5A17E9A8A5FE}" type="parTrans" cxnId="{06C807E9-8887-4BF3-BD52-E1185389E841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59BCD1BA-E61F-4911-934C-493DE6D4327C}" type="sibTrans" cxnId="{06C807E9-8887-4BF3-BD52-E1185389E841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84155737-A5B7-41FC-9686-78B94EF8814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Учні повинні дізнатися, що </a:t>
          </a:r>
          <a:r>
            <a:rPr lang="uk-UA" sz="2400" b="1" i="1" dirty="0" smtClean="0"/>
            <a:t>пряма лінія</a:t>
          </a:r>
          <a:r>
            <a:rPr lang="uk-UA" sz="2400" dirty="0" smtClean="0"/>
            <a:t> це:</a:t>
          </a:r>
          <a:endParaRPr lang="ru-RU" sz="2400" dirty="0"/>
        </a:p>
      </dgm:t>
    </dgm:pt>
    <dgm:pt modelId="{A997D3B2-4C73-4245-9B8F-F7238A345C2B}" type="parTrans" cxnId="{348EEE69-0140-43A3-A2D0-3B715412B974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011BE99C-02FB-4061-9B71-9AD9B52D0E22}" type="sibTrans" cxnId="{348EEE69-0140-43A3-A2D0-3B715412B974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63AEFFAA-6829-4AB2-BED5-161F5E4D2E3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слід точки, що рухається (кінця  олівця, крейди, пера по лінійці),</a:t>
          </a:r>
          <a:endParaRPr lang="ru-RU" sz="2400" dirty="0"/>
        </a:p>
      </dgm:t>
    </dgm:pt>
    <dgm:pt modelId="{2B46A15E-177C-42EB-960C-A580E7D866DC}" type="parTrans" cxnId="{681915D2-E698-45ED-A5BE-63B0565D414C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460F8C0C-F0D1-4C43-B419-8744ABDFB2FE}" type="sibTrans" cxnId="{681915D2-E698-45ED-A5BE-63B0565D414C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5BEB83DE-F622-4B92-99F3-AC261F28D720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край (саме ребро лінійки, край кришки стола, класної дошки тощо), </a:t>
          </a:r>
          <a:endParaRPr lang="ru-RU" sz="2400" dirty="0"/>
        </a:p>
      </dgm:t>
    </dgm:pt>
    <dgm:pt modelId="{5F2D87BF-FF33-463D-BBE9-9D024540C437}" type="parTrans" cxnId="{B947B0E8-2864-4C38-B588-97F4EAECC784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B8FB45B7-E240-4A2F-A2EE-C13E080A5978}" type="sibTrans" cxnId="{B947B0E8-2864-4C38-B588-97F4EAECC784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77CC61D6-7194-4281-82A4-97012E4AA1F3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Учні вчаться ставити точки на прямій, та поза прямою лінією.</a:t>
          </a:r>
          <a:endParaRPr lang="ru-RU" sz="2400" dirty="0"/>
        </a:p>
      </dgm:t>
    </dgm:pt>
    <dgm:pt modelId="{42DF820A-F41B-4569-84F9-947F60683F28}" type="parTrans" cxnId="{FC28E0C6-C345-43E8-A8E3-96FDD41A9D99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9FE10C9C-0215-414F-B4D0-080538361484}" type="sibTrans" cxnId="{FC28E0C6-C345-43E8-A8E3-96FDD41A9D99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92EEAB9C-9BF7-48D6-9355-206CDA777CF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лінія перетину стелі і стіни та інше.</a:t>
          </a:r>
          <a:endParaRPr lang="ru-RU" sz="2400" dirty="0"/>
        </a:p>
      </dgm:t>
    </dgm:pt>
    <dgm:pt modelId="{44E7A73B-4592-4359-BD79-CAEC0522983F}" type="parTrans" cxnId="{1E997A63-FF01-41BB-AE8B-2A839927D52E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ACF6B9F6-C9EC-4F5A-B9B6-534CB0BE5445}" type="sibTrans" cxnId="{1E997A63-FF01-41BB-AE8B-2A839927D52E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8126D3B7-97E2-401C-AAC7-290437E7AC7D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натягнена нитка,</a:t>
          </a:r>
          <a:endParaRPr lang="ru-RU" sz="2400" dirty="0"/>
        </a:p>
      </dgm:t>
    </dgm:pt>
    <dgm:pt modelId="{A46BA5F6-D35D-4A4E-9CE7-545BE93C23DB}" type="parTrans" cxnId="{E82D2363-3FA2-4DF8-90C0-ED160C82B1B3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3CA7FA61-E880-40E7-9E6D-3DB36CFB09B2}" type="sibTrans" cxnId="{E82D2363-3FA2-4DF8-90C0-ED160C82B1B3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C240AB2C-7C84-44B1-B973-3F9630597516}" type="pres">
      <dgm:prSet presAssocID="{93969EB9-9E41-4915-892C-2D9801BAFEB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925934-08CF-4BFC-8665-0668CEF348CC}" type="pres">
      <dgm:prSet presAssocID="{B0121CB0-7506-49A2-AAE6-E792278AD5DB}" presName="root1" presStyleCnt="0"/>
      <dgm:spPr/>
    </dgm:pt>
    <dgm:pt modelId="{1CABC251-AAC7-41EC-9292-E6AF3413A902}" type="pres">
      <dgm:prSet presAssocID="{B0121CB0-7506-49A2-AAE6-E792278AD5DB}" presName="LevelOneTextNode" presStyleLbl="node0" presStyleIdx="0" presStyleCnt="1" custScaleX="62076" custScaleY="1778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70C6C4-111D-4E07-9FD1-C22CA305A069}" type="pres">
      <dgm:prSet presAssocID="{B0121CB0-7506-49A2-AAE6-E792278AD5DB}" presName="level2hierChild" presStyleCnt="0"/>
      <dgm:spPr/>
    </dgm:pt>
    <dgm:pt modelId="{161F09DA-79FD-4846-B3F2-78A7D3E0F6D3}" type="pres">
      <dgm:prSet presAssocID="{A997D3B2-4C73-4245-9B8F-F7238A345C2B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E6C0F3C-9327-4E4D-BFBC-4D23D6D6834E}" type="pres">
      <dgm:prSet presAssocID="{A997D3B2-4C73-4245-9B8F-F7238A345C2B}" presName="connTx" presStyleLbl="parChTrans1D2" presStyleIdx="0" presStyleCnt="2"/>
      <dgm:spPr/>
      <dgm:t>
        <a:bodyPr/>
        <a:lstStyle/>
        <a:p>
          <a:endParaRPr lang="ru-RU"/>
        </a:p>
      </dgm:t>
    </dgm:pt>
    <dgm:pt modelId="{95555D2C-E7B1-4BBB-99F7-111746E0EC13}" type="pres">
      <dgm:prSet presAssocID="{84155737-A5B7-41FC-9686-78B94EF88142}" presName="root2" presStyleCnt="0"/>
      <dgm:spPr/>
    </dgm:pt>
    <dgm:pt modelId="{1A892F50-EC4A-4A01-9B27-E62C13B766A5}" type="pres">
      <dgm:prSet presAssocID="{84155737-A5B7-41FC-9686-78B94EF88142}" presName="LevelTwoTextNode" presStyleLbl="node2" presStyleIdx="0" presStyleCnt="2" custScaleX="87816" custScaleY="1471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3E799A-3EAA-4290-B15E-49F15DB53230}" type="pres">
      <dgm:prSet presAssocID="{84155737-A5B7-41FC-9686-78B94EF88142}" presName="level3hierChild" presStyleCnt="0"/>
      <dgm:spPr/>
    </dgm:pt>
    <dgm:pt modelId="{93F0D916-EE71-4728-8751-F1D5EAAE0B88}" type="pres">
      <dgm:prSet presAssocID="{2B46A15E-177C-42EB-960C-A580E7D866DC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F94F8C8C-D503-46F4-95EC-D8BBBFB48BA6}" type="pres">
      <dgm:prSet presAssocID="{2B46A15E-177C-42EB-960C-A580E7D866DC}" presName="connTx" presStyleLbl="parChTrans1D3" presStyleIdx="0" presStyleCnt="4"/>
      <dgm:spPr/>
      <dgm:t>
        <a:bodyPr/>
        <a:lstStyle/>
        <a:p>
          <a:endParaRPr lang="ru-RU"/>
        </a:p>
      </dgm:t>
    </dgm:pt>
    <dgm:pt modelId="{EC45146C-65D3-4A53-8730-84891218AF8F}" type="pres">
      <dgm:prSet presAssocID="{63AEFFAA-6829-4AB2-BED5-161F5E4D2E32}" presName="root2" presStyleCnt="0"/>
      <dgm:spPr/>
    </dgm:pt>
    <dgm:pt modelId="{CCDF0741-41D1-4C54-B304-A7B4269F6C04}" type="pres">
      <dgm:prSet presAssocID="{63AEFFAA-6829-4AB2-BED5-161F5E4D2E32}" presName="LevelTwoTextNode" presStyleLbl="node3" presStyleIdx="0" presStyleCnt="4" custScaleX="166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4BE773-4642-4EE1-8E29-3CA59B0BB4AD}" type="pres">
      <dgm:prSet presAssocID="{63AEFFAA-6829-4AB2-BED5-161F5E4D2E32}" presName="level3hierChild" presStyleCnt="0"/>
      <dgm:spPr/>
    </dgm:pt>
    <dgm:pt modelId="{44E49FC3-6AC6-4318-81A1-2514712490A0}" type="pres">
      <dgm:prSet presAssocID="{5F2D87BF-FF33-463D-BBE9-9D024540C437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E418A650-DD22-4E33-974B-84AB18E219F3}" type="pres">
      <dgm:prSet presAssocID="{5F2D87BF-FF33-463D-BBE9-9D024540C437}" presName="connTx" presStyleLbl="parChTrans1D3" presStyleIdx="1" presStyleCnt="4"/>
      <dgm:spPr/>
      <dgm:t>
        <a:bodyPr/>
        <a:lstStyle/>
        <a:p>
          <a:endParaRPr lang="ru-RU"/>
        </a:p>
      </dgm:t>
    </dgm:pt>
    <dgm:pt modelId="{7F414A62-85CF-499F-890C-27FF8108C700}" type="pres">
      <dgm:prSet presAssocID="{5BEB83DE-F622-4B92-99F3-AC261F28D720}" presName="root2" presStyleCnt="0"/>
      <dgm:spPr/>
    </dgm:pt>
    <dgm:pt modelId="{E07FAA97-2706-43FF-967B-32D65913F65B}" type="pres">
      <dgm:prSet presAssocID="{5BEB83DE-F622-4B92-99F3-AC261F28D720}" presName="LevelTwoTextNode" presStyleLbl="node3" presStyleIdx="1" presStyleCnt="4" custScaleX="166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383F08-84A6-40D6-9125-D490EE4C2756}" type="pres">
      <dgm:prSet presAssocID="{5BEB83DE-F622-4B92-99F3-AC261F28D720}" presName="level3hierChild" presStyleCnt="0"/>
      <dgm:spPr/>
    </dgm:pt>
    <dgm:pt modelId="{1B59B787-4E00-451E-8333-3A78B1043F15}" type="pres">
      <dgm:prSet presAssocID="{A46BA5F6-D35D-4A4E-9CE7-545BE93C23DB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42F4211E-1FB1-4A1F-A055-5E0F249AB44E}" type="pres">
      <dgm:prSet presAssocID="{A46BA5F6-D35D-4A4E-9CE7-545BE93C23DB}" presName="connTx" presStyleLbl="parChTrans1D3" presStyleIdx="2" presStyleCnt="4"/>
      <dgm:spPr/>
      <dgm:t>
        <a:bodyPr/>
        <a:lstStyle/>
        <a:p>
          <a:endParaRPr lang="ru-RU"/>
        </a:p>
      </dgm:t>
    </dgm:pt>
    <dgm:pt modelId="{6509BB5C-57FB-4394-B618-BF824A2DA888}" type="pres">
      <dgm:prSet presAssocID="{8126D3B7-97E2-401C-AAC7-290437E7AC7D}" presName="root2" presStyleCnt="0"/>
      <dgm:spPr/>
    </dgm:pt>
    <dgm:pt modelId="{7C1A60D5-247E-4F45-A81E-41831DEE730C}" type="pres">
      <dgm:prSet presAssocID="{8126D3B7-97E2-401C-AAC7-290437E7AC7D}" presName="LevelTwoTextNode" presStyleLbl="node3" presStyleIdx="2" presStyleCnt="4" custScaleX="166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E16180-D2D9-4FCA-9517-A41E25F98252}" type="pres">
      <dgm:prSet presAssocID="{8126D3B7-97E2-401C-AAC7-290437E7AC7D}" presName="level3hierChild" presStyleCnt="0"/>
      <dgm:spPr/>
    </dgm:pt>
    <dgm:pt modelId="{F1965831-CBE1-4EEA-9ECD-00ADAA2DA24A}" type="pres">
      <dgm:prSet presAssocID="{44E7A73B-4592-4359-BD79-CAEC0522983F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9638D620-C0C4-4F9E-968E-A090B0226611}" type="pres">
      <dgm:prSet presAssocID="{44E7A73B-4592-4359-BD79-CAEC0522983F}" presName="connTx" presStyleLbl="parChTrans1D3" presStyleIdx="3" presStyleCnt="4"/>
      <dgm:spPr/>
      <dgm:t>
        <a:bodyPr/>
        <a:lstStyle/>
        <a:p>
          <a:endParaRPr lang="ru-RU"/>
        </a:p>
      </dgm:t>
    </dgm:pt>
    <dgm:pt modelId="{01FD4BDA-0E50-45D6-803F-2B4D52142D37}" type="pres">
      <dgm:prSet presAssocID="{92EEAB9C-9BF7-48D6-9355-206CDA777CF8}" presName="root2" presStyleCnt="0"/>
      <dgm:spPr/>
    </dgm:pt>
    <dgm:pt modelId="{CAE4A34C-7F04-493A-847F-085EB543049A}" type="pres">
      <dgm:prSet presAssocID="{92EEAB9C-9BF7-48D6-9355-206CDA777CF8}" presName="LevelTwoTextNode" presStyleLbl="node3" presStyleIdx="3" presStyleCnt="4" custScaleX="166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099BF1-5705-48BC-B0A5-4972BA51098A}" type="pres">
      <dgm:prSet presAssocID="{92EEAB9C-9BF7-48D6-9355-206CDA777CF8}" presName="level3hierChild" presStyleCnt="0"/>
      <dgm:spPr/>
    </dgm:pt>
    <dgm:pt modelId="{61EBCF4B-15CF-47F5-B04B-4A86CED74D43}" type="pres">
      <dgm:prSet presAssocID="{42DF820A-F41B-4569-84F9-947F60683F28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7553CEE-647D-4BE3-BDEF-02AB3CBCAF75}" type="pres">
      <dgm:prSet presAssocID="{42DF820A-F41B-4569-84F9-947F60683F28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EE9B29F-7EFE-4256-9BC7-2EC18B537598}" type="pres">
      <dgm:prSet presAssocID="{77CC61D6-7194-4281-82A4-97012E4AA1F3}" presName="root2" presStyleCnt="0"/>
      <dgm:spPr/>
    </dgm:pt>
    <dgm:pt modelId="{0EFABE0D-853E-44FB-BD8D-58FB502B0388}" type="pres">
      <dgm:prSet presAssocID="{77CC61D6-7194-4281-82A4-97012E4AA1F3}" presName="LevelTwoTextNode" presStyleLbl="node2" presStyleIdx="1" presStyleCnt="2" custScaleX="87816" custScaleY="1471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5AD151-79E1-4728-9AEE-BAE73C4A21D2}" type="pres">
      <dgm:prSet presAssocID="{77CC61D6-7194-4281-82A4-97012E4AA1F3}" presName="level3hierChild" presStyleCnt="0"/>
      <dgm:spPr/>
    </dgm:pt>
  </dgm:ptLst>
  <dgm:cxnLst>
    <dgm:cxn modelId="{CD867B48-6267-437C-BA68-50DD4D7E67A4}" type="presOf" srcId="{5F2D87BF-FF33-463D-BBE9-9D024540C437}" destId="{44E49FC3-6AC6-4318-81A1-2514712490A0}" srcOrd="0" destOrd="0" presId="urn:microsoft.com/office/officeart/2005/8/layout/hierarchy2"/>
    <dgm:cxn modelId="{348EEE69-0140-43A3-A2D0-3B715412B974}" srcId="{B0121CB0-7506-49A2-AAE6-E792278AD5DB}" destId="{84155737-A5B7-41FC-9686-78B94EF88142}" srcOrd="0" destOrd="0" parTransId="{A997D3B2-4C73-4245-9B8F-F7238A345C2B}" sibTransId="{011BE99C-02FB-4061-9B71-9AD9B52D0E22}"/>
    <dgm:cxn modelId="{DF436211-3AE2-4043-B23C-332092DE081F}" type="presOf" srcId="{A46BA5F6-D35D-4A4E-9CE7-545BE93C23DB}" destId="{1B59B787-4E00-451E-8333-3A78B1043F15}" srcOrd="0" destOrd="0" presId="urn:microsoft.com/office/officeart/2005/8/layout/hierarchy2"/>
    <dgm:cxn modelId="{8B6DDBCA-573C-48C1-8C63-E24CEE9A5AB2}" type="presOf" srcId="{A997D3B2-4C73-4245-9B8F-F7238A345C2B}" destId="{161F09DA-79FD-4846-B3F2-78A7D3E0F6D3}" srcOrd="0" destOrd="0" presId="urn:microsoft.com/office/officeart/2005/8/layout/hierarchy2"/>
    <dgm:cxn modelId="{1E997A63-FF01-41BB-AE8B-2A839927D52E}" srcId="{84155737-A5B7-41FC-9686-78B94EF88142}" destId="{92EEAB9C-9BF7-48D6-9355-206CDA777CF8}" srcOrd="3" destOrd="0" parTransId="{44E7A73B-4592-4359-BD79-CAEC0522983F}" sibTransId="{ACF6B9F6-C9EC-4F5A-B9B6-534CB0BE5445}"/>
    <dgm:cxn modelId="{E82D2363-3FA2-4DF8-90C0-ED160C82B1B3}" srcId="{84155737-A5B7-41FC-9686-78B94EF88142}" destId="{8126D3B7-97E2-401C-AAC7-290437E7AC7D}" srcOrd="2" destOrd="0" parTransId="{A46BA5F6-D35D-4A4E-9CE7-545BE93C23DB}" sibTransId="{3CA7FA61-E880-40E7-9E6D-3DB36CFB09B2}"/>
    <dgm:cxn modelId="{E9269E32-CCE2-4B09-B702-3911D063CB5E}" type="presOf" srcId="{5BEB83DE-F622-4B92-99F3-AC261F28D720}" destId="{E07FAA97-2706-43FF-967B-32D65913F65B}" srcOrd="0" destOrd="0" presId="urn:microsoft.com/office/officeart/2005/8/layout/hierarchy2"/>
    <dgm:cxn modelId="{A1DB2D6D-FBAD-4CFB-85DE-CC8C8935AF65}" type="presOf" srcId="{2B46A15E-177C-42EB-960C-A580E7D866DC}" destId="{F94F8C8C-D503-46F4-95EC-D8BBBFB48BA6}" srcOrd="1" destOrd="0" presId="urn:microsoft.com/office/officeart/2005/8/layout/hierarchy2"/>
    <dgm:cxn modelId="{3519E357-FCFB-493F-8E6E-FAAFEEEE3754}" type="presOf" srcId="{63AEFFAA-6829-4AB2-BED5-161F5E4D2E32}" destId="{CCDF0741-41D1-4C54-B304-A7B4269F6C04}" srcOrd="0" destOrd="0" presId="urn:microsoft.com/office/officeart/2005/8/layout/hierarchy2"/>
    <dgm:cxn modelId="{13D91ABC-CD37-4302-ABEE-A6495ABC6CDB}" type="presOf" srcId="{42DF820A-F41B-4569-84F9-947F60683F28}" destId="{61EBCF4B-15CF-47F5-B04B-4A86CED74D43}" srcOrd="0" destOrd="0" presId="urn:microsoft.com/office/officeart/2005/8/layout/hierarchy2"/>
    <dgm:cxn modelId="{5FFEDDF7-9947-42F1-BE33-D97405024568}" type="presOf" srcId="{42DF820A-F41B-4569-84F9-947F60683F28}" destId="{37553CEE-647D-4BE3-BDEF-02AB3CBCAF75}" srcOrd="1" destOrd="0" presId="urn:microsoft.com/office/officeart/2005/8/layout/hierarchy2"/>
    <dgm:cxn modelId="{BABC8E93-B700-4FD6-884E-02BC08411A1B}" type="presOf" srcId="{A997D3B2-4C73-4245-9B8F-F7238A345C2B}" destId="{DE6C0F3C-9327-4E4D-BFBC-4D23D6D6834E}" srcOrd="1" destOrd="0" presId="urn:microsoft.com/office/officeart/2005/8/layout/hierarchy2"/>
    <dgm:cxn modelId="{90F6DBF2-95ED-401F-B18A-6E342D98DBF2}" type="presOf" srcId="{93969EB9-9E41-4915-892C-2D9801BAFEB6}" destId="{C240AB2C-7C84-44B1-B973-3F9630597516}" srcOrd="0" destOrd="0" presId="urn:microsoft.com/office/officeart/2005/8/layout/hierarchy2"/>
    <dgm:cxn modelId="{E899980B-2520-46E6-8B3F-EE42A1A21D99}" type="presOf" srcId="{8126D3B7-97E2-401C-AAC7-290437E7AC7D}" destId="{7C1A60D5-247E-4F45-A81E-41831DEE730C}" srcOrd="0" destOrd="0" presId="urn:microsoft.com/office/officeart/2005/8/layout/hierarchy2"/>
    <dgm:cxn modelId="{516B7347-9010-41FC-890D-94996ABC7955}" type="presOf" srcId="{B0121CB0-7506-49A2-AAE6-E792278AD5DB}" destId="{1CABC251-AAC7-41EC-9292-E6AF3413A902}" srcOrd="0" destOrd="0" presId="urn:microsoft.com/office/officeart/2005/8/layout/hierarchy2"/>
    <dgm:cxn modelId="{2FE81742-BD56-4FBD-B115-EB5C96F7CE53}" type="presOf" srcId="{77CC61D6-7194-4281-82A4-97012E4AA1F3}" destId="{0EFABE0D-853E-44FB-BD8D-58FB502B0388}" srcOrd="0" destOrd="0" presId="urn:microsoft.com/office/officeart/2005/8/layout/hierarchy2"/>
    <dgm:cxn modelId="{B947B0E8-2864-4C38-B588-97F4EAECC784}" srcId="{84155737-A5B7-41FC-9686-78B94EF88142}" destId="{5BEB83DE-F622-4B92-99F3-AC261F28D720}" srcOrd="1" destOrd="0" parTransId="{5F2D87BF-FF33-463D-BBE9-9D024540C437}" sibTransId="{B8FB45B7-E240-4A2F-A2EE-C13E080A5978}"/>
    <dgm:cxn modelId="{4A420C88-EF8A-48CA-8AC5-FD122CD6EDAA}" type="presOf" srcId="{84155737-A5B7-41FC-9686-78B94EF88142}" destId="{1A892F50-EC4A-4A01-9B27-E62C13B766A5}" srcOrd="0" destOrd="0" presId="urn:microsoft.com/office/officeart/2005/8/layout/hierarchy2"/>
    <dgm:cxn modelId="{5D9E91FB-F721-4740-A8A5-3213CF5F20D7}" type="presOf" srcId="{44E7A73B-4592-4359-BD79-CAEC0522983F}" destId="{9638D620-C0C4-4F9E-968E-A090B0226611}" srcOrd="1" destOrd="0" presId="urn:microsoft.com/office/officeart/2005/8/layout/hierarchy2"/>
    <dgm:cxn modelId="{06C807E9-8887-4BF3-BD52-E1185389E841}" srcId="{93969EB9-9E41-4915-892C-2D9801BAFEB6}" destId="{B0121CB0-7506-49A2-AAE6-E792278AD5DB}" srcOrd="0" destOrd="0" parTransId="{440452D9-AF0F-4B1C-9D87-5A17E9A8A5FE}" sibTransId="{59BCD1BA-E61F-4911-934C-493DE6D4327C}"/>
    <dgm:cxn modelId="{06A66D70-F554-45E4-A7C3-29B77AB7601A}" type="presOf" srcId="{A46BA5F6-D35D-4A4E-9CE7-545BE93C23DB}" destId="{42F4211E-1FB1-4A1F-A055-5E0F249AB44E}" srcOrd="1" destOrd="0" presId="urn:microsoft.com/office/officeart/2005/8/layout/hierarchy2"/>
    <dgm:cxn modelId="{F2233664-D62A-4CDB-AC50-D6E290EB5363}" type="presOf" srcId="{92EEAB9C-9BF7-48D6-9355-206CDA777CF8}" destId="{CAE4A34C-7F04-493A-847F-085EB543049A}" srcOrd="0" destOrd="0" presId="urn:microsoft.com/office/officeart/2005/8/layout/hierarchy2"/>
    <dgm:cxn modelId="{B62A609A-0A49-43C6-8C9C-CE518E2A7F6F}" type="presOf" srcId="{2B46A15E-177C-42EB-960C-A580E7D866DC}" destId="{93F0D916-EE71-4728-8751-F1D5EAAE0B88}" srcOrd="0" destOrd="0" presId="urn:microsoft.com/office/officeart/2005/8/layout/hierarchy2"/>
    <dgm:cxn modelId="{681915D2-E698-45ED-A5BE-63B0565D414C}" srcId="{84155737-A5B7-41FC-9686-78B94EF88142}" destId="{63AEFFAA-6829-4AB2-BED5-161F5E4D2E32}" srcOrd="0" destOrd="0" parTransId="{2B46A15E-177C-42EB-960C-A580E7D866DC}" sibTransId="{460F8C0C-F0D1-4C43-B419-8744ABDFB2FE}"/>
    <dgm:cxn modelId="{1EF669A3-099F-4080-8349-A5FB02602FA2}" type="presOf" srcId="{5F2D87BF-FF33-463D-BBE9-9D024540C437}" destId="{E418A650-DD22-4E33-974B-84AB18E219F3}" srcOrd="1" destOrd="0" presId="urn:microsoft.com/office/officeart/2005/8/layout/hierarchy2"/>
    <dgm:cxn modelId="{FC28E0C6-C345-43E8-A8E3-96FDD41A9D99}" srcId="{B0121CB0-7506-49A2-AAE6-E792278AD5DB}" destId="{77CC61D6-7194-4281-82A4-97012E4AA1F3}" srcOrd="1" destOrd="0" parTransId="{42DF820A-F41B-4569-84F9-947F60683F28}" sibTransId="{9FE10C9C-0215-414F-B4D0-080538361484}"/>
    <dgm:cxn modelId="{88227B06-8923-40EF-BAAC-1BFF4A64E7B1}" type="presOf" srcId="{44E7A73B-4592-4359-BD79-CAEC0522983F}" destId="{F1965831-CBE1-4EEA-9ECD-00ADAA2DA24A}" srcOrd="0" destOrd="0" presId="urn:microsoft.com/office/officeart/2005/8/layout/hierarchy2"/>
    <dgm:cxn modelId="{E213E3C4-FABA-4280-8304-64F22986F910}" type="presParOf" srcId="{C240AB2C-7C84-44B1-B973-3F9630597516}" destId="{71925934-08CF-4BFC-8665-0668CEF348CC}" srcOrd="0" destOrd="0" presId="urn:microsoft.com/office/officeart/2005/8/layout/hierarchy2"/>
    <dgm:cxn modelId="{C919DA19-3568-4FB1-84F8-5B4C9B3BA0E6}" type="presParOf" srcId="{71925934-08CF-4BFC-8665-0668CEF348CC}" destId="{1CABC251-AAC7-41EC-9292-E6AF3413A902}" srcOrd="0" destOrd="0" presId="urn:microsoft.com/office/officeart/2005/8/layout/hierarchy2"/>
    <dgm:cxn modelId="{0C73094A-584B-4CEE-8218-26C270DCDCDC}" type="presParOf" srcId="{71925934-08CF-4BFC-8665-0668CEF348CC}" destId="{9C70C6C4-111D-4E07-9FD1-C22CA305A069}" srcOrd="1" destOrd="0" presId="urn:microsoft.com/office/officeart/2005/8/layout/hierarchy2"/>
    <dgm:cxn modelId="{B56E72D5-09F8-43C9-83EC-64C83F00E10A}" type="presParOf" srcId="{9C70C6C4-111D-4E07-9FD1-C22CA305A069}" destId="{161F09DA-79FD-4846-B3F2-78A7D3E0F6D3}" srcOrd="0" destOrd="0" presId="urn:microsoft.com/office/officeart/2005/8/layout/hierarchy2"/>
    <dgm:cxn modelId="{F48BD319-C2F6-454F-83D9-77072FB2C904}" type="presParOf" srcId="{161F09DA-79FD-4846-B3F2-78A7D3E0F6D3}" destId="{DE6C0F3C-9327-4E4D-BFBC-4D23D6D6834E}" srcOrd="0" destOrd="0" presId="urn:microsoft.com/office/officeart/2005/8/layout/hierarchy2"/>
    <dgm:cxn modelId="{78396C4C-C634-4085-9CE9-1ED58CB50D6E}" type="presParOf" srcId="{9C70C6C4-111D-4E07-9FD1-C22CA305A069}" destId="{95555D2C-E7B1-4BBB-99F7-111746E0EC13}" srcOrd="1" destOrd="0" presId="urn:microsoft.com/office/officeart/2005/8/layout/hierarchy2"/>
    <dgm:cxn modelId="{F4263443-4AB3-4275-9159-9F3BE42822DD}" type="presParOf" srcId="{95555D2C-E7B1-4BBB-99F7-111746E0EC13}" destId="{1A892F50-EC4A-4A01-9B27-E62C13B766A5}" srcOrd="0" destOrd="0" presId="urn:microsoft.com/office/officeart/2005/8/layout/hierarchy2"/>
    <dgm:cxn modelId="{5F08063C-2D2F-441C-ADFE-4EA514154FDC}" type="presParOf" srcId="{95555D2C-E7B1-4BBB-99F7-111746E0EC13}" destId="{963E799A-3EAA-4290-B15E-49F15DB53230}" srcOrd="1" destOrd="0" presId="urn:microsoft.com/office/officeart/2005/8/layout/hierarchy2"/>
    <dgm:cxn modelId="{F7B2364B-1F73-45A7-B68B-BA668F70297F}" type="presParOf" srcId="{963E799A-3EAA-4290-B15E-49F15DB53230}" destId="{93F0D916-EE71-4728-8751-F1D5EAAE0B88}" srcOrd="0" destOrd="0" presId="urn:microsoft.com/office/officeart/2005/8/layout/hierarchy2"/>
    <dgm:cxn modelId="{67E92378-D880-4869-8263-8FD65099BD47}" type="presParOf" srcId="{93F0D916-EE71-4728-8751-F1D5EAAE0B88}" destId="{F94F8C8C-D503-46F4-95EC-D8BBBFB48BA6}" srcOrd="0" destOrd="0" presId="urn:microsoft.com/office/officeart/2005/8/layout/hierarchy2"/>
    <dgm:cxn modelId="{E47D4F2B-74FD-4AF1-93A1-7502832ABB81}" type="presParOf" srcId="{963E799A-3EAA-4290-B15E-49F15DB53230}" destId="{EC45146C-65D3-4A53-8730-84891218AF8F}" srcOrd="1" destOrd="0" presId="urn:microsoft.com/office/officeart/2005/8/layout/hierarchy2"/>
    <dgm:cxn modelId="{8D16F594-94FD-4C62-A9F6-DC98643516C6}" type="presParOf" srcId="{EC45146C-65D3-4A53-8730-84891218AF8F}" destId="{CCDF0741-41D1-4C54-B304-A7B4269F6C04}" srcOrd="0" destOrd="0" presId="urn:microsoft.com/office/officeart/2005/8/layout/hierarchy2"/>
    <dgm:cxn modelId="{8D382684-AEDF-4716-ACEF-69DFDCAC5039}" type="presParOf" srcId="{EC45146C-65D3-4A53-8730-84891218AF8F}" destId="{824BE773-4642-4EE1-8E29-3CA59B0BB4AD}" srcOrd="1" destOrd="0" presId="urn:microsoft.com/office/officeart/2005/8/layout/hierarchy2"/>
    <dgm:cxn modelId="{11BF80CF-E0F0-4134-A5A9-B623017219C1}" type="presParOf" srcId="{963E799A-3EAA-4290-B15E-49F15DB53230}" destId="{44E49FC3-6AC6-4318-81A1-2514712490A0}" srcOrd="2" destOrd="0" presId="urn:microsoft.com/office/officeart/2005/8/layout/hierarchy2"/>
    <dgm:cxn modelId="{0886FF27-8DA3-4314-9D61-9D66A58C13D2}" type="presParOf" srcId="{44E49FC3-6AC6-4318-81A1-2514712490A0}" destId="{E418A650-DD22-4E33-974B-84AB18E219F3}" srcOrd="0" destOrd="0" presId="urn:microsoft.com/office/officeart/2005/8/layout/hierarchy2"/>
    <dgm:cxn modelId="{A890C6EB-953E-43B8-AC70-F24D9908DECF}" type="presParOf" srcId="{963E799A-3EAA-4290-B15E-49F15DB53230}" destId="{7F414A62-85CF-499F-890C-27FF8108C700}" srcOrd="3" destOrd="0" presId="urn:microsoft.com/office/officeart/2005/8/layout/hierarchy2"/>
    <dgm:cxn modelId="{6BB2081D-B168-4D60-B51E-15B43847BE69}" type="presParOf" srcId="{7F414A62-85CF-499F-890C-27FF8108C700}" destId="{E07FAA97-2706-43FF-967B-32D65913F65B}" srcOrd="0" destOrd="0" presId="urn:microsoft.com/office/officeart/2005/8/layout/hierarchy2"/>
    <dgm:cxn modelId="{483B15D2-4144-4634-99E1-C46EDEBFECEB}" type="presParOf" srcId="{7F414A62-85CF-499F-890C-27FF8108C700}" destId="{29383F08-84A6-40D6-9125-D490EE4C2756}" srcOrd="1" destOrd="0" presId="urn:microsoft.com/office/officeart/2005/8/layout/hierarchy2"/>
    <dgm:cxn modelId="{2E51471E-5F93-4961-933B-9D26BDC6C1DF}" type="presParOf" srcId="{963E799A-3EAA-4290-B15E-49F15DB53230}" destId="{1B59B787-4E00-451E-8333-3A78B1043F15}" srcOrd="4" destOrd="0" presId="urn:microsoft.com/office/officeart/2005/8/layout/hierarchy2"/>
    <dgm:cxn modelId="{9135E3E7-6AF1-4D32-9623-C338003F5FE9}" type="presParOf" srcId="{1B59B787-4E00-451E-8333-3A78B1043F15}" destId="{42F4211E-1FB1-4A1F-A055-5E0F249AB44E}" srcOrd="0" destOrd="0" presId="urn:microsoft.com/office/officeart/2005/8/layout/hierarchy2"/>
    <dgm:cxn modelId="{3C371429-1D5F-4684-A416-DE0F02B0E355}" type="presParOf" srcId="{963E799A-3EAA-4290-B15E-49F15DB53230}" destId="{6509BB5C-57FB-4394-B618-BF824A2DA888}" srcOrd="5" destOrd="0" presId="urn:microsoft.com/office/officeart/2005/8/layout/hierarchy2"/>
    <dgm:cxn modelId="{757F06F0-D180-442C-A64D-62067D207CBD}" type="presParOf" srcId="{6509BB5C-57FB-4394-B618-BF824A2DA888}" destId="{7C1A60D5-247E-4F45-A81E-41831DEE730C}" srcOrd="0" destOrd="0" presId="urn:microsoft.com/office/officeart/2005/8/layout/hierarchy2"/>
    <dgm:cxn modelId="{7979CF25-4136-412B-8356-8CE1D26C99BC}" type="presParOf" srcId="{6509BB5C-57FB-4394-B618-BF824A2DA888}" destId="{32E16180-D2D9-4FCA-9517-A41E25F98252}" srcOrd="1" destOrd="0" presId="urn:microsoft.com/office/officeart/2005/8/layout/hierarchy2"/>
    <dgm:cxn modelId="{28BFB8E0-3A67-44B6-9D61-2B75EC4A7848}" type="presParOf" srcId="{963E799A-3EAA-4290-B15E-49F15DB53230}" destId="{F1965831-CBE1-4EEA-9ECD-00ADAA2DA24A}" srcOrd="6" destOrd="0" presId="urn:microsoft.com/office/officeart/2005/8/layout/hierarchy2"/>
    <dgm:cxn modelId="{D3F79E63-1F1A-4250-A4AB-02FC7ACE9AD4}" type="presParOf" srcId="{F1965831-CBE1-4EEA-9ECD-00ADAA2DA24A}" destId="{9638D620-C0C4-4F9E-968E-A090B0226611}" srcOrd="0" destOrd="0" presId="urn:microsoft.com/office/officeart/2005/8/layout/hierarchy2"/>
    <dgm:cxn modelId="{8CF12D65-4632-42A0-919E-54925F2437E0}" type="presParOf" srcId="{963E799A-3EAA-4290-B15E-49F15DB53230}" destId="{01FD4BDA-0E50-45D6-803F-2B4D52142D37}" srcOrd="7" destOrd="0" presId="urn:microsoft.com/office/officeart/2005/8/layout/hierarchy2"/>
    <dgm:cxn modelId="{3D85DAEB-BE1F-4A7B-9DD9-B0DD7CDF95AF}" type="presParOf" srcId="{01FD4BDA-0E50-45D6-803F-2B4D52142D37}" destId="{CAE4A34C-7F04-493A-847F-085EB543049A}" srcOrd="0" destOrd="0" presId="urn:microsoft.com/office/officeart/2005/8/layout/hierarchy2"/>
    <dgm:cxn modelId="{FC7DCB71-EA34-434C-84AB-B9C060A74CE3}" type="presParOf" srcId="{01FD4BDA-0E50-45D6-803F-2B4D52142D37}" destId="{FE099BF1-5705-48BC-B0A5-4972BA51098A}" srcOrd="1" destOrd="0" presId="urn:microsoft.com/office/officeart/2005/8/layout/hierarchy2"/>
    <dgm:cxn modelId="{5CC85FAD-8BD9-4BB4-BD59-3587ED920C29}" type="presParOf" srcId="{9C70C6C4-111D-4E07-9FD1-C22CA305A069}" destId="{61EBCF4B-15CF-47F5-B04B-4A86CED74D43}" srcOrd="2" destOrd="0" presId="urn:microsoft.com/office/officeart/2005/8/layout/hierarchy2"/>
    <dgm:cxn modelId="{DC752B64-848D-45F5-A53A-6E18991CF3C3}" type="presParOf" srcId="{61EBCF4B-15CF-47F5-B04B-4A86CED74D43}" destId="{37553CEE-647D-4BE3-BDEF-02AB3CBCAF75}" srcOrd="0" destOrd="0" presId="urn:microsoft.com/office/officeart/2005/8/layout/hierarchy2"/>
    <dgm:cxn modelId="{68EE82E6-9817-4851-8D0B-E5469162DBF6}" type="presParOf" srcId="{9C70C6C4-111D-4E07-9FD1-C22CA305A069}" destId="{7EE9B29F-7EFE-4256-9BC7-2EC18B537598}" srcOrd="3" destOrd="0" presId="urn:microsoft.com/office/officeart/2005/8/layout/hierarchy2"/>
    <dgm:cxn modelId="{D5D10218-5602-40F6-B422-9AF4064ACC4B}" type="presParOf" srcId="{7EE9B29F-7EFE-4256-9BC7-2EC18B537598}" destId="{0EFABE0D-853E-44FB-BD8D-58FB502B0388}" srcOrd="0" destOrd="0" presId="urn:microsoft.com/office/officeart/2005/8/layout/hierarchy2"/>
    <dgm:cxn modelId="{30804B86-260F-411A-99DF-D2E2DFFFBEB5}" type="presParOf" srcId="{7EE9B29F-7EFE-4256-9BC7-2EC18B537598}" destId="{5A5AD151-79E1-4728-9AEE-BAE73C4A21D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0F1082-E3D3-411A-98BC-9124AFB2B592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FA9EB84-5141-44DB-947C-6E13C2FD44B4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Властивості</a:t>
          </a:r>
          <a:endParaRPr lang="ru-RU" sz="2400" b="1" i="0" dirty="0"/>
        </a:p>
      </dgm:t>
    </dgm:pt>
    <dgm:pt modelId="{DE362D5D-A72E-461E-8897-22E7748CCC67}" type="parTrans" cxnId="{4C6E9D3C-FA91-4264-964D-7A3B83D3FB3E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BB5E98E1-CE5D-4834-B1F3-1F5E72FD90D9}" type="sibTrans" cxnId="{4C6E9D3C-FA91-4264-964D-7A3B83D3FB3E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119DDBF5-173F-4A43-86EF-DFD93E90AC97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dirty="0" smtClean="0"/>
            <a:t>Чи можна на дошці продовжити пряму лінію ліворуч? Праворуч? А на стіні? Пряму лінію можна продовжити нескінченно, праворуч або ліворуч, тому у прямої лінії немає ні початку ні кінця:</a:t>
          </a:r>
          <a:endParaRPr lang="ru-RU" sz="2400" i="0" dirty="0" smtClean="0"/>
        </a:p>
      </dgm:t>
    </dgm:pt>
    <dgm:pt modelId="{6E32BAB4-2BD0-4788-A41C-185479BEFF7F}" type="parTrans" cxnId="{FDE32D5C-F2BD-4F98-813A-95262A966F8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6CAC6C1A-3A79-4939-BB12-030E9878020A}" type="sibTrans" cxnId="{FDE32D5C-F2BD-4F98-813A-95262A966F86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6040378F-2518-4FC9-B0B1-D733C4FB47CC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dirty="0" smtClean="0"/>
            <a:t>Виділення фігури, що вивчається  із множини інших фігур: </a:t>
          </a:r>
          <a:endParaRPr lang="ru-RU" sz="2400" b="1" i="0" dirty="0"/>
        </a:p>
      </dgm:t>
    </dgm:pt>
    <dgm:pt modelId="{A1305CDA-2E2F-49A4-AFE2-D6B3E0FFDFCD}" type="parTrans" cxnId="{718A4CBC-1A3F-47B0-BF72-655A2ABB6432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066CC78E-26FB-41DA-9CDD-B95B72F7EEA6}" type="sibTrans" cxnId="{718A4CBC-1A3F-47B0-BF72-655A2ABB6432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76A2A8C4-5E31-45DA-8163-925E867772E1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Покажіть серед ліній, які накреслені на дошці прямі лінії:</a:t>
          </a:r>
          <a:endParaRPr lang="uk-UA" sz="2400" i="0" dirty="0" smtClean="0"/>
        </a:p>
      </dgm:t>
    </dgm:pt>
    <dgm:pt modelId="{96947459-0E0E-4BA0-9EEF-EB39B6802A6D}" type="parTrans" cxnId="{FF81FDD0-4526-47D6-94E6-D2E801C43A7B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098846A0-E1A2-4218-B61A-1BE2B2656FF6}" type="sibTrans" cxnId="{FF81FDD0-4526-47D6-94E6-D2E801C43A7B}">
      <dgm:prSet/>
      <dgm:spPr/>
      <dgm:t>
        <a:bodyPr/>
        <a:lstStyle/>
        <a:p>
          <a:pPr>
            <a:lnSpc>
              <a:spcPct val="80000"/>
            </a:lnSpc>
          </a:pPr>
          <a:endParaRPr lang="ru-RU" sz="2400" i="0">
            <a:solidFill>
              <a:schemeClr val="tx1"/>
            </a:solidFill>
          </a:endParaRPr>
        </a:p>
      </dgm:t>
    </dgm:pt>
    <dgm:pt modelId="{47E3EC7C-810B-4135-8C24-BF3DE61D29D1}" type="pres">
      <dgm:prSet presAssocID="{A40F1082-E3D3-411A-98BC-9124AFB2B5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E855D8-CBF1-4982-8329-F91B2B957C9B}" type="pres">
      <dgm:prSet presAssocID="{8FA9EB84-5141-44DB-947C-6E13C2FD44B4}" presName="linNode" presStyleCnt="0"/>
      <dgm:spPr/>
    </dgm:pt>
    <dgm:pt modelId="{7045B07A-15A7-479C-9E1F-6D3D10B73CC8}" type="pres">
      <dgm:prSet presAssocID="{8FA9EB84-5141-44DB-947C-6E13C2FD44B4}" presName="parentText" presStyleLbl="node1" presStyleIdx="0" presStyleCnt="2" custScaleX="990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FA5B8-7D4C-4E77-965B-42B5C560796A}" type="pres">
      <dgm:prSet presAssocID="{8FA9EB84-5141-44DB-947C-6E13C2FD44B4}" presName="descendantText" presStyleLbl="alignAccFollowNode1" presStyleIdx="0" presStyleCnt="2" custScaleX="1646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B5CB7-8634-4367-84D1-2DF3277B544C}" type="pres">
      <dgm:prSet presAssocID="{BB5E98E1-CE5D-4834-B1F3-1F5E72FD90D9}" presName="sp" presStyleCnt="0"/>
      <dgm:spPr/>
    </dgm:pt>
    <dgm:pt modelId="{585FF600-4928-425B-8DDF-1AA48A516571}" type="pres">
      <dgm:prSet presAssocID="{6040378F-2518-4FC9-B0B1-D733C4FB47CC}" presName="linNode" presStyleCnt="0"/>
      <dgm:spPr/>
    </dgm:pt>
    <dgm:pt modelId="{5402BF9D-646A-412C-9B6F-5DAB6314B1FF}" type="pres">
      <dgm:prSet presAssocID="{6040378F-2518-4FC9-B0B1-D733C4FB47CC}" presName="parentText" presStyleLbl="node1" presStyleIdx="1" presStyleCnt="2" custScaleX="771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70A23-61CD-44D6-B9AD-289D044437EF}" type="pres">
      <dgm:prSet presAssocID="{6040378F-2518-4FC9-B0B1-D733C4FB47CC}" presName="descendantText" presStyleLbl="alignAccFollowNode1" presStyleIdx="1" presStyleCnt="2" custScaleX="129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E8E15D-9BA8-4C65-94A9-CA9479FD9A48}" type="presOf" srcId="{6040378F-2518-4FC9-B0B1-D733C4FB47CC}" destId="{5402BF9D-646A-412C-9B6F-5DAB6314B1FF}" srcOrd="0" destOrd="0" presId="urn:microsoft.com/office/officeart/2005/8/layout/vList5"/>
    <dgm:cxn modelId="{4C6E9D3C-FA91-4264-964D-7A3B83D3FB3E}" srcId="{A40F1082-E3D3-411A-98BC-9124AFB2B592}" destId="{8FA9EB84-5141-44DB-947C-6E13C2FD44B4}" srcOrd="0" destOrd="0" parTransId="{DE362D5D-A72E-461E-8897-22E7748CCC67}" sibTransId="{BB5E98E1-CE5D-4834-B1F3-1F5E72FD90D9}"/>
    <dgm:cxn modelId="{A12D23A8-9AF8-4A0E-ADF2-0B772BB51CC2}" type="presOf" srcId="{76A2A8C4-5E31-45DA-8163-925E867772E1}" destId="{10170A23-61CD-44D6-B9AD-289D044437EF}" srcOrd="0" destOrd="0" presId="urn:microsoft.com/office/officeart/2005/8/layout/vList5"/>
    <dgm:cxn modelId="{6757BC8F-07E9-4B5C-A7C7-3F11E5BC879F}" type="presOf" srcId="{119DDBF5-173F-4A43-86EF-DFD93E90AC97}" destId="{C5BFA5B8-7D4C-4E77-965B-42B5C560796A}" srcOrd="0" destOrd="0" presId="urn:microsoft.com/office/officeart/2005/8/layout/vList5"/>
    <dgm:cxn modelId="{FDE32D5C-F2BD-4F98-813A-95262A966F86}" srcId="{8FA9EB84-5141-44DB-947C-6E13C2FD44B4}" destId="{119DDBF5-173F-4A43-86EF-DFD93E90AC97}" srcOrd="0" destOrd="0" parTransId="{6E32BAB4-2BD0-4788-A41C-185479BEFF7F}" sibTransId="{6CAC6C1A-3A79-4939-BB12-030E9878020A}"/>
    <dgm:cxn modelId="{718A4CBC-1A3F-47B0-BF72-655A2ABB6432}" srcId="{A40F1082-E3D3-411A-98BC-9124AFB2B592}" destId="{6040378F-2518-4FC9-B0B1-D733C4FB47CC}" srcOrd="1" destOrd="0" parTransId="{A1305CDA-2E2F-49A4-AFE2-D6B3E0FFDFCD}" sibTransId="{066CC78E-26FB-41DA-9CDD-B95B72F7EEA6}"/>
    <dgm:cxn modelId="{835489EC-0AC6-4489-B141-2656FE6BAC81}" type="presOf" srcId="{8FA9EB84-5141-44DB-947C-6E13C2FD44B4}" destId="{7045B07A-15A7-479C-9E1F-6D3D10B73CC8}" srcOrd="0" destOrd="0" presId="urn:microsoft.com/office/officeart/2005/8/layout/vList5"/>
    <dgm:cxn modelId="{FF81FDD0-4526-47D6-94E6-D2E801C43A7B}" srcId="{6040378F-2518-4FC9-B0B1-D733C4FB47CC}" destId="{76A2A8C4-5E31-45DA-8163-925E867772E1}" srcOrd="0" destOrd="0" parTransId="{96947459-0E0E-4BA0-9EEF-EB39B6802A6D}" sibTransId="{098846A0-E1A2-4218-B61A-1BE2B2656FF6}"/>
    <dgm:cxn modelId="{7DB8BF79-C4AD-4A4A-A8D3-7E12B4BC5DB5}" type="presOf" srcId="{A40F1082-E3D3-411A-98BC-9124AFB2B592}" destId="{47E3EC7C-810B-4135-8C24-BF3DE61D29D1}" srcOrd="0" destOrd="0" presId="urn:microsoft.com/office/officeart/2005/8/layout/vList5"/>
    <dgm:cxn modelId="{DA4D9BED-82C0-4857-A243-DE7E9F85BED2}" type="presParOf" srcId="{47E3EC7C-810B-4135-8C24-BF3DE61D29D1}" destId="{59E855D8-CBF1-4982-8329-F91B2B957C9B}" srcOrd="0" destOrd="0" presId="urn:microsoft.com/office/officeart/2005/8/layout/vList5"/>
    <dgm:cxn modelId="{91DED6FC-B352-48CA-88F8-18B06071F579}" type="presParOf" srcId="{59E855D8-CBF1-4982-8329-F91B2B957C9B}" destId="{7045B07A-15A7-479C-9E1F-6D3D10B73CC8}" srcOrd="0" destOrd="0" presId="urn:microsoft.com/office/officeart/2005/8/layout/vList5"/>
    <dgm:cxn modelId="{B48412A0-BCD4-4D63-888A-1883DF5B6BD5}" type="presParOf" srcId="{59E855D8-CBF1-4982-8329-F91B2B957C9B}" destId="{C5BFA5B8-7D4C-4E77-965B-42B5C560796A}" srcOrd="1" destOrd="0" presId="urn:microsoft.com/office/officeart/2005/8/layout/vList5"/>
    <dgm:cxn modelId="{18A38B7C-E3CB-48E0-BA5B-05449842E1AE}" type="presParOf" srcId="{47E3EC7C-810B-4135-8C24-BF3DE61D29D1}" destId="{D69B5CB7-8634-4367-84D1-2DF3277B544C}" srcOrd="1" destOrd="0" presId="urn:microsoft.com/office/officeart/2005/8/layout/vList5"/>
    <dgm:cxn modelId="{A6888B9D-9DE0-4C76-9F4E-775FD9558C28}" type="presParOf" srcId="{47E3EC7C-810B-4135-8C24-BF3DE61D29D1}" destId="{585FF600-4928-425B-8DDF-1AA48A516571}" srcOrd="2" destOrd="0" presId="urn:microsoft.com/office/officeart/2005/8/layout/vList5"/>
    <dgm:cxn modelId="{5981BE43-7F3C-4B48-B58D-6A951A1A0EA0}" type="presParOf" srcId="{585FF600-4928-425B-8DDF-1AA48A516571}" destId="{5402BF9D-646A-412C-9B6F-5DAB6314B1FF}" srcOrd="0" destOrd="0" presId="urn:microsoft.com/office/officeart/2005/8/layout/vList5"/>
    <dgm:cxn modelId="{B566973A-B0CE-46F3-8E84-39D7B8400307}" type="presParOf" srcId="{585FF600-4928-425B-8DDF-1AA48A516571}" destId="{10170A23-61CD-44D6-B9AD-289D044437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D7328F-A3DF-4F61-A018-5CA151DB5652}" type="doc">
      <dgm:prSet loTypeId="urn:microsoft.com/office/officeart/2005/8/layout/vList5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84034DEA-8F9D-4A08-A49F-0A0145FDF6CC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smtClean="0"/>
            <a:t> Побудова геометричної фігури</a:t>
          </a:r>
        </a:p>
        <a:p>
          <a:pPr algn="ctr" defTabSz="191135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b="1" i="0" dirty="0"/>
        </a:p>
      </dgm:t>
    </dgm:pt>
    <dgm:pt modelId="{69206CE7-B974-4573-9C75-ACDDB47DF381}" type="parTrans" cxnId="{9EAB398B-D376-4358-98AA-7242B5DCA3C7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A3835940-BE9F-4288-B18F-CD69E02FF89B}" type="sibTrans" cxnId="{9EAB398B-D376-4358-98AA-7242B5DCA3C7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BF58128B-FA18-479B-8BD8-692449F6FCA9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</a:pPr>
          <a:r>
            <a:rPr lang="uk-UA" sz="2400" dirty="0" smtClean="0"/>
            <a:t>Спробуємо разом (ви у зошитах, я на дошці) провести від руки прямі лінії. Хто отримав пряму лінію? Безумовно, від руки провести пряму лінію дуже важко, тому будемо використовувати лінійку.</a:t>
          </a:r>
          <a:endParaRPr lang="ru-RU" sz="2400" dirty="0"/>
        </a:p>
      </dgm:t>
    </dgm:pt>
    <dgm:pt modelId="{E3AA776C-1743-4020-85EE-CC118FF581B5}" type="parTrans" cxnId="{68F1B99F-0328-48B7-8300-AA0C0EF6D379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28E5B9CB-DC8D-4BB7-877D-9188322790C4}" type="sibTrans" cxnId="{68F1B99F-0328-48B7-8300-AA0C0EF6D379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0EACD341-E590-414D-9A9A-0741661EDDF6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</a:pPr>
          <a:r>
            <a:rPr lang="uk-UA" sz="2400" dirty="0" smtClean="0"/>
            <a:t> Прикладаємо лінійку до аркушу паперу (вчитель прикладає лінійку до дошки) й по верхній межі проводимо олівцем лінію. Що ми отримали? Чи вона схожа на лінію, що ми малювали від руки?</a:t>
          </a:r>
        </a:p>
      </dgm:t>
    </dgm:pt>
    <dgm:pt modelId="{5D650522-2C86-434B-BB88-6DA388EC81A8}" type="parTrans" cxnId="{11D93253-81A1-4EF9-97BD-A405946A15BA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2BA92903-5DB1-4926-A6DD-0F335643B57C}" type="sibTrans" cxnId="{11D93253-81A1-4EF9-97BD-A405946A15BA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EF61F17C-FB5C-4A08-8DAF-3C1CF6D23E11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</a:pPr>
          <a:r>
            <a:rPr lang="uk-UA" sz="2400" dirty="0" smtClean="0"/>
            <a:t>Все ж таки від руки можливо навчитися креслити прямі лінії, але для цього треба багато тренуватися.</a:t>
          </a:r>
          <a:endParaRPr lang="ru-RU" sz="2400" dirty="0"/>
        </a:p>
      </dgm:t>
    </dgm:pt>
    <dgm:pt modelId="{5010C1B6-09F5-43D1-A5ED-88DFF8B9283E}" type="parTrans" cxnId="{36222F3F-D54B-41B7-BFF4-51972AC8F3EA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A6AB6165-5215-42B6-AE72-180DCF29D4E6}" type="sibTrans" cxnId="{36222F3F-D54B-41B7-BFF4-51972AC8F3EA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66E69712-5D7D-40FB-9DD6-AC4F6BF12325}">
      <dgm:prSet phldrT="[Текст]" custT="1"/>
      <dgm:spPr/>
      <dgm:t>
        <a:bodyPr/>
        <a:lstStyle/>
        <a:p>
          <a:pPr marL="0" indent="432000" algn="just">
            <a:lnSpc>
              <a:spcPct val="80000"/>
            </a:lnSpc>
          </a:pPr>
          <a:r>
            <a:rPr lang="uk-UA" sz="2400" dirty="0" smtClean="0"/>
            <a:t> При вивченні прямої лінії крім спостереження й отримання її зображення за допомогою лінійки, слід, наприклад, простежити її отримання в результаті перегинання аркуша паперу.</a:t>
          </a:r>
          <a:endParaRPr lang="ru-RU" sz="2400" dirty="0"/>
        </a:p>
      </dgm:t>
    </dgm:pt>
    <dgm:pt modelId="{A2585E01-27B1-4CA8-9E2B-573E77CCC95A}" type="parTrans" cxnId="{73C5C635-C420-4809-A973-F36F94FD04B3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7113ADBC-53E5-4BFB-AA7C-1E1C4E563F2D}" type="sibTrans" cxnId="{73C5C635-C420-4809-A973-F36F94FD04B3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0B04E28C-A3A0-4B64-A1DE-B750B921F0A0}" type="pres">
      <dgm:prSet presAssocID="{2AD7328F-A3DF-4F61-A018-5CA151DB56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E5701E-0DD6-4B80-B76E-7F08E1FFA445}" type="pres">
      <dgm:prSet presAssocID="{84034DEA-8F9D-4A08-A49F-0A0145FDF6CC}" presName="linNode" presStyleCnt="0"/>
      <dgm:spPr/>
    </dgm:pt>
    <dgm:pt modelId="{00AC3E1F-8AD6-411A-92D0-5E02446A2446}" type="pres">
      <dgm:prSet presAssocID="{84034DEA-8F9D-4A08-A49F-0A0145FDF6C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8A57B-B557-4E04-8F6A-3B809A3042FF}" type="pres">
      <dgm:prSet presAssocID="{84034DEA-8F9D-4A08-A49F-0A0145FDF6CC}" presName="descendantText" presStyleLbl="alignAccFollowNode1" presStyleIdx="0" presStyleCnt="1" custScaleX="172284" custScaleY="125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D93253-81A1-4EF9-97BD-A405946A15BA}" srcId="{84034DEA-8F9D-4A08-A49F-0A0145FDF6CC}" destId="{0EACD341-E590-414D-9A9A-0741661EDDF6}" srcOrd="1" destOrd="0" parTransId="{5D650522-2C86-434B-BB88-6DA388EC81A8}" sibTransId="{2BA92903-5DB1-4926-A6DD-0F335643B57C}"/>
    <dgm:cxn modelId="{52C4B01C-04DA-4157-9153-907B10BC06DF}" type="presOf" srcId="{EF61F17C-FB5C-4A08-8DAF-3C1CF6D23E11}" destId="{0618A57B-B557-4E04-8F6A-3B809A3042FF}" srcOrd="0" destOrd="2" presId="urn:microsoft.com/office/officeart/2005/8/layout/vList5"/>
    <dgm:cxn modelId="{73C5C635-C420-4809-A973-F36F94FD04B3}" srcId="{84034DEA-8F9D-4A08-A49F-0A0145FDF6CC}" destId="{66E69712-5D7D-40FB-9DD6-AC4F6BF12325}" srcOrd="3" destOrd="0" parTransId="{A2585E01-27B1-4CA8-9E2B-573E77CCC95A}" sibTransId="{7113ADBC-53E5-4BFB-AA7C-1E1C4E563F2D}"/>
    <dgm:cxn modelId="{9DC6FEAA-495E-4659-8B9B-F9D56E240374}" type="presOf" srcId="{BF58128B-FA18-479B-8BD8-692449F6FCA9}" destId="{0618A57B-B557-4E04-8F6A-3B809A3042FF}" srcOrd="0" destOrd="0" presId="urn:microsoft.com/office/officeart/2005/8/layout/vList5"/>
    <dgm:cxn modelId="{68F1B99F-0328-48B7-8300-AA0C0EF6D379}" srcId="{84034DEA-8F9D-4A08-A49F-0A0145FDF6CC}" destId="{BF58128B-FA18-479B-8BD8-692449F6FCA9}" srcOrd="0" destOrd="0" parTransId="{E3AA776C-1743-4020-85EE-CC118FF581B5}" sibTransId="{28E5B9CB-DC8D-4BB7-877D-9188322790C4}"/>
    <dgm:cxn modelId="{C6011612-A7BB-4C7E-BEC4-CB81D84F3D40}" type="presOf" srcId="{66E69712-5D7D-40FB-9DD6-AC4F6BF12325}" destId="{0618A57B-B557-4E04-8F6A-3B809A3042FF}" srcOrd="0" destOrd="3" presId="urn:microsoft.com/office/officeart/2005/8/layout/vList5"/>
    <dgm:cxn modelId="{216EB8E0-E827-47C4-9C6C-B4EE8957D604}" type="presOf" srcId="{0EACD341-E590-414D-9A9A-0741661EDDF6}" destId="{0618A57B-B557-4E04-8F6A-3B809A3042FF}" srcOrd="0" destOrd="1" presId="urn:microsoft.com/office/officeart/2005/8/layout/vList5"/>
    <dgm:cxn modelId="{36222F3F-D54B-41B7-BFF4-51972AC8F3EA}" srcId="{84034DEA-8F9D-4A08-A49F-0A0145FDF6CC}" destId="{EF61F17C-FB5C-4A08-8DAF-3C1CF6D23E11}" srcOrd="2" destOrd="0" parTransId="{5010C1B6-09F5-43D1-A5ED-88DFF8B9283E}" sibTransId="{A6AB6165-5215-42B6-AE72-180DCF29D4E6}"/>
    <dgm:cxn modelId="{3A2C7BC2-7F8C-403E-A5AC-9D2D2A89FFD1}" type="presOf" srcId="{84034DEA-8F9D-4A08-A49F-0A0145FDF6CC}" destId="{00AC3E1F-8AD6-411A-92D0-5E02446A2446}" srcOrd="0" destOrd="0" presId="urn:microsoft.com/office/officeart/2005/8/layout/vList5"/>
    <dgm:cxn modelId="{8FEB05EF-45F5-40BC-B358-3D2D2DBE9D91}" type="presOf" srcId="{2AD7328F-A3DF-4F61-A018-5CA151DB5652}" destId="{0B04E28C-A3A0-4B64-A1DE-B750B921F0A0}" srcOrd="0" destOrd="0" presId="urn:microsoft.com/office/officeart/2005/8/layout/vList5"/>
    <dgm:cxn modelId="{9EAB398B-D376-4358-98AA-7242B5DCA3C7}" srcId="{2AD7328F-A3DF-4F61-A018-5CA151DB5652}" destId="{84034DEA-8F9D-4A08-A49F-0A0145FDF6CC}" srcOrd="0" destOrd="0" parTransId="{69206CE7-B974-4573-9C75-ACDDB47DF381}" sibTransId="{A3835940-BE9F-4288-B18F-CD69E02FF89B}"/>
    <dgm:cxn modelId="{E789273F-B452-42D9-BFE8-B7061B274F43}" type="presParOf" srcId="{0B04E28C-A3A0-4B64-A1DE-B750B921F0A0}" destId="{D8E5701E-0DD6-4B80-B76E-7F08E1FFA445}" srcOrd="0" destOrd="0" presId="urn:microsoft.com/office/officeart/2005/8/layout/vList5"/>
    <dgm:cxn modelId="{E7562EE6-EC5F-4700-9FD5-9C2358F00E9D}" type="presParOf" srcId="{D8E5701E-0DD6-4B80-B76E-7F08E1FFA445}" destId="{00AC3E1F-8AD6-411A-92D0-5E02446A2446}" srcOrd="0" destOrd="0" presId="urn:microsoft.com/office/officeart/2005/8/layout/vList5"/>
    <dgm:cxn modelId="{CC601152-6CBC-48B8-A94C-72A767578824}" type="presParOf" srcId="{D8E5701E-0DD6-4B80-B76E-7F08E1FFA445}" destId="{0618A57B-B557-4E04-8F6A-3B809A3042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20CA0CD-F17E-48A4-9F36-66489FA95DE7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EC1B26D-AB96-495C-901F-D694D3DDB4D6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Отримання геометричної фігури</a:t>
          </a:r>
          <a:endParaRPr lang="ru-RU" sz="2400" b="1" i="0" dirty="0"/>
        </a:p>
      </dgm:t>
    </dgm:pt>
    <dgm:pt modelId="{87066489-EAF2-44BF-AEDB-F380BF3A2FDC}" type="parTrans" cxnId="{F6556C2A-E81B-445C-99F7-7DB03F8499F9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87C757D4-6737-4DAC-AB7D-27AF6EF68C44}" type="sibTrans" cxnId="{F6556C2A-E81B-445C-99F7-7DB03F8499F9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69F6E4DE-79FC-47B7-A81D-0297ED51118B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0" i="0" smtClean="0"/>
            <a:t> ростягнувши шпагат учні підходять назустріч один одному. Вчитель запитує: “Що ми отримали?” (криву).</a:t>
          </a:r>
          <a:endParaRPr lang="ru-RU" sz="2400" b="0" i="0" dirty="0"/>
        </a:p>
      </dgm:t>
    </dgm:pt>
    <dgm:pt modelId="{E144F8D5-6470-4107-9137-4485AEF4A99F}" type="parTrans" cxnId="{90473E9B-C12C-47CD-BD14-29FBCCE52A70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F7BF9958-7808-49F5-978D-4371AAEDD080}" type="sibTrans" cxnId="{90473E9B-C12C-47CD-BD14-29FBCCE52A70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F5C23C04-6F6D-4258-B7AD-F1FF886BBE95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uk-UA" sz="2400" b="1" i="0" smtClean="0"/>
            <a:t>Ілюстрація</a:t>
          </a:r>
          <a:endParaRPr lang="ru-RU" sz="2400" b="1" i="0" dirty="0"/>
        </a:p>
      </dgm:t>
    </dgm:pt>
    <dgm:pt modelId="{4825881F-DBD4-4489-AE5C-9D79AD57A4F8}" type="parTrans" cxnId="{ABBA6332-3F7D-4BC9-8825-B35C97694E8C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1C916EB9-CE23-4DAA-AE12-8AAB3C6FB14E}" type="sibTrans" cxnId="{ABBA6332-3F7D-4BC9-8825-B35C97694E8C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1F881B8A-C54B-42EC-A298-B75B40C533B3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0" i="0" smtClean="0"/>
            <a:t> “Де у навколишньому світі зустрічаються криві лінії?” (дорога, риски у веселці (якого кольори риски у веселці?), дівчатка грають із скакалкою – скакалка  тощо).</a:t>
          </a:r>
          <a:endParaRPr lang="ru-RU" sz="2400" b="0" i="0" dirty="0"/>
        </a:p>
      </dgm:t>
    </dgm:pt>
    <dgm:pt modelId="{E012DA89-6F7F-49E8-96E1-1FDCF1D84F73}" type="parTrans" cxnId="{39F721E7-DF9C-42D7-9EDC-D18815EC703B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0B7443A3-84CD-4056-982E-1CB652B48DFE}" type="sibTrans" cxnId="{39F721E7-DF9C-42D7-9EDC-D18815EC703B}">
      <dgm:prSet/>
      <dgm:spPr/>
      <dgm:t>
        <a:bodyPr/>
        <a:lstStyle/>
        <a:p>
          <a:pPr>
            <a:lnSpc>
              <a:spcPct val="80000"/>
            </a:lnSpc>
          </a:pPr>
          <a:endParaRPr lang="ru-RU" sz="2400" b="0" i="0">
            <a:solidFill>
              <a:schemeClr val="tx1"/>
            </a:solidFill>
          </a:endParaRPr>
        </a:p>
      </dgm:t>
    </dgm:pt>
    <dgm:pt modelId="{2255EAAE-B2CC-4002-BB8B-A7EFE7FFB39F}" type="pres">
      <dgm:prSet presAssocID="{820CA0CD-F17E-48A4-9F36-66489FA95DE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450C9F-1671-4CAD-9055-5D48AE94E99A}" type="pres">
      <dgm:prSet presAssocID="{CEC1B26D-AB96-495C-901F-D694D3DDB4D6}" presName="linNode" presStyleCnt="0"/>
      <dgm:spPr/>
    </dgm:pt>
    <dgm:pt modelId="{8B068E2D-E2F3-4D14-9A3C-71909BF628F7}" type="pres">
      <dgm:prSet presAssocID="{CEC1B26D-AB96-495C-901F-D694D3DDB4D6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3212F-8E3D-41C5-A213-769A151E09E7}" type="pres">
      <dgm:prSet presAssocID="{CEC1B26D-AB96-495C-901F-D694D3DDB4D6}" presName="descendantText" presStyleLbl="alignAccFollowNode1" presStyleIdx="0" presStyleCnt="2" custScaleX="168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13DD41-471C-4A2C-AAE3-FA338BAFD1C6}" type="pres">
      <dgm:prSet presAssocID="{87C757D4-6737-4DAC-AB7D-27AF6EF68C44}" presName="sp" presStyleCnt="0"/>
      <dgm:spPr/>
    </dgm:pt>
    <dgm:pt modelId="{7C4112BF-A47D-4450-AA74-C918C084DC75}" type="pres">
      <dgm:prSet presAssocID="{F5C23C04-6F6D-4258-B7AD-F1FF886BBE95}" presName="linNode" presStyleCnt="0"/>
      <dgm:spPr/>
    </dgm:pt>
    <dgm:pt modelId="{E774E70D-08BE-4911-8E53-D6051B859BD7}" type="pres">
      <dgm:prSet presAssocID="{F5C23C04-6F6D-4258-B7AD-F1FF886BBE9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FC699-D4FD-4460-984A-F48569DF3B7A}" type="pres">
      <dgm:prSet presAssocID="{F5C23C04-6F6D-4258-B7AD-F1FF886BBE95}" presName="descendantText" presStyleLbl="alignAccFollowNode1" presStyleIdx="1" presStyleCnt="2" custScaleX="168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7BB1AE-C180-4C3E-9BE7-7587BD836B6B}" type="presOf" srcId="{69F6E4DE-79FC-47B7-A81D-0297ED51118B}" destId="{5443212F-8E3D-41C5-A213-769A151E09E7}" srcOrd="0" destOrd="0" presId="urn:microsoft.com/office/officeart/2005/8/layout/vList5"/>
    <dgm:cxn modelId="{B738FDAC-C69C-4639-9CA5-823DC71076F7}" type="presOf" srcId="{1F881B8A-C54B-42EC-A298-B75B40C533B3}" destId="{D9AFC699-D4FD-4460-984A-F48569DF3B7A}" srcOrd="0" destOrd="0" presId="urn:microsoft.com/office/officeart/2005/8/layout/vList5"/>
    <dgm:cxn modelId="{0D82960D-8FDE-4A4B-9310-6CBC4779C454}" type="presOf" srcId="{820CA0CD-F17E-48A4-9F36-66489FA95DE7}" destId="{2255EAAE-B2CC-4002-BB8B-A7EFE7FFB39F}" srcOrd="0" destOrd="0" presId="urn:microsoft.com/office/officeart/2005/8/layout/vList5"/>
    <dgm:cxn modelId="{F9921770-8873-45E0-8B22-6590AB9F5B43}" type="presOf" srcId="{F5C23C04-6F6D-4258-B7AD-F1FF886BBE95}" destId="{E774E70D-08BE-4911-8E53-D6051B859BD7}" srcOrd="0" destOrd="0" presId="urn:microsoft.com/office/officeart/2005/8/layout/vList5"/>
    <dgm:cxn modelId="{ABBA6332-3F7D-4BC9-8825-B35C97694E8C}" srcId="{820CA0CD-F17E-48A4-9F36-66489FA95DE7}" destId="{F5C23C04-6F6D-4258-B7AD-F1FF886BBE95}" srcOrd="1" destOrd="0" parTransId="{4825881F-DBD4-4489-AE5C-9D79AD57A4F8}" sibTransId="{1C916EB9-CE23-4DAA-AE12-8AAB3C6FB14E}"/>
    <dgm:cxn modelId="{90473E9B-C12C-47CD-BD14-29FBCCE52A70}" srcId="{CEC1B26D-AB96-495C-901F-D694D3DDB4D6}" destId="{69F6E4DE-79FC-47B7-A81D-0297ED51118B}" srcOrd="0" destOrd="0" parTransId="{E144F8D5-6470-4107-9137-4485AEF4A99F}" sibTransId="{F7BF9958-7808-49F5-978D-4371AAEDD080}"/>
    <dgm:cxn modelId="{39F721E7-DF9C-42D7-9EDC-D18815EC703B}" srcId="{F5C23C04-6F6D-4258-B7AD-F1FF886BBE95}" destId="{1F881B8A-C54B-42EC-A298-B75B40C533B3}" srcOrd="0" destOrd="0" parTransId="{E012DA89-6F7F-49E8-96E1-1FDCF1D84F73}" sibTransId="{0B7443A3-84CD-4056-982E-1CB652B48DFE}"/>
    <dgm:cxn modelId="{F6556C2A-E81B-445C-99F7-7DB03F8499F9}" srcId="{820CA0CD-F17E-48A4-9F36-66489FA95DE7}" destId="{CEC1B26D-AB96-495C-901F-D694D3DDB4D6}" srcOrd="0" destOrd="0" parTransId="{87066489-EAF2-44BF-AEDB-F380BF3A2FDC}" sibTransId="{87C757D4-6737-4DAC-AB7D-27AF6EF68C44}"/>
    <dgm:cxn modelId="{79BCD92F-B953-41C6-8E3C-F7217D9312D4}" type="presOf" srcId="{CEC1B26D-AB96-495C-901F-D694D3DDB4D6}" destId="{8B068E2D-E2F3-4D14-9A3C-71909BF628F7}" srcOrd="0" destOrd="0" presId="urn:microsoft.com/office/officeart/2005/8/layout/vList5"/>
    <dgm:cxn modelId="{D4E2E4FE-F1E9-48BC-A150-829052A128A2}" type="presParOf" srcId="{2255EAAE-B2CC-4002-BB8B-A7EFE7FFB39F}" destId="{EB450C9F-1671-4CAD-9055-5D48AE94E99A}" srcOrd="0" destOrd="0" presId="urn:microsoft.com/office/officeart/2005/8/layout/vList5"/>
    <dgm:cxn modelId="{FBBC4BEF-F641-4576-8BCA-FFE328B149FD}" type="presParOf" srcId="{EB450C9F-1671-4CAD-9055-5D48AE94E99A}" destId="{8B068E2D-E2F3-4D14-9A3C-71909BF628F7}" srcOrd="0" destOrd="0" presId="urn:microsoft.com/office/officeart/2005/8/layout/vList5"/>
    <dgm:cxn modelId="{CE457C82-CAAF-4494-BC87-7B05C9DEF38D}" type="presParOf" srcId="{EB450C9F-1671-4CAD-9055-5D48AE94E99A}" destId="{5443212F-8E3D-41C5-A213-769A151E09E7}" srcOrd="1" destOrd="0" presId="urn:microsoft.com/office/officeart/2005/8/layout/vList5"/>
    <dgm:cxn modelId="{FDCE0895-77F7-449A-88C6-8A43FA394A69}" type="presParOf" srcId="{2255EAAE-B2CC-4002-BB8B-A7EFE7FFB39F}" destId="{A813DD41-471C-4A2C-AAE3-FA338BAFD1C6}" srcOrd="1" destOrd="0" presId="urn:microsoft.com/office/officeart/2005/8/layout/vList5"/>
    <dgm:cxn modelId="{0D2EA4FF-435E-43C6-B632-D6DD874F7704}" type="presParOf" srcId="{2255EAAE-B2CC-4002-BB8B-A7EFE7FFB39F}" destId="{7C4112BF-A47D-4450-AA74-C918C084DC75}" srcOrd="2" destOrd="0" presId="urn:microsoft.com/office/officeart/2005/8/layout/vList5"/>
    <dgm:cxn modelId="{BAE40E61-5081-4486-9E85-01F6EA9D93F4}" type="presParOf" srcId="{7C4112BF-A47D-4450-AA74-C918C084DC75}" destId="{E774E70D-08BE-4911-8E53-D6051B859BD7}" srcOrd="0" destOrd="0" presId="urn:microsoft.com/office/officeart/2005/8/layout/vList5"/>
    <dgm:cxn modelId="{07F59145-CC0E-4FB3-A3C9-A31B152C408A}" type="presParOf" srcId="{7C4112BF-A47D-4450-AA74-C918C084DC75}" destId="{D9AFC699-D4FD-4460-984A-F48569DF3B7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A32315D-C02A-442A-B9FC-48715192CB33}" type="doc">
      <dgm:prSet loTypeId="urn:microsoft.com/office/officeart/2005/8/layout/vList5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687FF7F7-6141-40F9-B473-8DB896BE8D39}">
      <dgm:prSet phldrT="[Текст]" custT="1"/>
      <dgm:spPr/>
      <dgm:t>
        <a:bodyPr/>
        <a:lstStyle/>
        <a:p>
          <a:r>
            <a:rPr lang="uk-UA" sz="2400" b="1" i="0" smtClean="0"/>
            <a:t>Виділення фігури, яка вивчається  з множини інших фігур</a:t>
          </a:r>
          <a:endParaRPr lang="ru-RU" sz="2400" b="1" i="0" dirty="0"/>
        </a:p>
      </dgm:t>
    </dgm:pt>
    <dgm:pt modelId="{D6EFE2DD-97E2-492A-A1B0-DD8439E0EFE9}" type="parTrans" cxnId="{739BB77C-B0A8-48A0-8591-1618A8B1F39A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FFA1F7CF-DE40-4359-9CC2-59BFA050108F}" type="sibTrans" cxnId="{739BB77C-B0A8-48A0-8591-1618A8B1F39A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0DD6C7EA-40E3-4DA4-A25C-5DC494C3A03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smtClean="0"/>
            <a:t>Серед ліній, які накреслені на дошці виділити криві лінії:</a:t>
          </a:r>
          <a:endParaRPr lang="ru-RU" sz="2400" i="0" dirty="0"/>
        </a:p>
      </dgm:t>
    </dgm:pt>
    <dgm:pt modelId="{2D5B1057-6C3C-4267-A76C-204E880C3738}" type="parTrans" cxnId="{F82F89EB-0163-4B63-A09B-2EF3A75F9D0A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3001D7D0-A2FD-4735-B2F3-164FA7CB2C25}" type="sibTrans" cxnId="{F82F89EB-0163-4B63-A09B-2EF3A75F9D0A}">
      <dgm:prSet/>
      <dgm:spPr/>
      <dgm:t>
        <a:bodyPr/>
        <a:lstStyle/>
        <a:p>
          <a:endParaRPr lang="ru-RU" sz="2400" i="0">
            <a:solidFill>
              <a:schemeClr val="tx1"/>
            </a:solidFill>
          </a:endParaRPr>
        </a:p>
      </dgm:t>
    </dgm:pt>
    <dgm:pt modelId="{A41E8209-D30B-46D5-B59E-DEBA60B320DE}" type="pres">
      <dgm:prSet presAssocID="{CA32315D-C02A-442A-B9FC-48715192CB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1E9250-A5FA-4448-B2C3-FDBC254F02BD}" type="pres">
      <dgm:prSet presAssocID="{687FF7F7-6141-40F9-B473-8DB896BE8D39}" presName="linNode" presStyleCnt="0"/>
      <dgm:spPr/>
    </dgm:pt>
    <dgm:pt modelId="{BDAE5E53-F069-4114-A6C5-6C78B7A84961}" type="pres">
      <dgm:prSet presAssocID="{687FF7F7-6141-40F9-B473-8DB896BE8D39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D90DA-5551-4B1E-AAD3-AEA511DBC294}" type="pres">
      <dgm:prSet presAssocID="{687FF7F7-6141-40F9-B473-8DB896BE8D39}" presName="descendantText" presStyleLbl="alignAccFollowNode1" presStyleIdx="0" presStyleCnt="1" custScaleX="143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22E4F6-0442-43D5-B1D5-91F24C212A12}" type="presOf" srcId="{687FF7F7-6141-40F9-B473-8DB896BE8D39}" destId="{BDAE5E53-F069-4114-A6C5-6C78B7A84961}" srcOrd="0" destOrd="0" presId="urn:microsoft.com/office/officeart/2005/8/layout/vList5"/>
    <dgm:cxn modelId="{739BB77C-B0A8-48A0-8591-1618A8B1F39A}" srcId="{CA32315D-C02A-442A-B9FC-48715192CB33}" destId="{687FF7F7-6141-40F9-B473-8DB896BE8D39}" srcOrd="0" destOrd="0" parTransId="{D6EFE2DD-97E2-492A-A1B0-DD8439E0EFE9}" sibTransId="{FFA1F7CF-DE40-4359-9CC2-59BFA050108F}"/>
    <dgm:cxn modelId="{D9064F33-E103-43CA-ABB2-C9E16C5AE175}" type="presOf" srcId="{CA32315D-C02A-442A-B9FC-48715192CB33}" destId="{A41E8209-D30B-46D5-B59E-DEBA60B320DE}" srcOrd="0" destOrd="0" presId="urn:microsoft.com/office/officeart/2005/8/layout/vList5"/>
    <dgm:cxn modelId="{E1E66169-0FFF-4DA4-93E1-5FE60F560CB3}" type="presOf" srcId="{0DD6C7EA-40E3-4DA4-A25C-5DC494C3A035}" destId="{049D90DA-5551-4B1E-AAD3-AEA511DBC294}" srcOrd="0" destOrd="0" presId="urn:microsoft.com/office/officeart/2005/8/layout/vList5"/>
    <dgm:cxn modelId="{F82F89EB-0163-4B63-A09B-2EF3A75F9D0A}" srcId="{687FF7F7-6141-40F9-B473-8DB896BE8D39}" destId="{0DD6C7EA-40E3-4DA4-A25C-5DC494C3A035}" srcOrd="0" destOrd="0" parTransId="{2D5B1057-6C3C-4267-A76C-204E880C3738}" sibTransId="{3001D7D0-A2FD-4735-B2F3-164FA7CB2C25}"/>
    <dgm:cxn modelId="{ED12CBC7-8BC9-4621-9E64-06CF12F4049D}" type="presParOf" srcId="{A41E8209-D30B-46D5-B59E-DEBA60B320DE}" destId="{A21E9250-A5FA-4448-B2C3-FDBC254F02BD}" srcOrd="0" destOrd="0" presId="urn:microsoft.com/office/officeart/2005/8/layout/vList5"/>
    <dgm:cxn modelId="{3E379E66-A950-40B9-B21F-AB8A1A308DD4}" type="presParOf" srcId="{A21E9250-A5FA-4448-B2C3-FDBC254F02BD}" destId="{BDAE5E53-F069-4114-A6C5-6C78B7A84961}" srcOrd="0" destOrd="0" presId="urn:microsoft.com/office/officeart/2005/8/layout/vList5"/>
    <dgm:cxn modelId="{CCAAD360-3860-458B-837B-891387615F75}" type="presParOf" srcId="{A21E9250-A5FA-4448-B2C3-FDBC254F02BD}" destId="{049D90DA-5551-4B1E-AAD3-AEA511DBC29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DFD375-F129-4C6F-97C4-279650F69789}">
      <dsp:nvSpPr>
        <dsp:cNvPr id="0" name=""/>
        <dsp:cNvSpPr/>
      </dsp:nvSpPr>
      <dsp:spPr>
        <a:xfrm>
          <a:off x="754661" y="1134"/>
          <a:ext cx="6394617" cy="1126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dirty="0" smtClean="0"/>
            <a:t>Геометричні фігури:</a:t>
          </a:r>
          <a:r>
            <a:rPr lang="uk-UA" sz="2400" i="0" kern="1200" dirty="0" smtClean="0"/>
            <a:t> пряма , крива та ламана лінія, відрізок, кут вивчаються за </a:t>
          </a:r>
          <a:r>
            <a:rPr lang="uk-UA" sz="2400" b="0" i="0" kern="1200" dirty="0" smtClean="0"/>
            <a:t>планом</a:t>
          </a:r>
          <a:r>
            <a:rPr lang="uk-UA" sz="2400" i="0" kern="1200" dirty="0" smtClean="0"/>
            <a:t>:     </a:t>
          </a:r>
          <a:endParaRPr lang="ru-RU" sz="2400" i="0" kern="1200" dirty="0"/>
        </a:p>
      </dsp:txBody>
      <dsp:txXfrm>
        <a:off x="754661" y="1134"/>
        <a:ext cx="6394617" cy="1126437"/>
      </dsp:txXfrm>
    </dsp:sp>
    <dsp:sp modelId="{33D2E389-2D64-4F55-9872-FFCFD744C659}">
      <dsp:nvSpPr>
        <dsp:cNvPr id="0" name=""/>
        <dsp:cNvSpPr/>
      </dsp:nvSpPr>
      <dsp:spPr>
        <a:xfrm>
          <a:off x="1394123" y="1127572"/>
          <a:ext cx="639461" cy="519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9875"/>
              </a:lnTo>
              <a:lnTo>
                <a:pt x="639461" y="519875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F0F71-1E10-4E82-8746-3A96C5C6FC95}">
      <dsp:nvSpPr>
        <dsp:cNvPr id="0" name=""/>
        <dsp:cNvSpPr/>
      </dsp:nvSpPr>
      <dsp:spPr>
        <a:xfrm>
          <a:off x="2033585" y="1300863"/>
          <a:ext cx="6355753" cy="69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smtClean="0"/>
            <a:t>отримання геометричної фігури;</a:t>
          </a:r>
          <a:endParaRPr lang="ru-RU" sz="2400" i="0" kern="1200" dirty="0"/>
        </a:p>
      </dsp:txBody>
      <dsp:txXfrm>
        <a:off x="2033585" y="1300863"/>
        <a:ext cx="6355753" cy="693166"/>
      </dsp:txXfrm>
    </dsp:sp>
    <dsp:sp modelId="{6C9CF028-520F-4262-90BB-5ADC31BF8F0A}">
      <dsp:nvSpPr>
        <dsp:cNvPr id="0" name=""/>
        <dsp:cNvSpPr/>
      </dsp:nvSpPr>
      <dsp:spPr>
        <a:xfrm>
          <a:off x="1394123" y="1127572"/>
          <a:ext cx="639461" cy="1386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333"/>
              </a:lnTo>
              <a:lnTo>
                <a:pt x="639461" y="1386333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D72B8-F7EE-42A1-94F1-C22A1CF8B07A}">
      <dsp:nvSpPr>
        <dsp:cNvPr id="0" name=""/>
        <dsp:cNvSpPr/>
      </dsp:nvSpPr>
      <dsp:spPr>
        <a:xfrm>
          <a:off x="2033585" y="2167322"/>
          <a:ext cx="6355753" cy="69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-3450900"/>
              <a:satOff val="-9096"/>
              <a:lumOff val="-2353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smtClean="0"/>
            <a:t>ілюстрація;</a:t>
          </a:r>
          <a:endParaRPr lang="ru-RU" sz="2400" i="0" kern="1200" dirty="0"/>
        </a:p>
      </dsp:txBody>
      <dsp:txXfrm>
        <a:off x="2033585" y="2167322"/>
        <a:ext cx="6355753" cy="693166"/>
      </dsp:txXfrm>
    </dsp:sp>
    <dsp:sp modelId="{8205E45D-499A-4FD8-B770-7748BD9077EC}">
      <dsp:nvSpPr>
        <dsp:cNvPr id="0" name=""/>
        <dsp:cNvSpPr/>
      </dsp:nvSpPr>
      <dsp:spPr>
        <a:xfrm>
          <a:off x="1394123" y="1127572"/>
          <a:ext cx="639461" cy="2252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792"/>
              </a:lnTo>
              <a:lnTo>
                <a:pt x="639461" y="2252792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D1346-C06C-4F7B-BC15-179C81C8BB04}">
      <dsp:nvSpPr>
        <dsp:cNvPr id="0" name=""/>
        <dsp:cNvSpPr/>
      </dsp:nvSpPr>
      <dsp:spPr>
        <a:xfrm>
          <a:off x="2033585" y="3033781"/>
          <a:ext cx="6355753" cy="69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-6901799"/>
              <a:satOff val="-18192"/>
              <a:lumOff val="-4706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smtClean="0"/>
            <a:t>властивості;</a:t>
          </a:r>
          <a:endParaRPr lang="ru-RU" sz="2400" i="0" kern="1200" dirty="0"/>
        </a:p>
      </dsp:txBody>
      <dsp:txXfrm>
        <a:off x="2033585" y="3033781"/>
        <a:ext cx="6355753" cy="693166"/>
      </dsp:txXfrm>
    </dsp:sp>
    <dsp:sp modelId="{1564AE05-5B04-4C2D-90C2-891971580135}">
      <dsp:nvSpPr>
        <dsp:cNvPr id="0" name=""/>
        <dsp:cNvSpPr/>
      </dsp:nvSpPr>
      <dsp:spPr>
        <a:xfrm>
          <a:off x="1394123" y="1127572"/>
          <a:ext cx="639461" cy="3119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9251"/>
              </a:lnTo>
              <a:lnTo>
                <a:pt x="639461" y="3119251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3D254-D46A-47AF-8FDE-2D4E2AC1CCB2}">
      <dsp:nvSpPr>
        <dsp:cNvPr id="0" name=""/>
        <dsp:cNvSpPr/>
      </dsp:nvSpPr>
      <dsp:spPr>
        <a:xfrm>
          <a:off x="2033585" y="3900240"/>
          <a:ext cx="6355753" cy="69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-10352699"/>
              <a:satOff val="-27289"/>
              <a:lumOff val="-7059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smtClean="0"/>
            <a:t>виділення фігури, що вивчається із множини інших фігур;</a:t>
          </a:r>
          <a:endParaRPr lang="ru-RU" sz="2400" i="0" kern="1200" dirty="0"/>
        </a:p>
      </dsp:txBody>
      <dsp:txXfrm>
        <a:off x="2033585" y="3900240"/>
        <a:ext cx="6355753" cy="693166"/>
      </dsp:txXfrm>
    </dsp:sp>
    <dsp:sp modelId="{911B3BA5-EB21-4C42-A0A3-658D3DF9D5AB}">
      <dsp:nvSpPr>
        <dsp:cNvPr id="0" name=""/>
        <dsp:cNvSpPr/>
      </dsp:nvSpPr>
      <dsp:spPr>
        <a:xfrm>
          <a:off x="1394123" y="1127572"/>
          <a:ext cx="639461" cy="3985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5710"/>
              </a:lnTo>
              <a:lnTo>
                <a:pt x="639461" y="3985710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7F5FD-4C70-4170-BDA0-511BF2F32112}">
      <dsp:nvSpPr>
        <dsp:cNvPr id="0" name=""/>
        <dsp:cNvSpPr/>
      </dsp:nvSpPr>
      <dsp:spPr>
        <a:xfrm>
          <a:off x="2033585" y="4766698"/>
          <a:ext cx="6355753" cy="693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-13803598"/>
              <a:satOff val="-36385"/>
              <a:lumOff val="-9412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dirty="0" smtClean="0"/>
            <a:t>побудова геометричної фігури.</a:t>
          </a:r>
          <a:endParaRPr lang="ru-RU" sz="2400" i="0" kern="1200" dirty="0"/>
        </a:p>
      </dsp:txBody>
      <dsp:txXfrm>
        <a:off x="2033585" y="4766698"/>
        <a:ext cx="6355753" cy="69316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4D53A3-11FA-4EFE-9B68-54064D5E54AF}">
      <dsp:nvSpPr>
        <dsp:cNvPr id="0" name=""/>
        <dsp:cNvSpPr/>
      </dsp:nvSpPr>
      <dsp:spPr>
        <a:xfrm rot="5400000">
          <a:off x="4915138" y="-2269378"/>
          <a:ext cx="1740812" cy="67147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b="0" kern="1200" smtClean="0">
              <a:latin typeface="+mn-lt"/>
            </a:rPr>
            <a:t>Накреслимо криву лінію від руки.</a:t>
          </a:r>
          <a:br>
            <a:rPr lang="uk-UA" sz="2400" b="0" kern="1200" smtClean="0">
              <a:latin typeface="+mn-lt"/>
            </a:rPr>
          </a:br>
          <a:r>
            <a:rPr lang="uk-UA" sz="2400" b="0" kern="1200" smtClean="0">
              <a:latin typeface="+mn-lt"/>
            </a:rPr>
            <a:t>Чи завжди можна провести криву лінію через три точки? Перевір.</a:t>
          </a:r>
          <a:endParaRPr lang="ru-RU" sz="2400" kern="1200" dirty="0"/>
        </a:p>
      </dsp:txBody>
      <dsp:txXfrm rot="5400000">
        <a:off x="4915138" y="-2269378"/>
        <a:ext cx="1740812" cy="6714773"/>
      </dsp:txXfrm>
    </dsp:sp>
    <dsp:sp modelId="{A4003FF0-164B-4D55-86FE-6F8C0B9FD141}">
      <dsp:nvSpPr>
        <dsp:cNvPr id="0" name=""/>
        <dsp:cNvSpPr/>
      </dsp:nvSpPr>
      <dsp:spPr>
        <a:xfrm>
          <a:off x="1068" y="0"/>
          <a:ext cx="2427089" cy="2176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>
              <a:latin typeface="+mn-lt"/>
            </a:rPr>
            <a:t>Побудова геометричної фігури</a:t>
          </a:r>
          <a:br>
            <a:rPr lang="uk-UA" sz="2400" b="1" i="0" kern="1200" smtClean="0">
              <a:latin typeface="+mn-lt"/>
            </a:rPr>
          </a:br>
          <a:endParaRPr lang="ru-RU" sz="2400" b="1" i="0" kern="1200" dirty="0"/>
        </a:p>
      </dsp:txBody>
      <dsp:txXfrm>
        <a:off x="1068" y="0"/>
        <a:ext cx="2427089" cy="2176016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F0689A-7A36-4F0B-BE43-E5AFC66A70A9}">
      <dsp:nvSpPr>
        <dsp:cNvPr id="0" name=""/>
        <dsp:cNvSpPr/>
      </dsp:nvSpPr>
      <dsp:spPr>
        <a:xfrm rot="5400000">
          <a:off x="4812655" y="-2178102"/>
          <a:ext cx="1913632" cy="674824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вчитель пропонує учням накреслити пряму лінію і поставити на ній точку. Учні показують частини  прямої, на які розбито пряму лінію цією точкою. Вчитель повідомляє, що точка розбиває пряму лінію на два </a:t>
          </a:r>
          <a:r>
            <a:rPr lang="uk-UA" sz="2400" b="1" i="0" kern="1200" dirty="0" smtClean="0"/>
            <a:t>промені</a:t>
          </a:r>
          <a:r>
            <a:rPr lang="uk-UA" sz="2400" i="0" kern="1200" dirty="0" smtClean="0"/>
            <a:t>.</a:t>
          </a:r>
          <a:endParaRPr lang="ru-RU" sz="2400" i="0" kern="1200" dirty="0" smtClean="0"/>
        </a:p>
      </dsp:txBody>
      <dsp:txXfrm rot="5400000">
        <a:off x="4812655" y="-2178102"/>
        <a:ext cx="1913632" cy="6748244"/>
      </dsp:txXfrm>
    </dsp:sp>
    <dsp:sp modelId="{44C8006F-F72E-402A-9491-588DADA47C5E}">
      <dsp:nvSpPr>
        <dsp:cNvPr id="0" name=""/>
        <dsp:cNvSpPr/>
      </dsp:nvSpPr>
      <dsp:spPr>
        <a:xfrm>
          <a:off x="406" y="0"/>
          <a:ext cx="2394942" cy="23920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Отримання геометричної фігури</a:t>
          </a:r>
          <a:endParaRPr lang="ru-RU" sz="2400" b="1" i="0" kern="1200" dirty="0"/>
        </a:p>
      </dsp:txBody>
      <dsp:txXfrm>
        <a:off x="406" y="0"/>
        <a:ext cx="2394942" cy="239204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860501-0CC0-4FAF-B14E-57F5B9DD8BE6}">
      <dsp:nvSpPr>
        <dsp:cNvPr id="0" name=""/>
        <dsp:cNvSpPr/>
      </dsp:nvSpPr>
      <dsp:spPr>
        <a:xfrm rot="5400000">
          <a:off x="4857531" y="-2197370"/>
          <a:ext cx="1856025" cy="671477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0" kern="1200" smtClean="0"/>
            <a:t>Діти наводять приклади, де у навколишньому світи вони зустрічаються з променем: реактивний літак, що залишає в небі слід; промінь сонця....</a:t>
          </a:r>
          <a:endParaRPr lang="ru-RU" sz="2400" b="0" kern="1200" dirty="0"/>
        </a:p>
      </dsp:txBody>
      <dsp:txXfrm rot="5400000">
        <a:off x="4857531" y="-2197370"/>
        <a:ext cx="1856025" cy="6714773"/>
      </dsp:txXfrm>
    </dsp:sp>
    <dsp:sp modelId="{16DA39EC-7656-4E8D-B8B6-5D07E15B4E41}">
      <dsp:nvSpPr>
        <dsp:cNvPr id="0" name=""/>
        <dsp:cNvSpPr/>
      </dsp:nvSpPr>
      <dsp:spPr>
        <a:xfrm>
          <a:off x="1068" y="0"/>
          <a:ext cx="2427089" cy="232003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Ілюстрація</a:t>
          </a:r>
          <a:endParaRPr lang="ru-RU" sz="2400" b="1" i="0" kern="1200" dirty="0"/>
        </a:p>
      </dsp:txBody>
      <dsp:txXfrm>
        <a:off x="1068" y="0"/>
        <a:ext cx="2427089" cy="2320032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04FD26-0F8E-413B-98A3-DC87705E5ED8}">
      <dsp:nvSpPr>
        <dsp:cNvPr id="0" name=""/>
        <dsp:cNvSpPr/>
      </dsp:nvSpPr>
      <dsp:spPr>
        <a:xfrm rot="5400000">
          <a:off x="4703936" y="-2042115"/>
          <a:ext cx="2131069" cy="674820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uk-UA" sz="2400" i="0" kern="1200" smtClean="0"/>
            <a:t>Для встановлення властивостей променя вчитель пропонує учням  згадати властивості прямої лінії і порівняти пряму лінію з променем. </a:t>
          </a:r>
          <a:endParaRPr lang="ru-RU" sz="2400" i="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uk-UA" sz="2400" i="0" kern="1200" dirty="0" smtClean="0"/>
            <a:t>Учні встановлюють, що у прямої лінії немає ні початку, ні кінця, а у променя – є початок, і ,так само немає кінця. </a:t>
          </a:r>
          <a:endParaRPr lang="ru-RU" sz="2400" i="0" kern="1200" dirty="0"/>
        </a:p>
      </dsp:txBody>
      <dsp:txXfrm rot="5400000">
        <a:off x="4703936" y="-2042115"/>
        <a:ext cx="2131069" cy="6748201"/>
      </dsp:txXfrm>
    </dsp:sp>
    <dsp:sp modelId="{21EA11E9-345D-4E21-9897-B2DED22A5870}">
      <dsp:nvSpPr>
        <dsp:cNvPr id="0" name=""/>
        <dsp:cNvSpPr/>
      </dsp:nvSpPr>
      <dsp:spPr>
        <a:xfrm>
          <a:off x="427" y="66"/>
          <a:ext cx="2394942" cy="26638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smtClean="0"/>
            <a:t>Властивості</a:t>
          </a:r>
        </a:p>
        <a:p>
          <a:pPr lvl="0" algn="ctr" defTabSz="1911350">
            <a:lnSpc>
              <a:spcPct val="80000"/>
            </a:lnSpc>
            <a:spcBef>
              <a:spcPct val="0"/>
            </a:spcBef>
          </a:pPr>
          <a:endParaRPr lang="ru-RU" sz="2400" b="1" i="0" kern="1200" dirty="0"/>
        </a:p>
      </dsp:txBody>
      <dsp:txXfrm>
        <a:off x="427" y="66"/>
        <a:ext cx="2394942" cy="2663837"/>
      </dsp:txXfrm>
    </dsp:sp>
    <dsp:sp modelId="{B346FC6D-B7F1-4EA8-ABD6-794D68168485}">
      <dsp:nvSpPr>
        <dsp:cNvPr id="0" name=""/>
        <dsp:cNvSpPr/>
      </dsp:nvSpPr>
      <dsp:spPr>
        <a:xfrm rot="5400000">
          <a:off x="4703936" y="754913"/>
          <a:ext cx="2131069" cy="674820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smtClean="0"/>
            <a:t>Вчитель на дошці креслить геометричні фігури і учні повинні показати промені.</a:t>
          </a:r>
          <a:endParaRPr lang="uk-UA" sz="2400" i="0" kern="1200" dirty="0" smtClean="0"/>
        </a:p>
      </dsp:txBody>
      <dsp:txXfrm rot="5400000">
        <a:off x="4703936" y="754913"/>
        <a:ext cx="2131069" cy="6748201"/>
      </dsp:txXfrm>
    </dsp:sp>
    <dsp:sp modelId="{35671964-5A11-439F-AC99-4174C270DDA1}">
      <dsp:nvSpPr>
        <dsp:cNvPr id="0" name=""/>
        <dsp:cNvSpPr/>
      </dsp:nvSpPr>
      <dsp:spPr>
        <a:xfrm>
          <a:off x="427" y="2797095"/>
          <a:ext cx="2394942" cy="266383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smtClean="0"/>
            <a:t>Виділення фігури, що вивчається з множини  інших фігур</a:t>
          </a:r>
        </a:p>
        <a:p>
          <a:pPr lvl="0" algn="ctr" defTabSz="1911350">
            <a:lnSpc>
              <a:spcPct val="80000"/>
            </a:lnSpc>
            <a:spcBef>
              <a:spcPct val="0"/>
            </a:spcBef>
          </a:pPr>
          <a:endParaRPr lang="ru-RU" sz="2400" b="1" i="0" kern="1200" dirty="0"/>
        </a:p>
      </dsp:txBody>
      <dsp:txXfrm>
        <a:off x="427" y="2797095"/>
        <a:ext cx="2394942" cy="2663837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DB70F1-1F6F-4167-A212-9EEFAAA9F1E1}">
      <dsp:nvSpPr>
        <dsp:cNvPr id="0" name=""/>
        <dsp:cNvSpPr/>
      </dsp:nvSpPr>
      <dsp:spPr>
        <a:xfrm rot="5400000">
          <a:off x="4035653" y="-195580"/>
          <a:ext cx="4364533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uk-UA" sz="2400" kern="1200" dirty="0" smtClean="0"/>
            <a:t>Виходячи з того, що промінь – це частина прямою лінії, а пряму лінію ми креслимо під лінійку, то промінь так само будемо креслити під лінійку. </a:t>
          </a:r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uk-UA" sz="2400" kern="1200" dirty="0" smtClean="0"/>
            <a:t>Згадуємо </a:t>
          </a:r>
          <a:r>
            <a:rPr lang="uk-UA" sz="2400" b="1" kern="1200" dirty="0" smtClean="0"/>
            <a:t>відмінності прямої лінії та променя</a:t>
          </a:r>
          <a:r>
            <a:rPr lang="uk-UA" sz="2400" kern="1200" dirty="0" smtClean="0"/>
            <a:t>: пряма не має початку, а промінь має початок, тому ставимо точку – це початок променю, і від неї проводимо пряму лінію. </a:t>
          </a:r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uk-UA" sz="2400" kern="1200" dirty="0" smtClean="0"/>
            <a:t>Згадуємо </a:t>
          </a:r>
          <a:r>
            <a:rPr lang="uk-UA" sz="2400" b="1" kern="1200" dirty="0" smtClean="0"/>
            <a:t>спільні властивості прямої і променя</a:t>
          </a:r>
          <a:r>
            <a:rPr lang="uk-UA" sz="2400" kern="1200" dirty="0" smtClean="0"/>
            <a:t>: не мають  кінця, тому цю лінію можна продовжити довільно.</a:t>
          </a:r>
          <a:endParaRPr lang="ru-RU" sz="2400" kern="1200" dirty="0"/>
        </a:p>
      </dsp:txBody>
      <dsp:txXfrm rot="5400000">
        <a:off x="4035653" y="-195580"/>
        <a:ext cx="4364533" cy="5852160"/>
      </dsp:txXfrm>
    </dsp:sp>
    <dsp:sp modelId="{028AF0BF-A9AC-4498-9324-EF0A8BBE49C5}">
      <dsp:nvSpPr>
        <dsp:cNvPr id="0" name=""/>
        <dsp:cNvSpPr/>
      </dsp:nvSpPr>
      <dsp:spPr>
        <a:xfrm>
          <a:off x="0" y="2666"/>
          <a:ext cx="3291840" cy="5455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smtClean="0"/>
            <a:t> Побудова геометричної фігури</a:t>
          </a:r>
        </a:p>
        <a:p>
          <a:pPr lvl="0" algn="ctr" defTabSz="1911350">
            <a:lnSpc>
              <a:spcPct val="80000"/>
            </a:lnSpc>
            <a:spcBef>
              <a:spcPct val="0"/>
            </a:spcBef>
          </a:pPr>
          <a:endParaRPr lang="ru-RU" sz="2400" b="1" i="0" kern="1200" dirty="0"/>
        </a:p>
      </dsp:txBody>
      <dsp:txXfrm>
        <a:off x="0" y="2666"/>
        <a:ext cx="3291840" cy="5455666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AB741C-FFDB-42B3-8B5D-4E339CF2A097}">
      <dsp:nvSpPr>
        <dsp:cNvPr id="0" name=""/>
        <dsp:cNvSpPr/>
      </dsp:nvSpPr>
      <dsp:spPr>
        <a:xfrm rot="5400000">
          <a:off x="3996424" y="-1097980"/>
          <a:ext cx="3832200" cy="646020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 накреслимо пряму лінію, відмітимо на прямій дві точки.</a:t>
          </a:r>
          <a:endParaRPr lang="ru-RU" sz="2400" kern="1200" dirty="0" smtClean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 Вчитель запитує: </a:t>
          </a:r>
          <a:r>
            <a:rPr lang="uk-UA" sz="2400" kern="1200" dirty="0" err="1" smtClean="0"/>
            <a:t>“На</a:t>
          </a:r>
          <a:r>
            <a:rPr lang="uk-UA" sz="2400" kern="1200" dirty="0" smtClean="0"/>
            <a:t> скільки частин ми розбили пряму лінію двома точками? Покажіть всі частини. Покажіть частину прямої, що розташовується між двома </a:t>
          </a:r>
          <a:r>
            <a:rPr lang="uk-UA" sz="2400" kern="1200" dirty="0" err="1" smtClean="0"/>
            <a:t>точками.”</a:t>
          </a:r>
          <a:endParaRPr lang="ru-RU" sz="2400" kern="1200" dirty="0" smtClean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 Частина прямої, межами якої є ці дві точки називається </a:t>
          </a:r>
          <a:r>
            <a:rPr lang="uk-UA" sz="2400" b="1" i="1" kern="1200" dirty="0" smtClean="0"/>
            <a:t>відрізком прямої</a:t>
          </a:r>
          <a:r>
            <a:rPr lang="uk-UA" sz="2400" kern="1200" dirty="0" smtClean="0"/>
            <a:t>, або скорочено – </a:t>
          </a:r>
          <a:r>
            <a:rPr lang="uk-UA" sz="2400" b="1" i="1" kern="1200" dirty="0" smtClean="0"/>
            <a:t>відрізком</a:t>
          </a:r>
          <a:r>
            <a:rPr lang="uk-UA" sz="2400" kern="1200" dirty="0" smtClean="0"/>
            <a:t>. Ці точки називаються </a:t>
          </a:r>
          <a:r>
            <a:rPr lang="uk-UA" sz="2400" b="1" i="1" kern="1200" dirty="0" smtClean="0"/>
            <a:t>кінцями відрізка</a:t>
          </a:r>
          <a:r>
            <a:rPr lang="uk-UA" sz="2400" kern="1200" dirty="0" smtClean="0"/>
            <a:t>.</a:t>
          </a:r>
          <a:endParaRPr lang="ru-RU" sz="2400" kern="1200" dirty="0" smtClean="0"/>
        </a:p>
      </dsp:txBody>
      <dsp:txXfrm rot="5400000">
        <a:off x="3996424" y="-1097980"/>
        <a:ext cx="3832200" cy="6460208"/>
      </dsp:txXfrm>
    </dsp:sp>
    <dsp:sp modelId="{6D2B3B8E-552F-42E9-8205-4432171480B3}">
      <dsp:nvSpPr>
        <dsp:cNvPr id="0" name=""/>
        <dsp:cNvSpPr/>
      </dsp:nvSpPr>
      <dsp:spPr>
        <a:xfrm>
          <a:off x="1370" y="2082"/>
          <a:ext cx="2681049" cy="426008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Отримання геометричної фігури</a:t>
          </a:r>
          <a:endParaRPr lang="ru-RU" sz="2400" b="1" i="0" kern="1200" dirty="0"/>
        </a:p>
      </dsp:txBody>
      <dsp:txXfrm>
        <a:off x="1370" y="2082"/>
        <a:ext cx="2681049" cy="4260083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6A0335-64E8-4CF3-85D4-A5F022076A97}">
      <dsp:nvSpPr>
        <dsp:cNvPr id="0" name=""/>
        <dsp:cNvSpPr/>
      </dsp:nvSpPr>
      <dsp:spPr>
        <a:xfrm rot="5400000">
          <a:off x="5029001" y="-2286093"/>
          <a:ext cx="1625600" cy="6604187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smtClean="0"/>
            <a:t>палички, лінійка  тощо.</a:t>
          </a:r>
          <a:endParaRPr lang="ru-RU" sz="2400" i="0" kern="1200" dirty="0" smtClean="0"/>
        </a:p>
      </dsp:txBody>
      <dsp:txXfrm rot="5400000">
        <a:off x="5029001" y="-2286093"/>
        <a:ext cx="1625600" cy="6604187"/>
      </dsp:txXfrm>
    </dsp:sp>
    <dsp:sp modelId="{507F6C8A-BD7F-4CC9-AF7C-8DF633826592}">
      <dsp:nvSpPr>
        <dsp:cNvPr id="0" name=""/>
        <dsp:cNvSpPr/>
      </dsp:nvSpPr>
      <dsp:spPr>
        <a:xfrm>
          <a:off x="104" y="0"/>
          <a:ext cx="2539603" cy="2032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Ілюстрація </a:t>
          </a:r>
          <a:endParaRPr lang="ru-RU" sz="2400" b="1" i="0" kern="1200" dirty="0"/>
        </a:p>
      </dsp:txBody>
      <dsp:txXfrm>
        <a:off x="104" y="0"/>
        <a:ext cx="2539603" cy="203200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76DF37-9E3C-469D-A93B-E3B6686542C8}">
      <dsp:nvSpPr>
        <dsp:cNvPr id="0" name=""/>
        <dsp:cNvSpPr/>
      </dsp:nvSpPr>
      <dsp:spPr>
        <a:xfrm rot="5400000">
          <a:off x="4964975" y="-2168926"/>
          <a:ext cx="1785798" cy="657010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/>
            <a:t>відрізок має і початок і кінець.</a:t>
          </a:r>
          <a:endParaRPr lang="ru-RU" sz="2400" i="0" kern="1200" dirty="0"/>
        </a:p>
      </dsp:txBody>
      <dsp:txXfrm rot="5400000">
        <a:off x="4964975" y="-2168926"/>
        <a:ext cx="1785798" cy="6570101"/>
      </dsp:txXfrm>
    </dsp:sp>
    <dsp:sp modelId="{29118D96-F358-4F06-9F56-FA505F039FAF}">
      <dsp:nvSpPr>
        <dsp:cNvPr id="0" name=""/>
        <dsp:cNvSpPr/>
      </dsp:nvSpPr>
      <dsp:spPr>
        <a:xfrm>
          <a:off x="1074" y="0"/>
          <a:ext cx="2571750" cy="22322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Властивості</a:t>
          </a:r>
          <a:endParaRPr lang="ru-RU" sz="2400" b="1" i="0" kern="1200" dirty="0"/>
        </a:p>
      </dsp:txBody>
      <dsp:txXfrm>
        <a:off x="1074" y="0"/>
        <a:ext cx="2571750" cy="2232248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C10415-971D-40A4-9D36-380AF8178037}">
      <dsp:nvSpPr>
        <dsp:cNvPr id="0" name=""/>
        <dsp:cNvSpPr/>
      </dsp:nvSpPr>
      <dsp:spPr>
        <a:xfrm rot="5400000">
          <a:off x="5268378" y="-2384830"/>
          <a:ext cx="1323653" cy="6425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>
              <a:solidFill>
                <a:schemeClr val="tx1"/>
              </a:solidFill>
            </a:rPr>
            <a:t>Поставимо у зошиті дві точки – це кінці відрізка, а тепер з'єднуємо ці точки по прямій за допомогою лінійки. Ми отримали відрізок.</a:t>
          </a:r>
          <a:endParaRPr lang="ru-RU" sz="2400" i="0" kern="1200" dirty="0">
            <a:solidFill>
              <a:schemeClr val="tx1"/>
            </a:solidFill>
          </a:endParaRPr>
        </a:p>
      </dsp:txBody>
      <dsp:txXfrm rot="5400000">
        <a:off x="5268378" y="-2384830"/>
        <a:ext cx="1323653" cy="6425845"/>
      </dsp:txXfrm>
    </dsp:sp>
    <dsp:sp modelId="{F3C4F498-6F94-4C7A-B1AF-B08AC75C37A3}">
      <dsp:nvSpPr>
        <dsp:cNvPr id="0" name=""/>
        <dsp:cNvSpPr/>
      </dsp:nvSpPr>
      <dsp:spPr>
        <a:xfrm>
          <a:off x="871" y="808"/>
          <a:ext cx="2716410" cy="1654566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alpha val="9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solidFill>
                <a:schemeClr val="tx1"/>
              </a:solidFill>
            </a:rPr>
            <a:t>Побудова геометричної фігури</a:t>
          </a:r>
          <a:endParaRPr lang="ru-RU" sz="2400" b="1" i="0" kern="1200" dirty="0">
            <a:solidFill>
              <a:schemeClr val="tx1"/>
            </a:solidFill>
          </a:endParaRPr>
        </a:p>
      </dsp:txBody>
      <dsp:txXfrm>
        <a:off x="871" y="808"/>
        <a:ext cx="2716410" cy="1654566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BEB9FB-99BE-4531-94FF-96F4C2B5013A}">
      <dsp:nvSpPr>
        <dsp:cNvPr id="0" name=""/>
        <dsp:cNvSpPr/>
      </dsp:nvSpPr>
      <dsp:spPr>
        <a:xfrm rot="5400000">
          <a:off x="5239603" y="-2349599"/>
          <a:ext cx="1381203" cy="642739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Покажіть відрізки на оточуючих предметах.   Покажіть відрізки на кресленнях.</a:t>
          </a:r>
          <a:endParaRPr lang="ru-RU" sz="2400" kern="1200" dirty="0"/>
        </a:p>
      </dsp:txBody>
      <dsp:txXfrm rot="5400000">
        <a:off x="5239603" y="-2349599"/>
        <a:ext cx="1381203" cy="6427390"/>
      </dsp:txXfrm>
    </dsp:sp>
    <dsp:sp modelId="{A744755B-0875-4B2B-BE15-A6A575187D70}">
      <dsp:nvSpPr>
        <dsp:cNvPr id="0" name=""/>
        <dsp:cNvSpPr/>
      </dsp:nvSpPr>
      <dsp:spPr>
        <a:xfrm>
          <a:off x="99" y="843"/>
          <a:ext cx="2716410" cy="172650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solidFill>
                <a:schemeClr val="tx1"/>
              </a:solidFill>
            </a:rPr>
            <a:t>Виділення фігури, вивчається з множини інших фігур</a:t>
          </a:r>
          <a:endParaRPr lang="ru-RU" sz="2400" b="1" i="0" kern="1200" dirty="0">
            <a:solidFill>
              <a:schemeClr val="tx1"/>
            </a:solidFill>
          </a:endParaRPr>
        </a:p>
      </dsp:txBody>
      <dsp:txXfrm>
        <a:off x="99" y="843"/>
        <a:ext cx="2716410" cy="17265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EEDFCA-20D3-44E5-90A9-274F9B40B833}">
      <dsp:nvSpPr>
        <dsp:cNvPr id="0" name=""/>
        <dsp:cNvSpPr/>
      </dsp:nvSpPr>
      <dsp:spPr>
        <a:xfrm rot="5400000">
          <a:off x="4631605" y="-2114125"/>
          <a:ext cx="2131069" cy="689222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при стиканні крейди з дошкою, олівця з аркушем паперу отримаємо образ точки:  (двоє або троє дітей йдуть до дошки й лишають слід від стикання крейди з дошкою, решта учнів – лишають слід від олівця. Вчитель запитує: Що ми отримали? (точку) Як ми отримали точку? (торкнулися олівцем до аркушу паперу).</a:t>
          </a:r>
          <a:endParaRPr lang="ru-RU" sz="2400" kern="1200" dirty="0"/>
        </a:p>
      </dsp:txBody>
      <dsp:txXfrm rot="5400000">
        <a:off x="4631605" y="-2114125"/>
        <a:ext cx="2131069" cy="6892221"/>
      </dsp:txXfrm>
    </dsp:sp>
    <dsp:sp modelId="{5A2127AA-C319-4AE6-93EB-86B041C29E92}">
      <dsp:nvSpPr>
        <dsp:cNvPr id="0" name=""/>
        <dsp:cNvSpPr/>
      </dsp:nvSpPr>
      <dsp:spPr>
        <a:xfrm>
          <a:off x="748" y="66"/>
          <a:ext cx="2250281" cy="266383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Отримання геометричної фігури</a:t>
          </a:r>
          <a:endParaRPr lang="ru-RU" sz="2400" b="1" i="0" kern="1200" dirty="0"/>
        </a:p>
      </dsp:txBody>
      <dsp:txXfrm>
        <a:off x="748" y="66"/>
        <a:ext cx="2250281" cy="2663837"/>
      </dsp:txXfrm>
    </dsp:sp>
    <dsp:sp modelId="{1A0F0A87-3A28-4C37-86B4-FFFEC01DF3F0}">
      <dsp:nvSpPr>
        <dsp:cNvPr id="0" name=""/>
        <dsp:cNvSpPr/>
      </dsp:nvSpPr>
      <dsp:spPr>
        <a:xfrm rot="5400000">
          <a:off x="4631605" y="682903"/>
          <a:ext cx="2131069" cy="6892221"/>
        </a:xfrm>
        <a:prstGeom prst="round2SameRect">
          <a:avLst/>
        </a:prstGeom>
        <a:solidFill>
          <a:schemeClr val="accent4">
            <a:tint val="40000"/>
            <a:alpha val="90000"/>
            <a:hueOff val="-6422399"/>
            <a:satOff val="42147"/>
            <a:lumOff val="2478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-6422399"/>
              <a:satOff val="42147"/>
              <a:lumOff val="2478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kern="1200" dirty="0" smtClean="0"/>
            <a:t>Де ми зустрічаємо цю фігуру – точку? (літак, який летить високо в небі, птах або корабель на лінії горизонту та інше).</a:t>
          </a:r>
          <a:endParaRPr lang="ru-RU" sz="2400" kern="1200" dirty="0" smtClean="0"/>
        </a:p>
      </dsp:txBody>
      <dsp:txXfrm rot="5400000">
        <a:off x="4631605" y="682903"/>
        <a:ext cx="2131069" cy="6892221"/>
      </dsp:txXfrm>
    </dsp:sp>
    <dsp:sp modelId="{5D585B6B-3CCD-4B02-AABF-9B553CA43554}">
      <dsp:nvSpPr>
        <dsp:cNvPr id="0" name=""/>
        <dsp:cNvSpPr/>
      </dsp:nvSpPr>
      <dsp:spPr>
        <a:xfrm>
          <a:off x="748" y="2797095"/>
          <a:ext cx="2250281" cy="2663837"/>
        </a:xfrm>
        <a:prstGeom prst="roundRect">
          <a:avLst/>
        </a:prstGeom>
        <a:gradFill rotWithShape="0">
          <a:gsLst>
            <a:gs pos="0">
              <a:schemeClr val="accent4">
                <a:hueOff val="-6031141"/>
                <a:satOff val="42105"/>
                <a:lumOff val="4509"/>
                <a:alphaOff val="0"/>
                <a:shade val="47500"/>
                <a:satMod val="137000"/>
              </a:schemeClr>
            </a:gs>
            <a:gs pos="55000">
              <a:schemeClr val="accent4">
                <a:hueOff val="-6031141"/>
                <a:satOff val="42105"/>
                <a:lumOff val="4509"/>
                <a:alphaOff val="0"/>
                <a:shade val="69000"/>
                <a:satMod val="137000"/>
              </a:schemeClr>
            </a:gs>
            <a:gs pos="100000">
              <a:schemeClr val="accent4">
                <a:hueOff val="-6031141"/>
                <a:satOff val="42105"/>
                <a:lumOff val="4509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Ілюстрація </a:t>
          </a:r>
          <a:endParaRPr lang="ru-RU" sz="2400" b="1" i="0" kern="1200" dirty="0"/>
        </a:p>
      </dsp:txBody>
      <dsp:txXfrm>
        <a:off x="748" y="2797095"/>
        <a:ext cx="2250281" cy="2663837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9DE577-CA26-40B2-A5DA-9F6679008681}">
      <dsp:nvSpPr>
        <dsp:cNvPr id="0" name=""/>
        <dsp:cNvSpPr/>
      </dsp:nvSpPr>
      <dsp:spPr>
        <a:xfrm rot="5400000">
          <a:off x="4757043" y="-1909673"/>
          <a:ext cx="2201664" cy="657142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/>
            <a:t>дріт натягуємо а потім згинаємо під кутом в кількох місцях і отримаємо модель ламаної лінії. Що ми отримали? </a:t>
          </a:r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/>
            <a:t>На цій моделі показуємо, що ламана буває замкненою та незамкненою.</a:t>
          </a:r>
          <a:endParaRPr lang="ru-RU" sz="2400" i="0" kern="1200" dirty="0"/>
        </a:p>
      </dsp:txBody>
      <dsp:txXfrm rot="5400000">
        <a:off x="4757043" y="-1909673"/>
        <a:ext cx="2201664" cy="6571427"/>
      </dsp:txXfrm>
    </dsp:sp>
    <dsp:sp modelId="{D6C78C2C-00C6-4854-B63D-DFE69235686E}">
      <dsp:nvSpPr>
        <dsp:cNvPr id="0" name=""/>
        <dsp:cNvSpPr/>
      </dsp:nvSpPr>
      <dsp:spPr>
        <a:xfrm>
          <a:off x="411" y="0"/>
          <a:ext cx="2571750" cy="27520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Отримання геометричної фігури</a:t>
          </a:r>
          <a:endParaRPr lang="ru-RU" sz="2400" b="1" i="0" kern="1200" dirty="0"/>
        </a:p>
      </dsp:txBody>
      <dsp:txXfrm>
        <a:off x="411" y="0"/>
        <a:ext cx="2571750" cy="2752080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703920-0F7F-477E-9AD2-7511CAD585E6}">
      <dsp:nvSpPr>
        <dsp:cNvPr id="0" name=""/>
        <dsp:cNvSpPr/>
      </dsp:nvSpPr>
      <dsp:spPr>
        <a:xfrm rot="5400000">
          <a:off x="5274538" y="-2234029"/>
          <a:ext cx="1452780" cy="628403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Де зустрічається ламана? (складний метр, верхня частина забору й тощо).</a:t>
          </a:r>
          <a:endParaRPr lang="ru-RU" sz="2400" i="0" kern="1200" dirty="0"/>
        </a:p>
      </dsp:txBody>
      <dsp:txXfrm rot="5400000">
        <a:off x="5274538" y="-2234029"/>
        <a:ext cx="1452780" cy="6284034"/>
      </dsp:txXfrm>
    </dsp:sp>
    <dsp:sp modelId="{98FD162E-95DE-4C04-8972-EE810F253F06}">
      <dsp:nvSpPr>
        <dsp:cNvPr id="0" name=""/>
        <dsp:cNvSpPr/>
      </dsp:nvSpPr>
      <dsp:spPr>
        <a:xfrm>
          <a:off x="1054" y="0"/>
          <a:ext cx="2857857" cy="181597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Ілюстрація </a:t>
          </a:r>
          <a:endParaRPr lang="ru-RU" sz="2400" b="1" i="0" kern="1200" dirty="0"/>
        </a:p>
      </dsp:txBody>
      <dsp:txXfrm>
        <a:off x="1054" y="0"/>
        <a:ext cx="2857857" cy="1815976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A2DA98-13B9-4D24-A1BE-6DD487059F56}">
      <dsp:nvSpPr>
        <dsp:cNvPr id="0" name=""/>
        <dsp:cNvSpPr/>
      </dsp:nvSpPr>
      <dsp:spPr>
        <a:xfrm rot="5400000">
          <a:off x="5322424" y="-2492442"/>
          <a:ext cx="1180199" cy="646020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Ламана лінія має і початок і кінець, її не можна продовжити.</a:t>
          </a:r>
          <a:endParaRPr lang="ru-RU" sz="2400" i="0" kern="1200" dirty="0"/>
        </a:p>
      </dsp:txBody>
      <dsp:txXfrm rot="5400000">
        <a:off x="5322424" y="-2492442"/>
        <a:ext cx="1180199" cy="6460208"/>
      </dsp:txXfrm>
    </dsp:sp>
    <dsp:sp modelId="{BCC8CF94-BDD4-4DB7-9FA5-5FF42A78DBC6}">
      <dsp:nvSpPr>
        <dsp:cNvPr id="0" name=""/>
        <dsp:cNvSpPr/>
      </dsp:nvSpPr>
      <dsp:spPr>
        <a:xfrm>
          <a:off x="1370" y="36"/>
          <a:ext cx="2681049" cy="14752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Властивості </a:t>
          </a:r>
          <a:endParaRPr lang="ru-RU" sz="2400" b="1" i="0" kern="1200" dirty="0"/>
        </a:p>
      </dsp:txBody>
      <dsp:txXfrm>
        <a:off x="1370" y="36"/>
        <a:ext cx="2681049" cy="1475249"/>
      </dsp:txXfrm>
    </dsp:sp>
    <dsp:sp modelId="{0F6B4FB3-EA0E-40C7-A207-77024E281724}">
      <dsp:nvSpPr>
        <dsp:cNvPr id="0" name=""/>
        <dsp:cNvSpPr/>
      </dsp:nvSpPr>
      <dsp:spPr>
        <a:xfrm rot="5400000">
          <a:off x="5322424" y="-943430"/>
          <a:ext cx="1180199" cy="6460208"/>
        </a:xfrm>
        <a:prstGeom prst="round2SameRect">
          <a:avLst/>
        </a:prstGeom>
        <a:solidFill>
          <a:schemeClr val="accent2">
            <a:tint val="40000"/>
            <a:alpha val="90000"/>
            <a:hueOff val="9468620"/>
            <a:satOff val="22286"/>
            <a:lumOff val="2149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9468620"/>
              <a:satOff val="22286"/>
              <a:lumOff val="2149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покажіть серед ліній, що накреслені на дошці ламані:</a:t>
          </a:r>
          <a:endParaRPr lang="ru-RU" sz="2400" i="0" kern="1200" dirty="0" smtClean="0"/>
        </a:p>
      </dsp:txBody>
      <dsp:txXfrm rot="5400000">
        <a:off x="5322424" y="-943430"/>
        <a:ext cx="1180199" cy="6460208"/>
      </dsp:txXfrm>
    </dsp:sp>
    <dsp:sp modelId="{F64127F5-DF40-4969-A02F-CC168B268EBD}">
      <dsp:nvSpPr>
        <dsp:cNvPr id="0" name=""/>
        <dsp:cNvSpPr/>
      </dsp:nvSpPr>
      <dsp:spPr>
        <a:xfrm>
          <a:off x="1370" y="1549049"/>
          <a:ext cx="2681049" cy="1475249"/>
        </a:xfrm>
        <a:prstGeom prst="roundRect">
          <a:avLst/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47500"/>
                <a:satMod val="137000"/>
              </a:schemeClr>
            </a:gs>
            <a:gs pos="55000">
              <a:schemeClr val="accent2">
                <a:hueOff val="9531695"/>
                <a:satOff val="19501"/>
                <a:lumOff val="7451"/>
                <a:alphaOff val="0"/>
                <a:shade val="69000"/>
                <a:satMod val="137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Виділення фігури, що вивчається  із множини інших фігур </a:t>
          </a:r>
          <a:endParaRPr lang="ru-RU" sz="2400" b="1" i="0" kern="1200" dirty="0"/>
        </a:p>
      </dsp:txBody>
      <dsp:txXfrm>
        <a:off x="1370" y="1549049"/>
        <a:ext cx="2681049" cy="1475249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18BF3E-9785-402C-9D24-F597256022FD}">
      <dsp:nvSpPr>
        <dsp:cNvPr id="0" name=""/>
        <dsp:cNvSpPr/>
      </dsp:nvSpPr>
      <dsp:spPr>
        <a:xfrm rot="5400000">
          <a:off x="4405912" y="-980794"/>
          <a:ext cx="3337908" cy="61380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uk-UA" sz="2400" i="0" kern="1200" dirty="0" smtClean="0"/>
            <a:t>розглядаємо, як утворюється ламана лінія, з'ясовуємо, що кінець 1-го відрізка є початком 2-го відрізка, а кінець 2-го відрізка є початком 3-го відрізка і так далі;</a:t>
          </a:r>
          <a:endParaRPr lang="ru-RU" sz="2400" i="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uk-UA" sz="2400" i="0" kern="1200" dirty="0" smtClean="0"/>
            <a:t>тому креслимо відрізки так, щоб початок наступного відрізка був кінцем попереднього; </a:t>
          </a:r>
          <a:endParaRPr lang="ru-RU" sz="2400" i="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uk-UA" sz="2400" i="0" kern="1200" dirty="0" smtClean="0"/>
            <a:t>або можна інакше: ставимо точки й попарно з'єднуємо їх відрізками.</a:t>
          </a:r>
          <a:endParaRPr lang="ru-RU" sz="2400" i="0" kern="1200" dirty="0"/>
        </a:p>
      </dsp:txBody>
      <dsp:txXfrm rot="5400000">
        <a:off x="4405912" y="-980794"/>
        <a:ext cx="3337908" cy="6138053"/>
      </dsp:txXfrm>
    </dsp:sp>
    <dsp:sp modelId="{1648F351-3F9E-435A-9204-C40E4CC95E90}">
      <dsp:nvSpPr>
        <dsp:cNvPr id="0" name=""/>
        <dsp:cNvSpPr/>
      </dsp:nvSpPr>
      <dsp:spPr>
        <a:xfrm>
          <a:off x="106" y="2039"/>
          <a:ext cx="3005732" cy="417238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alpha val="9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smtClean="0"/>
            <a:t> Побудова геометричної фігури </a:t>
          </a:r>
        </a:p>
        <a:p>
          <a:pPr lvl="0" algn="ctr" defTabSz="1911350">
            <a:lnSpc>
              <a:spcPct val="80000"/>
            </a:lnSpc>
            <a:spcBef>
              <a:spcPct val="0"/>
            </a:spcBef>
          </a:pPr>
          <a:endParaRPr lang="ru-RU" sz="2400" b="1" i="0" kern="1200" dirty="0"/>
        </a:p>
      </dsp:txBody>
      <dsp:txXfrm>
        <a:off x="106" y="2039"/>
        <a:ext cx="3005732" cy="4172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C234C1-AF5C-4DCC-9F4D-E29FA07C1769}">
      <dsp:nvSpPr>
        <dsp:cNvPr id="0" name=""/>
        <dsp:cNvSpPr/>
      </dsp:nvSpPr>
      <dsp:spPr>
        <a:xfrm rot="5400000">
          <a:off x="4703936" y="-2042136"/>
          <a:ext cx="2131069" cy="674824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шпагат натираємо крейдою та натягуємо на рівні дошки, а потім відбиваємо пряму лінію.</a:t>
          </a:r>
          <a:endParaRPr lang="ru-RU" sz="2400" i="0" kern="1200" dirty="0"/>
        </a:p>
      </dsp:txBody>
      <dsp:txXfrm rot="5400000">
        <a:off x="4703936" y="-2042136"/>
        <a:ext cx="2131069" cy="6748244"/>
      </dsp:txXfrm>
    </dsp:sp>
    <dsp:sp modelId="{8E6B8926-06B7-4EB7-A704-3A6021E2689B}">
      <dsp:nvSpPr>
        <dsp:cNvPr id="0" name=""/>
        <dsp:cNvSpPr/>
      </dsp:nvSpPr>
      <dsp:spPr>
        <a:xfrm>
          <a:off x="406" y="66"/>
          <a:ext cx="2394942" cy="266383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Отримання геометричної фігури </a:t>
          </a:r>
          <a:endParaRPr lang="ru-RU" sz="2400" b="1" i="0" kern="1200" dirty="0"/>
        </a:p>
      </dsp:txBody>
      <dsp:txXfrm>
        <a:off x="406" y="66"/>
        <a:ext cx="2394942" cy="2663837"/>
      </dsp:txXfrm>
    </dsp:sp>
    <dsp:sp modelId="{9FD54E78-B6FC-429F-94D0-518E46BEA2D0}">
      <dsp:nvSpPr>
        <dsp:cNvPr id="0" name=""/>
        <dsp:cNvSpPr/>
      </dsp:nvSpPr>
      <dsp:spPr>
        <a:xfrm rot="5400000">
          <a:off x="4703936" y="754892"/>
          <a:ext cx="2131069" cy="6748244"/>
        </a:xfrm>
        <a:prstGeom prst="round2SameRect">
          <a:avLst/>
        </a:prstGeom>
        <a:solidFill>
          <a:schemeClr val="accent4">
            <a:tint val="40000"/>
            <a:alpha val="90000"/>
            <a:hueOff val="-6422399"/>
            <a:satOff val="42147"/>
            <a:lumOff val="2478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-6422399"/>
              <a:satOff val="42147"/>
              <a:lumOff val="2478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/>
            <a:t>Який слід ми отримали? </a:t>
          </a:r>
          <a:endParaRPr lang="ru-RU" sz="2400" i="0" kern="1200" dirty="0"/>
        </a:p>
        <a:p>
          <a:pPr marL="0" lvl="1" indent="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/>
            <a:t>Що він вам нагадує? (лінію горизонту, натягнену скакалку, дорогу, залізничні шляхи, слід від реактивного літака).</a:t>
          </a:r>
          <a:endParaRPr lang="ru-RU" sz="2400" i="0" kern="1200" dirty="0"/>
        </a:p>
      </dsp:txBody>
      <dsp:txXfrm rot="5400000">
        <a:off x="4703936" y="754892"/>
        <a:ext cx="2131069" cy="6748244"/>
      </dsp:txXfrm>
    </dsp:sp>
    <dsp:sp modelId="{33F75501-4D15-4273-B27B-DDD136D2EB92}">
      <dsp:nvSpPr>
        <dsp:cNvPr id="0" name=""/>
        <dsp:cNvSpPr/>
      </dsp:nvSpPr>
      <dsp:spPr>
        <a:xfrm>
          <a:off x="406" y="2797095"/>
          <a:ext cx="2394942" cy="2663837"/>
        </a:xfrm>
        <a:prstGeom prst="roundRect">
          <a:avLst/>
        </a:prstGeom>
        <a:gradFill rotWithShape="0">
          <a:gsLst>
            <a:gs pos="0">
              <a:schemeClr val="accent4">
                <a:hueOff val="-6031141"/>
                <a:satOff val="42105"/>
                <a:lumOff val="4509"/>
                <a:alphaOff val="0"/>
                <a:shade val="47500"/>
                <a:satMod val="137000"/>
              </a:schemeClr>
            </a:gs>
            <a:gs pos="55000">
              <a:schemeClr val="accent4">
                <a:hueOff val="-6031141"/>
                <a:satOff val="42105"/>
                <a:lumOff val="4509"/>
                <a:alphaOff val="0"/>
                <a:shade val="69000"/>
                <a:satMod val="137000"/>
              </a:schemeClr>
            </a:gs>
            <a:gs pos="100000">
              <a:schemeClr val="accent4">
                <a:hueOff val="-6031141"/>
                <a:satOff val="42105"/>
                <a:lumOff val="4509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Ілюстрація </a:t>
          </a:r>
          <a:endParaRPr lang="ru-RU" sz="2400" b="1" i="0" kern="1200" dirty="0"/>
        </a:p>
      </dsp:txBody>
      <dsp:txXfrm>
        <a:off x="406" y="2797095"/>
        <a:ext cx="2394942" cy="266383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8289FD-0E90-41EB-B9E1-79B30A827A21}">
      <dsp:nvSpPr>
        <dsp:cNvPr id="0" name=""/>
        <dsp:cNvSpPr/>
      </dsp:nvSpPr>
      <dsp:spPr>
        <a:xfrm>
          <a:off x="685799" y="0"/>
          <a:ext cx="7772400" cy="6453336"/>
        </a:xfrm>
        <a:prstGeom prst="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tint val="4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6342DDD-DAC9-4F93-8B70-22CE93C7E2B6}">
      <dsp:nvSpPr>
        <dsp:cNvPr id="0" name=""/>
        <dsp:cNvSpPr/>
      </dsp:nvSpPr>
      <dsp:spPr>
        <a:xfrm>
          <a:off x="3968" y="1329129"/>
          <a:ext cx="2334867" cy="379507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Для </a:t>
          </a:r>
          <a:r>
            <a:rPr lang="uk-UA" sz="2400" b="1" i="1" kern="1200" dirty="0" smtClean="0"/>
            <a:t>ознайомлення</a:t>
          </a:r>
          <a:r>
            <a:rPr lang="uk-UA" sz="2400" kern="1200" dirty="0" smtClean="0"/>
            <a:t> з прямими лініями </a:t>
          </a:r>
          <a:r>
            <a:rPr lang="uk-UA" sz="2400" kern="1200" dirty="0" err="1" smtClean="0"/>
            <a:t>використо-вуються</a:t>
          </a:r>
          <a:r>
            <a:rPr lang="uk-UA" sz="2400" kern="1200" dirty="0" smtClean="0"/>
            <a:t> шкільні зошити. </a:t>
          </a:r>
        </a:p>
        <a:p>
          <a:pPr marL="0" lvl="0" defTabSz="16002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ru-RU" sz="2400" kern="1200" dirty="0"/>
        </a:p>
      </dsp:txBody>
      <dsp:txXfrm>
        <a:off x="3968" y="1329129"/>
        <a:ext cx="2334867" cy="3795077"/>
      </dsp:txXfrm>
    </dsp:sp>
    <dsp:sp modelId="{B190B583-5151-45EF-95CF-8E1FD5D047D8}">
      <dsp:nvSpPr>
        <dsp:cNvPr id="0" name=""/>
        <dsp:cNvSpPr/>
      </dsp:nvSpPr>
      <dsp:spPr>
        <a:xfrm>
          <a:off x="2590856" y="1329129"/>
          <a:ext cx="2053152" cy="3795077"/>
        </a:xfrm>
        <a:prstGeom prst="roundRect">
          <a:avLst/>
        </a:prstGeom>
        <a:gradFill rotWithShape="0">
          <a:gsLst>
            <a:gs pos="0">
              <a:schemeClr val="accent3">
                <a:hueOff val="-6901799"/>
                <a:satOff val="-18192"/>
                <a:lumOff val="-4706"/>
                <a:alphaOff val="0"/>
                <a:shade val="47500"/>
                <a:satMod val="137000"/>
              </a:schemeClr>
            </a:gs>
            <a:gs pos="55000">
              <a:schemeClr val="accent3">
                <a:hueOff val="-6901799"/>
                <a:satOff val="-18192"/>
                <a:lumOff val="-4706"/>
                <a:alphaOff val="0"/>
                <a:shade val="69000"/>
                <a:satMod val="137000"/>
              </a:schemeClr>
            </a:gs>
            <a:gs pos="100000">
              <a:schemeClr val="accent3">
                <a:hueOff val="-6901799"/>
                <a:satOff val="-18192"/>
                <a:lumOff val="-4706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Вже на першому уроці учні дізнаються, що їх зошити розліновані  – покриті прямими лінями. </a:t>
          </a:r>
        </a:p>
        <a:p>
          <a:pPr marL="0" lvl="0" defTabSz="16002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ru-RU" sz="2400" kern="1200" dirty="0"/>
        </a:p>
      </dsp:txBody>
      <dsp:txXfrm>
        <a:off x="2590856" y="1329129"/>
        <a:ext cx="2053152" cy="3795077"/>
      </dsp:txXfrm>
    </dsp:sp>
    <dsp:sp modelId="{880369AF-E3E1-4482-9216-99453F670F5C}">
      <dsp:nvSpPr>
        <dsp:cNvPr id="0" name=""/>
        <dsp:cNvSpPr/>
      </dsp:nvSpPr>
      <dsp:spPr>
        <a:xfrm>
          <a:off x="4852242" y="1329129"/>
          <a:ext cx="4287789" cy="3795077"/>
        </a:xfrm>
        <a:prstGeom prst="roundRect">
          <a:avLst/>
        </a:prstGeom>
        <a:gradFill rotWithShape="0">
          <a:gsLst>
            <a:gs pos="0">
              <a:schemeClr val="accent3">
                <a:hueOff val="-13803598"/>
                <a:satOff val="-36385"/>
                <a:lumOff val="-9412"/>
                <a:alphaOff val="0"/>
                <a:shade val="47500"/>
                <a:satMod val="137000"/>
              </a:schemeClr>
            </a:gs>
            <a:gs pos="55000">
              <a:schemeClr val="accent3">
                <a:hueOff val="-13803598"/>
                <a:satOff val="-36385"/>
                <a:lumOff val="-9412"/>
                <a:alphaOff val="0"/>
                <a:shade val="69000"/>
                <a:satMod val="137000"/>
              </a:schemeClr>
            </a:gs>
            <a:gs pos="100000">
              <a:schemeClr val="accent3">
                <a:hueOff val="-13803598"/>
                <a:satOff val="-36385"/>
                <a:lumOff val="-9412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43200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kern="1200" dirty="0" smtClean="0"/>
            <a:t>Кожен учень повинен </a:t>
          </a:r>
          <a:r>
            <a:rPr lang="uk-UA" sz="2400" b="1" i="1" kern="1200" dirty="0" smtClean="0"/>
            <a:t>вміти показати</a:t>
          </a:r>
          <a:r>
            <a:rPr lang="uk-UA" sz="2400" kern="1200" dirty="0" smtClean="0"/>
            <a:t>:</a:t>
          </a:r>
        </a:p>
        <a:p>
          <a:pPr marL="0" lvl="0" indent="176213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kern="1200" dirty="0" smtClean="0"/>
            <a:t>пряму лінію, </a:t>
          </a:r>
        </a:p>
        <a:p>
          <a:pPr marL="0" lvl="0" indent="176213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kern="1200" dirty="0" smtClean="0"/>
            <a:t>перетин прямих ліній аркуша зошиту, </a:t>
          </a:r>
        </a:p>
        <a:p>
          <a:pPr marL="0" lvl="0" indent="176213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kern="1200" dirty="0" smtClean="0"/>
            <a:t>прямі лінії, які не перетинаються, </a:t>
          </a:r>
        </a:p>
        <a:p>
          <a:pPr marL="0" lvl="0" indent="176213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kern="1200" dirty="0" smtClean="0"/>
            <a:t>точку перетину прямих, </a:t>
          </a:r>
        </a:p>
        <a:p>
          <a:pPr marL="0" lvl="0" indent="176213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Font typeface="Arial" pitchFamily="34" charset="0"/>
            <a:buChar char="•"/>
          </a:pPr>
          <a:r>
            <a:rPr lang="uk-UA" sz="2400" kern="1200" dirty="0" smtClean="0"/>
            <a:t>відмітити точку на прямій (яка лежить на прямій) та поза нею (яка не лежить на прямій). </a:t>
          </a:r>
          <a:endParaRPr lang="ru-RU" sz="2400" kern="1200" dirty="0"/>
        </a:p>
      </dsp:txBody>
      <dsp:txXfrm>
        <a:off x="4852242" y="1329129"/>
        <a:ext cx="4287789" cy="379507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ABC251-AAC7-41EC-9292-E6AF3413A902}">
      <dsp:nvSpPr>
        <dsp:cNvPr id="0" name=""/>
        <dsp:cNvSpPr/>
      </dsp:nvSpPr>
      <dsp:spPr>
        <a:xfrm>
          <a:off x="8093" y="2483923"/>
          <a:ext cx="1430283" cy="2049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Пряма лінія</a:t>
          </a:r>
          <a:endParaRPr lang="ru-RU" sz="2400" b="1" kern="1200" dirty="0"/>
        </a:p>
      </dsp:txBody>
      <dsp:txXfrm>
        <a:off x="8093" y="2483923"/>
        <a:ext cx="1430283" cy="2049102"/>
      </dsp:txXfrm>
    </dsp:sp>
    <dsp:sp modelId="{161F09DA-79FD-4846-B3F2-78A7D3E0F6D3}">
      <dsp:nvSpPr>
        <dsp:cNvPr id="0" name=""/>
        <dsp:cNvSpPr/>
      </dsp:nvSpPr>
      <dsp:spPr>
        <a:xfrm rot="18877174">
          <a:off x="1243129" y="3021939"/>
          <a:ext cx="1312127" cy="39117"/>
        </a:xfrm>
        <a:custGeom>
          <a:avLst/>
          <a:gdLst/>
          <a:ahLst/>
          <a:cxnLst/>
          <a:rect l="0" t="0" r="0" b="0"/>
          <a:pathLst>
            <a:path>
              <a:moveTo>
                <a:pt x="0" y="19558"/>
              </a:moveTo>
              <a:lnTo>
                <a:pt x="1312127" y="19558"/>
              </a:lnTo>
            </a:path>
          </a:pathLst>
        </a:custGeom>
        <a:noFill/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8877174">
        <a:off x="1866390" y="3008694"/>
        <a:ext cx="65606" cy="65606"/>
      </dsp:txXfrm>
    </dsp:sp>
    <dsp:sp modelId="{1A892F50-EC4A-4A01-9B27-E62C13B766A5}">
      <dsp:nvSpPr>
        <dsp:cNvPr id="0" name=""/>
        <dsp:cNvSpPr/>
      </dsp:nvSpPr>
      <dsp:spPr>
        <a:xfrm>
          <a:off x="2360010" y="1726968"/>
          <a:ext cx="2023354" cy="1695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Учні повинні дізнатися, що </a:t>
          </a:r>
          <a:r>
            <a:rPr lang="uk-UA" sz="2400" b="1" i="1" kern="1200" dirty="0" smtClean="0"/>
            <a:t>пряма лінія</a:t>
          </a:r>
          <a:r>
            <a:rPr lang="uk-UA" sz="2400" kern="1200" dirty="0" smtClean="0"/>
            <a:t> це:</a:t>
          </a:r>
          <a:endParaRPr lang="ru-RU" sz="2400" kern="1200" dirty="0"/>
        </a:p>
      </dsp:txBody>
      <dsp:txXfrm>
        <a:off x="2360010" y="1726968"/>
        <a:ext cx="2023354" cy="1695102"/>
      </dsp:txXfrm>
    </dsp:sp>
    <dsp:sp modelId="{93F0D916-EE71-4728-8751-F1D5EAAE0B88}">
      <dsp:nvSpPr>
        <dsp:cNvPr id="0" name=""/>
        <dsp:cNvSpPr/>
      </dsp:nvSpPr>
      <dsp:spPr>
        <a:xfrm rot="17692822">
          <a:off x="3748889" y="1561325"/>
          <a:ext cx="2190584" cy="39117"/>
        </a:xfrm>
        <a:custGeom>
          <a:avLst/>
          <a:gdLst/>
          <a:ahLst/>
          <a:cxnLst/>
          <a:rect l="0" t="0" r="0" b="0"/>
          <a:pathLst>
            <a:path>
              <a:moveTo>
                <a:pt x="0" y="19558"/>
              </a:moveTo>
              <a:lnTo>
                <a:pt x="2190584" y="19558"/>
              </a:lnTo>
            </a:path>
          </a:pathLst>
        </a:custGeom>
        <a:noFill/>
        <a:ln w="48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7692822">
        <a:off x="4789416" y="1526119"/>
        <a:ext cx="109529" cy="109529"/>
      </dsp:txXfrm>
    </dsp:sp>
    <dsp:sp modelId="{CCDF0741-41D1-4C54-B304-A7B4269F6C04}">
      <dsp:nvSpPr>
        <dsp:cNvPr id="0" name=""/>
        <dsp:cNvSpPr/>
      </dsp:nvSpPr>
      <dsp:spPr>
        <a:xfrm>
          <a:off x="5304998" y="11227"/>
          <a:ext cx="3830907" cy="1152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слід точки, що рухається (кінця  олівця, крейди, пера по лінійці),</a:t>
          </a:r>
          <a:endParaRPr lang="ru-RU" sz="2400" kern="1200" dirty="0"/>
        </a:p>
      </dsp:txBody>
      <dsp:txXfrm>
        <a:off x="5304998" y="11227"/>
        <a:ext cx="3830907" cy="1152041"/>
      </dsp:txXfrm>
    </dsp:sp>
    <dsp:sp modelId="{44E49FC3-6AC6-4318-81A1-2514712490A0}">
      <dsp:nvSpPr>
        <dsp:cNvPr id="0" name=""/>
        <dsp:cNvSpPr/>
      </dsp:nvSpPr>
      <dsp:spPr>
        <a:xfrm rot="19457599">
          <a:off x="4276683" y="2223749"/>
          <a:ext cx="1134995" cy="39117"/>
        </a:xfrm>
        <a:custGeom>
          <a:avLst/>
          <a:gdLst/>
          <a:ahLst/>
          <a:cxnLst/>
          <a:rect l="0" t="0" r="0" b="0"/>
          <a:pathLst>
            <a:path>
              <a:moveTo>
                <a:pt x="0" y="19558"/>
              </a:moveTo>
              <a:lnTo>
                <a:pt x="1134995" y="19558"/>
              </a:lnTo>
            </a:path>
          </a:pathLst>
        </a:custGeom>
        <a:noFill/>
        <a:ln w="48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9457599">
        <a:off x="4815806" y="2214933"/>
        <a:ext cx="56749" cy="56749"/>
      </dsp:txXfrm>
    </dsp:sp>
    <dsp:sp modelId="{E07FAA97-2706-43FF-967B-32D65913F65B}">
      <dsp:nvSpPr>
        <dsp:cNvPr id="0" name=""/>
        <dsp:cNvSpPr/>
      </dsp:nvSpPr>
      <dsp:spPr>
        <a:xfrm>
          <a:off x="5304998" y="1336075"/>
          <a:ext cx="3830907" cy="1152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край (саме ребро лінійки, край кришки стола, класної дошки тощо), </a:t>
          </a:r>
          <a:endParaRPr lang="ru-RU" sz="2400" kern="1200" dirty="0"/>
        </a:p>
      </dsp:txBody>
      <dsp:txXfrm>
        <a:off x="5304998" y="1336075"/>
        <a:ext cx="3830907" cy="1152041"/>
      </dsp:txXfrm>
    </dsp:sp>
    <dsp:sp modelId="{1B59B787-4E00-451E-8333-3A78B1043F15}">
      <dsp:nvSpPr>
        <dsp:cNvPr id="0" name=""/>
        <dsp:cNvSpPr/>
      </dsp:nvSpPr>
      <dsp:spPr>
        <a:xfrm rot="2142401">
          <a:off x="4276683" y="2886173"/>
          <a:ext cx="1134995" cy="39117"/>
        </a:xfrm>
        <a:custGeom>
          <a:avLst/>
          <a:gdLst/>
          <a:ahLst/>
          <a:cxnLst/>
          <a:rect l="0" t="0" r="0" b="0"/>
          <a:pathLst>
            <a:path>
              <a:moveTo>
                <a:pt x="0" y="19558"/>
              </a:moveTo>
              <a:lnTo>
                <a:pt x="1134995" y="19558"/>
              </a:lnTo>
            </a:path>
          </a:pathLst>
        </a:custGeom>
        <a:noFill/>
        <a:ln w="48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142401">
        <a:off x="4815806" y="2877357"/>
        <a:ext cx="56749" cy="56749"/>
      </dsp:txXfrm>
    </dsp:sp>
    <dsp:sp modelId="{7C1A60D5-247E-4F45-A81E-41831DEE730C}">
      <dsp:nvSpPr>
        <dsp:cNvPr id="0" name=""/>
        <dsp:cNvSpPr/>
      </dsp:nvSpPr>
      <dsp:spPr>
        <a:xfrm>
          <a:off x="5304998" y="2660923"/>
          <a:ext cx="3830907" cy="1152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натягнена нитка,</a:t>
          </a:r>
          <a:endParaRPr lang="ru-RU" sz="2400" kern="1200" dirty="0"/>
        </a:p>
      </dsp:txBody>
      <dsp:txXfrm>
        <a:off x="5304998" y="2660923"/>
        <a:ext cx="3830907" cy="1152041"/>
      </dsp:txXfrm>
    </dsp:sp>
    <dsp:sp modelId="{F1965831-CBE1-4EEA-9ECD-00ADAA2DA24A}">
      <dsp:nvSpPr>
        <dsp:cNvPr id="0" name=""/>
        <dsp:cNvSpPr/>
      </dsp:nvSpPr>
      <dsp:spPr>
        <a:xfrm rot="3907178">
          <a:off x="3748889" y="3548597"/>
          <a:ext cx="2190584" cy="39117"/>
        </a:xfrm>
        <a:custGeom>
          <a:avLst/>
          <a:gdLst/>
          <a:ahLst/>
          <a:cxnLst/>
          <a:rect l="0" t="0" r="0" b="0"/>
          <a:pathLst>
            <a:path>
              <a:moveTo>
                <a:pt x="0" y="19558"/>
              </a:moveTo>
              <a:lnTo>
                <a:pt x="2190584" y="19558"/>
              </a:lnTo>
            </a:path>
          </a:pathLst>
        </a:custGeom>
        <a:noFill/>
        <a:ln w="48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3907178">
        <a:off x="4789416" y="3513391"/>
        <a:ext cx="109529" cy="109529"/>
      </dsp:txXfrm>
    </dsp:sp>
    <dsp:sp modelId="{CAE4A34C-7F04-493A-847F-085EB543049A}">
      <dsp:nvSpPr>
        <dsp:cNvPr id="0" name=""/>
        <dsp:cNvSpPr/>
      </dsp:nvSpPr>
      <dsp:spPr>
        <a:xfrm>
          <a:off x="5304998" y="3985771"/>
          <a:ext cx="3830907" cy="1152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лінія перетину стелі і стіни та інше.</a:t>
          </a:r>
          <a:endParaRPr lang="ru-RU" sz="2400" kern="1200" dirty="0"/>
        </a:p>
      </dsp:txBody>
      <dsp:txXfrm>
        <a:off x="5304998" y="3985771"/>
        <a:ext cx="3830907" cy="1152041"/>
      </dsp:txXfrm>
    </dsp:sp>
    <dsp:sp modelId="{61EBCF4B-15CF-47F5-B04B-4A86CED74D43}">
      <dsp:nvSpPr>
        <dsp:cNvPr id="0" name=""/>
        <dsp:cNvSpPr/>
      </dsp:nvSpPr>
      <dsp:spPr>
        <a:xfrm rot="2722826">
          <a:off x="1243129" y="3955893"/>
          <a:ext cx="1312127" cy="39117"/>
        </a:xfrm>
        <a:custGeom>
          <a:avLst/>
          <a:gdLst/>
          <a:ahLst/>
          <a:cxnLst/>
          <a:rect l="0" t="0" r="0" b="0"/>
          <a:pathLst>
            <a:path>
              <a:moveTo>
                <a:pt x="0" y="19558"/>
              </a:moveTo>
              <a:lnTo>
                <a:pt x="1312127" y="19558"/>
              </a:lnTo>
            </a:path>
          </a:pathLst>
        </a:custGeom>
        <a:noFill/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722826">
        <a:off x="1866390" y="3942648"/>
        <a:ext cx="65606" cy="65606"/>
      </dsp:txXfrm>
    </dsp:sp>
    <dsp:sp modelId="{0EFABE0D-853E-44FB-BD8D-58FB502B0388}">
      <dsp:nvSpPr>
        <dsp:cNvPr id="0" name=""/>
        <dsp:cNvSpPr/>
      </dsp:nvSpPr>
      <dsp:spPr>
        <a:xfrm>
          <a:off x="2360010" y="3594878"/>
          <a:ext cx="2023354" cy="1695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Учні вчаться ставити точки на прямій, та поза прямою лінією.</a:t>
          </a:r>
          <a:endParaRPr lang="ru-RU" sz="2400" kern="1200" dirty="0"/>
        </a:p>
      </dsp:txBody>
      <dsp:txXfrm>
        <a:off x="2360010" y="3594878"/>
        <a:ext cx="2023354" cy="169510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BFA5B8-7D4C-4E77-965B-42B5C560796A}">
      <dsp:nvSpPr>
        <dsp:cNvPr id="0" name=""/>
        <dsp:cNvSpPr/>
      </dsp:nvSpPr>
      <dsp:spPr>
        <a:xfrm rot="5400000">
          <a:off x="4934160" y="-2423850"/>
          <a:ext cx="1585912" cy="683019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dirty="0" smtClean="0"/>
            <a:t>Чи можна на дошці продовжити пряму лінію ліворуч? Праворуч? А на стіні? Пряму лінію можна продовжити нескінченно, праворуч або ліворуч, тому у прямої лінії немає ні початку ні кінця:</a:t>
          </a:r>
          <a:endParaRPr lang="ru-RU" sz="2400" i="0" kern="1200" dirty="0" smtClean="0"/>
        </a:p>
      </dsp:txBody>
      <dsp:txXfrm rot="5400000">
        <a:off x="4934160" y="-2423850"/>
        <a:ext cx="1585912" cy="6830190"/>
      </dsp:txXfrm>
    </dsp:sp>
    <dsp:sp modelId="{7045B07A-15A7-479C-9E1F-6D3D10B73CC8}">
      <dsp:nvSpPr>
        <dsp:cNvPr id="0" name=""/>
        <dsp:cNvSpPr/>
      </dsp:nvSpPr>
      <dsp:spPr>
        <a:xfrm>
          <a:off x="819" y="49"/>
          <a:ext cx="2311201" cy="19823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Властивості</a:t>
          </a:r>
          <a:endParaRPr lang="ru-RU" sz="2400" b="1" i="0" kern="1200" dirty="0"/>
        </a:p>
      </dsp:txBody>
      <dsp:txXfrm>
        <a:off x="819" y="49"/>
        <a:ext cx="2311201" cy="1982390"/>
      </dsp:txXfrm>
    </dsp:sp>
    <dsp:sp modelId="{10170A23-61CD-44D6-B9AD-289D044437EF}">
      <dsp:nvSpPr>
        <dsp:cNvPr id="0" name=""/>
        <dsp:cNvSpPr/>
      </dsp:nvSpPr>
      <dsp:spPr>
        <a:xfrm rot="5400000">
          <a:off x="4924923" y="-352545"/>
          <a:ext cx="1585912" cy="6850600"/>
        </a:xfrm>
        <a:prstGeom prst="round2SameRect">
          <a:avLst/>
        </a:prstGeom>
        <a:solidFill>
          <a:schemeClr val="accent2">
            <a:tint val="40000"/>
            <a:alpha val="90000"/>
            <a:hueOff val="9468620"/>
            <a:satOff val="22286"/>
            <a:lumOff val="2149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9468620"/>
              <a:satOff val="22286"/>
              <a:lumOff val="2149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smtClean="0"/>
            <a:t>Покажіть серед ліній, які накреслені на дошці прямі лінії:</a:t>
          </a:r>
          <a:endParaRPr lang="uk-UA" sz="2400" i="0" kern="1200" dirty="0" smtClean="0"/>
        </a:p>
      </dsp:txBody>
      <dsp:txXfrm rot="5400000">
        <a:off x="4924923" y="-352545"/>
        <a:ext cx="1585912" cy="6850600"/>
      </dsp:txXfrm>
    </dsp:sp>
    <dsp:sp modelId="{5402BF9D-646A-412C-9B6F-5DAB6314B1FF}">
      <dsp:nvSpPr>
        <dsp:cNvPr id="0" name=""/>
        <dsp:cNvSpPr/>
      </dsp:nvSpPr>
      <dsp:spPr>
        <a:xfrm>
          <a:off x="819" y="2081559"/>
          <a:ext cx="2291760" cy="1982390"/>
        </a:xfrm>
        <a:prstGeom prst="roundRect">
          <a:avLst/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47500"/>
                <a:satMod val="137000"/>
              </a:schemeClr>
            </a:gs>
            <a:gs pos="55000">
              <a:schemeClr val="accent2">
                <a:hueOff val="9531695"/>
                <a:satOff val="19501"/>
                <a:lumOff val="7451"/>
                <a:alphaOff val="0"/>
                <a:shade val="69000"/>
                <a:satMod val="137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Виділення фігури, що вивчається  із множини інших фігур: </a:t>
          </a:r>
          <a:endParaRPr lang="ru-RU" sz="2400" b="1" i="0" kern="1200" dirty="0"/>
        </a:p>
      </dsp:txBody>
      <dsp:txXfrm>
        <a:off x="819" y="2081559"/>
        <a:ext cx="2291760" cy="198239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18A57B-B557-4E04-8F6A-3B809A3042FF}">
      <dsp:nvSpPr>
        <dsp:cNvPr id="0" name=""/>
        <dsp:cNvSpPr/>
      </dsp:nvSpPr>
      <dsp:spPr>
        <a:xfrm rot="5400000">
          <a:off x="2966644" y="-715610"/>
          <a:ext cx="5460991" cy="68922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Спробуємо разом (ви у зошитах, я на дошці) провести від руки прямі лінії. Хто отримав пряму лінію? Безумовно, від руки провести пряму лінію дуже важко, тому будемо використовувати лінійку.</a:t>
          </a:r>
          <a:endParaRPr lang="ru-RU" sz="240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 Прикладаємо лінійку до аркушу паперу (вчитель прикладає лінійку до дошки) й по верхній межі проводимо олівцем лінію. Що ми отримали? Чи вона схожа на лінію, що ми малювали від руки?</a:t>
          </a:r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Все ж таки від руки можливо навчитися креслити прямі лінії, але для цього треба багато тренуватися.</a:t>
          </a:r>
          <a:endParaRPr lang="ru-RU" sz="2400" kern="1200" dirty="0"/>
        </a:p>
        <a:p>
          <a:pPr marL="0" lvl="1" indent="432000" algn="just" defTabSz="106680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 При вивченні прямої лінії крім спостереження й отримання її зображення за допомогою лінійки, слід, наприклад, простежити її отримання в результаті перегинання аркуша паперу.</a:t>
          </a:r>
          <a:endParaRPr lang="ru-RU" sz="2400" kern="1200" dirty="0"/>
        </a:p>
      </dsp:txBody>
      <dsp:txXfrm rot="5400000">
        <a:off x="2966644" y="-715610"/>
        <a:ext cx="5460991" cy="6892221"/>
      </dsp:txXfrm>
    </dsp:sp>
    <dsp:sp modelId="{00AC3E1F-8AD6-411A-92D0-5E02446A2446}">
      <dsp:nvSpPr>
        <dsp:cNvPr id="0" name=""/>
        <dsp:cNvSpPr/>
      </dsp:nvSpPr>
      <dsp:spPr>
        <a:xfrm>
          <a:off x="748" y="2666"/>
          <a:ext cx="2250281" cy="5455666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alpha val="9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i="0" kern="1200" smtClean="0"/>
            <a:t> Побудова геометричної фігури</a:t>
          </a:r>
        </a:p>
        <a:p>
          <a:pPr lvl="0" algn="ctr" defTabSz="191135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b="1" i="0" kern="1200" dirty="0"/>
        </a:p>
      </dsp:txBody>
      <dsp:txXfrm>
        <a:off x="748" y="2666"/>
        <a:ext cx="2250281" cy="545566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43212F-8E3D-41C5-A213-769A151E09E7}">
      <dsp:nvSpPr>
        <dsp:cNvPr id="0" name=""/>
        <dsp:cNvSpPr/>
      </dsp:nvSpPr>
      <dsp:spPr>
        <a:xfrm rot="5400000">
          <a:off x="4649286" y="-2096763"/>
          <a:ext cx="2131069" cy="685749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b="0" i="0" kern="1200" smtClean="0"/>
            <a:t> ростягнувши шпагат учні підходять назустріч один одному. Вчитель запитує: “Що ми отримали?” (криву).</a:t>
          </a:r>
          <a:endParaRPr lang="ru-RU" sz="2400" b="0" i="0" kern="1200" dirty="0"/>
        </a:p>
      </dsp:txBody>
      <dsp:txXfrm rot="5400000">
        <a:off x="4649286" y="-2096763"/>
        <a:ext cx="2131069" cy="6857497"/>
      </dsp:txXfrm>
    </dsp:sp>
    <dsp:sp modelId="{8B068E2D-E2F3-4D14-9A3C-71909BF628F7}">
      <dsp:nvSpPr>
        <dsp:cNvPr id="0" name=""/>
        <dsp:cNvSpPr/>
      </dsp:nvSpPr>
      <dsp:spPr>
        <a:xfrm>
          <a:off x="429" y="66"/>
          <a:ext cx="2285642" cy="266383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Отримання геометричної фігури</a:t>
          </a:r>
          <a:endParaRPr lang="ru-RU" sz="2400" b="1" i="0" kern="1200" dirty="0"/>
        </a:p>
      </dsp:txBody>
      <dsp:txXfrm>
        <a:off x="429" y="66"/>
        <a:ext cx="2285642" cy="2663837"/>
      </dsp:txXfrm>
    </dsp:sp>
    <dsp:sp modelId="{D9AFC699-D4FD-4460-984A-F48569DF3B7A}">
      <dsp:nvSpPr>
        <dsp:cNvPr id="0" name=""/>
        <dsp:cNvSpPr/>
      </dsp:nvSpPr>
      <dsp:spPr>
        <a:xfrm rot="5400000">
          <a:off x="4649286" y="700265"/>
          <a:ext cx="2131069" cy="6857497"/>
        </a:xfrm>
        <a:prstGeom prst="round2SameRect">
          <a:avLst/>
        </a:prstGeom>
        <a:solidFill>
          <a:schemeClr val="accent4">
            <a:tint val="40000"/>
            <a:alpha val="90000"/>
            <a:hueOff val="-6422399"/>
            <a:satOff val="42147"/>
            <a:lumOff val="2478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-6422399"/>
              <a:satOff val="42147"/>
              <a:lumOff val="2478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b="0" i="0" kern="1200" smtClean="0"/>
            <a:t> “Де у навколишньому світі зустрічаються криві лінії?” (дорога, риски у веселці (якого кольори риски у веселці?), дівчатка грають із скакалкою – скакалка  тощо).</a:t>
          </a:r>
          <a:endParaRPr lang="ru-RU" sz="2400" b="0" i="0" kern="1200" dirty="0"/>
        </a:p>
      </dsp:txBody>
      <dsp:txXfrm rot="5400000">
        <a:off x="4649286" y="700265"/>
        <a:ext cx="2131069" cy="6857497"/>
      </dsp:txXfrm>
    </dsp:sp>
    <dsp:sp modelId="{E774E70D-08BE-4911-8E53-D6051B859BD7}">
      <dsp:nvSpPr>
        <dsp:cNvPr id="0" name=""/>
        <dsp:cNvSpPr/>
      </dsp:nvSpPr>
      <dsp:spPr>
        <a:xfrm>
          <a:off x="429" y="2797095"/>
          <a:ext cx="2285642" cy="2663837"/>
        </a:xfrm>
        <a:prstGeom prst="roundRect">
          <a:avLst/>
        </a:prstGeom>
        <a:gradFill rotWithShape="0">
          <a:gsLst>
            <a:gs pos="0">
              <a:schemeClr val="accent4">
                <a:hueOff val="-6031141"/>
                <a:satOff val="42105"/>
                <a:lumOff val="4509"/>
                <a:alphaOff val="0"/>
                <a:shade val="47500"/>
                <a:satMod val="137000"/>
              </a:schemeClr>
            </a:gs>
            <a:gs pos="55000">
              <a:schemeClr val="accent4">
                <a:hueOff val="-6031141"/>
                <a:satOff val="42105"/>
                <a:lumOff val="4509"/>
                <a:alphaOff val="0"/>
                <a:shade val="69000"/>
                <a:satMod val="137000"/>
              </a:schemeClr>
            </a:gs>
            <a:gs pos="100000">
              <a:schemeClr val="accent4">
                <a:hueOff val="-6031141"/>
                <a:satOff val="42105"/>
                <a:lumOff val="4509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Ілюстрація</a:t>
          </a:r>
          <a:endParaRPr lang="ru-RU" sz="2400" b="1" i="0" kern="1200" dirty="0"/>
        </a:p>
      </dsp:txBody>
      <dsp:txXfrm>
        <a:off x="429" y="2797095"/>
        <a:ext cx="2285642" cy="266383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9D90DA-5551-4B1E-AAD3-AEA511DBC294}">
      <dsp:nvSpPr>
        <dsp:cNvPr id="0" name=""/>
        <dsp:cNvSpPr/>
      </dsp:nvSpPr>
      <dsp:spPr>
        <a:xfrm rot="5400000">
          <a:off x="4353798" y="-1405617"/>
          <a:ext cx="3008153" cy="6571427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400" i="0" kern="1200" smtClean="0"/>
            <a:t>Серед ліній, які накреслені на дошці виділити криві лінії:</a:t>
          </a:r>
          <a:endParaRPr lang="ru-RU" sz="2400" i="0" kern="1200" dirty="0"/>
        </a:p>
      </dsp:txBody>
      <dsp:txXfrm rot="5400000">
        <a:off x="4353798" y="-1405617"/>
        <a:ext cx="3008153" cy="6571427"/>
      </dsp:txXfrm>
    </dsp:sp>
    <dsp:sp modelId="{BDAE5E53-F069-4114-A6C5-6C78B7A84961}">
      <dsp:nvSpPr>
        <dsp:cNvPr id="0" name=""/>
        <dsp:cNvSpPr/>
      </dsp:nvSpPr>
      <dsp:spPr>
        <a:xfrm>
          <a:off x="411" y="0"/>
          <a:ext cx="2571750" cy="376019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/>
            <a:t>Виділення фігури, яка вивчається  з множини інших фігур</a:t>
          </a:r>
          <a:endParaRPr lang="ru-RU" sz="2400" b="1" i="0" kern="1200" dirty="0"/>
        </a:p>
      </dsp:txBody>
      <dsp:txXfrm>
        <a:off x="411" y="0"/>
        <a:ext cx="2571750" cy="3760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DB524-58CB-4256-B25F-ACDF33C26CF6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12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Формування уявлень про точку, пряму, криву лінії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8704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 стрелкой 4"/>
          <p:cNvCxnSpPr/>
          <p:nvPr/>
        </p:nvCxnSpPr>
        <p:spPr>
          <a:xfrm>
            <a:off x="755576" y="2132856"/>
            <a:ext cx="648072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923928" y="2204864"/>
            <a:ext cx="648072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059832" y="2132856"/>
            <a:ext cx="360040" cy="50405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444208" y="3789040"/>
            <a:ext cx="360040" cy="50405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699792" y="3284984"/>
            <a:ext cx="72008" cy="50405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96136" y="2060848"/>
            <a:ext cx="72008" cy="50405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860032" y="3068960"/>
            <a:ext cx="72008" cy="50405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380312" y="2852936"/>
            <a:ext cx="72008" cy="50405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785786" y="3442110"/>
            <a:ext cx="7000924" cy="1785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359318"/>
            <a:ext cx="7596000" cy="720000"/>
          </a:xfrm>
        </p:spPr>
        <p:txBody>
          <a:bodyPr>
            <a:normAutofit/>
          </a:bodyPr>
          <a:lstStyle/>
          <a:p>
            <a:pPr lvl="0" algn="ctr"/>
            <a:r>
              <a:rPr lang="uk-UA" sz="2400" b="0" dirty="0" smtClean="0">
                <a:solidFill>
                  <a:schemeClr val="tx1"/>
                </a:solidFill>
              </a:rPr>
              <a:t>1. Розглянь найпростіші геометричні фігури:</a:t>
            </a:r>
            <a:endParaRPr lang="ru-RU" sz="2400" b="0" dirty="0">
              <a:solidFill>
                <a:schemeClr val="tx1"/>
              </a:solidFill>
            </a:endParaRPr>
          </a:p>
        </p:txBody>
      </p:sp>
      <p:sp>
        <p:nvSpPr>
          <p:cNvPr id="1026" name="Oval 2"/>
          <p:cNvSpPr>
            <a:spLocks noChangeAspect="1" noChangeArrowheads="1"/>
          </p:cNvSpPr>
          <p:nvPr/>
        </p:nvSpPr>
        <p:spPr bwMode="auto">
          <a:xfrm>
            <a:off x="1714480" y="2370540"/>
            <a:ext cx="147483" cy="142876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857488" y="2441978"/>
            <a:ext cx="2857520" cy="714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2299102"/>
            <a:ext cx="23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uk-UA" sz="14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–</a:t>
            </a:r>
            <a:r>
              <a:rPr lang="uk-UA" sz="1400" b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cs typeface="Arial" pitchFamily="34" charset="0"/>
              </a:rPr>
              <a:t>пряма лінія    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2227664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2400" dirty="0" smtClean="0">
              <a:latin typeface="+mj-lt"/>
            </a:endParaRPr>
          </a:p>
          <a:p>
            <a:pPr algn="ctr"/>
            <a:r>
              <a:rPr lang="ru-RU" sz="2400" dirty="0" smtClean="0">
                <a:latin typeface="+mj-lt"/>
              </a:rPr>
              <a:t> </a:t>
            </a:r>
          </a:p>
          <a:p>
            <a:pPr algn="ctr"/>
            <a:r>
              <a:rPr lang="uk-UA" sz="2400" dirty="0" smtClean="0">
                <a:latin typeface="+mj-lt"/>
              </a:rPr>
              <a:t>2. Знайди схожі лінії:</a:t>
            </a:r>
            <a:r>
              <a:rPr lang="ru-RU" sz="2400" dirty="0" smtClean="0">
                <a:latin typeface="+mj-lt"/>
              </a:rPr>
              <a:t> </a:t>
            </a:r>
            <a:endParaRPr lang="ru-RU" sz="2400" dirty="0">
              <a:latin typeface="+mj-lt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1214414" y="3656424"/>
            <a:ext cx="8001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>
            <a:off x="1000100" y="4227928"/>
            <a:ext cx="1143000" cy="762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1260" y="1080"/>
              </a:cxn>
              <a:cxn ang="0">
                <a:pos x="1800" y="0"/>
              </a:cxn>
            </a:cxnLst>
            <a:rect l="0" t="0" r="r" b="b"/>
            <a:pathLst>
              <a:path w="1800" h="1200">
                <a:moveTo>
                  <a:pt x="0" y="720"/>
                </a:moveTo>
                <a:cubicBezTo>
                  <a:pt x="480" y="960"/>
                  <a:pt x="960" y="1200"/>
                  <a:pt x="1260" y="1080"/>
                </a:cubicBezTo>
                <a:cubicBezTo>
                  <a:pt x="1560" y="960"/>
                  <a:pt x="1710" y="180"/>
                  <a:pt x="180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2714612" y="3942176"/>
            <a:ext cx="0" cy="914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7" name="Freeform 13"/>
          <p:cNvSpPr>
            <a:spLocks/>
          </p:cNvSpPr>
          <p:nvPr/>
        </p:nvSpPr>
        <p:spPr bwMode="auto">
          <a:xfrm>
            <a:off x="3000364" y="3870738"/>
            <a:ext cx="704850" cy="800100"/>
          </a:xfrm>
          <a:custGeom>
            <a:avLst/>
            <a:gdLst/>
            <a:ahLst/>
            <a:cxnLst>
              <a:cxn ang="0">
                <a:pos x="30" y="0"/>
              </a:cxn>
              <a:cxn ang="0">
                <a:pos x="570" y="180"/>
              </a:cxn>
              <a:cxn ang="0">
                <a:pos x="30" y="540"/>
              </a:cxn>
              <a:cxn ang="0">
                <a:pos x="750" y="720"/>
              </a:cxn>
              <a:cxn ang="0">
                <a:pos x="210" y="1080"/>
              </a:cxn>
              <a:cxn ang="0">
                <a:pos x="1110" y="1260"/>
              </a:cxn>
            </a:cxnLst>
            <a:rect l="0" t="0" r="r" b="b"/>
            <a:pathLst>
              <a:path w="1110" h="1260">
                <a:moveTo>
                  <a:pt x="30" y="0"/>
                </a:moveTo>
                <a:cubicBezTo>
                  <a:pt x="300" y="45"/>
                  <a:pt x="570" y="90"/>
                  <a:pt x="570" y="180"/>
                </a:cubicBezTo>
                <a:cubicBezTo>
                  <a:pt x="570" y="270"/>
                  <a:pt x="0" y="450"/>
                  <a:pt x="30" y="540"/>
                </a:cubicBezTo>
                <a:cubicBezTo>
                  <a:pt x="60" y="630"/>
                  <a:pt x="720" y="630"/>
                  <a:pt x="750" y="720"/>
                </a:cubicBezTo>
                <a:cubicBezTo>
                  <a:pt x="780" y="810"/>
                  <a:pt x="150" y="990"/>
                  <a:pt x="210" y="1080"/>
                </a:cubicBezTo>
                <a:cubicBezTo>
                  <a:pt x="270" y="1170"/>
                  <a:pt x="690" y="1215"/>
                  <a:pt x="1110" y="1260"/>
                </a:cubicBezTo>
              </a:path>
            </a:pathLst>
          </a:custGeom>
          <a:noFill/>
          <a:ln w="38100" cmpd="sng">
            <a:solidFill>
              <a:srgbClr val="FFCC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4000496" y="3870738"/>
            <a:ext cx="1028700" cy="914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929058" y="4013614"/>
            <a:ext cx="2514600" cy="8001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40" name="Freeform 16"/>
          <p:cNvSpPr>
            <a:spLocks/>
          </p:cNvSpPr>
          <p:nvPr/>
        </p:nvSpPr>
        <p:spPr bwMode="auto">
          <a:xfrm>
            <a:off x="6000760" y="3656424"/>
            <a:ext cx="1482725" cy="776287"/>
          </a:xfrm>
          <a:custGeom>
            <a:avLst/>
            <a:gdLst/>
            <a:ahLst/>
            <a:cxnLst>
              <a:cxn ang="0">
                <a:pos x="235" y="238"/>
              </a:cxn>
              <a:cxn ang="0">
                <a:pos x="415" y="268"/>
              </a:cxn>
              <a:cxn ang="0">
                <a:pos x="505" y="343"/>
              </a:cxn>
              <a:cxn ang="0">
                <a:pos x="565" y="493"/>
              </a:cxn>
              <a:cxn ang="0">
                <a:pos x="595" y="868"/>
              </a:cxn>
              <a:cxn ang="0">
                <a:pos x="640" y="928"/>
              </a:cxn>
              <a:cxn ang="0">
                <a:pos x="730" y="988"/>
              </a:cxn>
              <a:cxn ang="0">
                <a:pos x="1165" y="1213"/>
              </a:cxn>
              <a:cxn ang="0">
                <a:pos x="1375" y="1183"/>
              </a:cxn>
              <a:cxn ang="0">
                <a:pos x="1450" y="1123"/>
              </a:cxn>
              <a:cxn ang="0">
                <a:pos x="1465" y="1003"/>
              </a:cxn>
              <a:cxn ang="0">
                <a:pos x="1495" y="853"/>
              </a:cxn>
              <a:cxn ang="0">
                <a:pos x="1945" y="778"/>
              </a:cxn>
              <a:cxn ang="0">
                <a:pos x="2110" y="733"/>
              </a:cxn>
              <a:cxn ang="0">
                <a:pos x="2200" y="673"/>
              </a:cxn>
              <a:cxn ang="0">
                <a:pos x="2230" y="628"/>
              </a:cxn>
              <a:cxn ang="0">
                <a:pos x="2275" y="598"/>
              </a:cxn>
              <a:cxn ang="0">
                <a:pos x="2305" y="508"/>
              </a:cxn>
              <a:cxn ang="0">
                <a:pos x="2320" y="463"/>
              </a:cxn>
              <a:cxn ang="0">
                <a:pos x="2335" y="418"/>
              </a:cxn>
              <a:cxn ang="0">
                <a:pos x="2320" y="343"/>
              </a:cxn>
              <a:cxn ang="0">
                <a:pos x="2275" y="313"/>
              </a:cxn>
              <a:cxn ang="0">
                <a:pos x="2230" y="268"/>
              </a:cxn>
              <a:cxn ang="0">
                <a:pos x="2185" y="253"/>
              </a:cxn>
              <a:cxn ang="0">
                <a:pos x="2140" y="223"/>
              </a:cxn>
              <a:cxn ang="0">
                <a:pos x="2035" y="193"/>
              </a:cxn>
              <a:cxn ang="0">
                <a:pos x="1690" y="238"/>
              </a:cxn>
              <a:cxn ang="0">
                <a:pos x="1555" y="283"/>
              </a:cxn>
              <a:cxn ang="0">
                <a:pos x="1285" y="343"/>
              </a:cxn>
              <a:cxn ang="0">
                <a:pos x="1015" y="298"/>
              </a:cxn>
              <a:cxn ang="0">
                <a:pos x="880" y="208"/>
              </a:cxn>
              <a:cxn ang="0">
                <a:pos x="835" y="178"/>
              </a:cxn>
              <a:cxn ang="0">
                <a:pos x="805" y="133"/>
              </a:cxn>
              <a:cxn ang="0">
                <a:pos x="760" y="118"/>
              </a:cxn>
              <a:cxn ang="0">
                <a:pos x="715" y="88"/>
              </a:cxn>
              <a:cxn ang="0">
                <a:pos x="625" y="58"/>
              </a:cxn>
              <a:cxn ang="0">
                <a:pos x="580" y="43"/>
              </a:cxn>
              <a:cxn ang="0">
                <a:pos x="535" y="28"/>
              </a:cxn>
              <a:cxn ang="0">
                <a:pos x="190" y="43"/>
              </a:cxn>
              <a:cxn ang="0">
                <a:pos x="145" y="58"/>
              </a:cxn>
              <a:cxn ang="0">
                <a:pos x="85" y="133"/>
              </a:cxn>
              <a:cxn ang="0">
                <a:pos x="70" y="298"/>
              </a:cxn>
              <a:cxn ang="0">
                <a:pos x="160" y="328"/>
              </a:cxn>
              <a:cxn ang="0">
                <a:pos x="280" y="313"/>
              </a:cxn>
              <a:cxn ang="0">
                <a:pos x="295" y="268"/>
              </a:cxn>
              <a:cxn ang="0">
                <a:pos x="235" y="238"/>
              </a:cxn>
            </a:cxnLst>
            <a:rect l="0" t="0" r="r" b="b"/>
            <a:pathLst>
              <a:path w="2335" h="1222">
                <a:moveTo>
                  <a:pt x="235" y="238"/>
                </a:moveTo>
                <a:cubicBezTo>
                  <a:pt x="295" y="245"/>
                  <a:pt x="364" y="234"/>
                  <a:pt x="415" y="268"/>
                </a:cubicBezTo>
                <a:cubicBezTo>
                  <a:pt x="416" y="269"/>
                  <a:pt x="498" y="338"/>
                  <a:pt x="505" y="343"/>
                </a:cubicBezTo>
                <a:cubicBezTo>
                  <a:pt x="523" y="398"/>
                  <a:pt x="551" y="436"/>
                  <a:pt x="565" y="493"/>
                </a:cubicBezTo>
                <a:cubicBezTo>
                  <a:pt x="571" y="618"/>
                  <a:pt x="533" y="759"/>
                  <a:pt x="595" y="868"/>
                </a:cubicBezTo>
                <a:cubicBezTo>
                  <a:pt x="607" y="890"/>
                  <a:pt x="621" y="911"/>
                  <a:pt x="640" y="928"/>
                </a:cubicBezTo>
                <a:cubicBezTo>
                  <a:pt x="667" y="952"/>
                  <a:pt x="730" y="988"/>
                  <a:pt x="730" y="988"/>
                </a:cubicBezTo>
                <a:cubicBezTo>
                  <a:pt x="823" y="1127"/>
                  <a:pt x="1013" y="1175"/>
                  <a:pt x="1165" y="1213"/>
                </a:cubicBezTo>
                <a:cubicBezTo>
                  <a:pt x="1235" y="1206"/>
                  <a:pt x="1316" y="1222"/>
                  <a:pt x="1375" y="1183"/>
                </a:cubicBezTo>
                <a:cubicBezTo>
                  <a:pt x="1511" y="1093"/>
                  <a:pt x="1303" y="1172"/>
                  <a:pt x="1450" y="1123"/>
                </a:cubicBezTo>
                <a:cubicBezTo>
                  <a:pt x="1455" y="1083"/>
                  <a:pt x="1458" y="1043"/>
                  <a:pt x="1465" y="1003"/>
                </a:cubicBezTo>
                <a:cubicBezTo>
                  <a:pt x="1473" y="953"/>
                  <a:pt x="1466" y="895"/>
                  <a:pt x="1495" y="853"/>
                </a:cubicBezTo>
                <a:cubicBezTo>
                  <a:pt x="1581" y="731"/>
                  <a:pt x="1897" y="780"/>
                  <a:pt x="1945" y="778"/>
                </a:cubicBezTo>
                <a:cubicBezTo>
                  <a:pt x="1998" y="760"/>
                  <a:pt x="2061" y="760"/>
                  <a:pt x="2110" y="733"/>
                </a:cubicBezTo>
                <a:cubicBezTo>
                  <a:pt x="2142" y="715"/>
                  <a:pt x="2200" y="673"/>
                  <a:pt x="2200" y="673"/>
                </a:cubicBezTo>
                <a:cubicBezTo>
                  <a:pt x="2210" y="658"/>
                  <a:pt x="2217" y="641"/>
                  <a:pt x="2230" y="628"/>
                </a:cubicBezTo>
                <a:cubicBezTo>
                  <a:pt x="2243" y="615"/>
                  <a:pt x="2265" y="613"/>
                  <a:pt x="2275" y="598"/>
                </a:cubicBezTo>
                <a:cubicBezTo>
                  <a:pt x="2292" y="571"/>
                  <a:pt x="2295" y="538"/>
                  <a:pt x="2305" y="508"/>
                </a:cubicBezTo>
                <a:cubicBezTo>
                  <a:pt x="2310" y="493"/>
                  <a:pt x="2315" y="478"/>
                  <a:pt x="2320" y="463"/>
                </a:cubicBezTo>
                <a:cubicBezTo>
                  <a:pt x="2325" y="448"/>
                  <a:pt x="2335" y="418"/>
                  <a:pt x="2335" y="418"/>
                </a:cubicBezTo>
                <a:cubicBezTo>
                  <a:pt x="2330" y="393"/>
                  <a:pt x="2333" y="365"/>
                  <a:pt x="2320" y="343"/>
                </a:cubicBezTo>
                <a:cubicBezTo>
                  <a:pt x="2311" y="327"/>
                  <a:pt x="2289" y="325"/>
                  <a:pt x="2275" y="313"/>
                </a:cubicBezTo>
                <a:cubicBezTo>
                  <a:pt x="2259" y="299"/>
                  <a:pt x="2248" y="280"/>
                  <a:pt x="2230" y="268"/>
                </a:cubicBezTo>
                <a:cubicBezTo>
                  <a:pt x="2217" y="259"/>
                  <a:pt x="2199" y="260"/>
                  <a:pt x="2185" y="253"/>
                </a:cubicBezTo>
                <a:cubicBezTo>
                  <a:pt x="2169" y="245"/>
                  <a:pt x="2157" y="230"/>
                  <a:pt x="2140" y="223"/>
                </a:cubicBezTo>
                <a:cubicBezTo>
                  <a:pt x="2107" y="209"/>
                  <a:pt x="2070" y="205"/>
                  <a:pt x="2035" y="193"/>
                </a:cubicBezTo>
                <a:cubicBezTo>
                  <a:pt x="1900" y="283"/>
                  <a:pt x="2046" y="197"/>
                  <a:pt x="1690" y="238"/>
                </a:cubicBezTo>
                <a:cubicBezTo>
                  <a:pt x="1643" y="243"/>
                  <a:pt x="1600" y="268"/>
                  <a:pt x="1555" y="283"/>
                </a:cubicBezTo>
                <a:cubicBezTo>
                  <a:pt x="1467" y="312"/>
                  <a:pt x="1377" y="330"/>
                  <a:pt x="1285" y="343"/>
                </a:cubicBezTo>
                <a:cubicBezTo>
                  <a:pt x="1073" y="325"/>
                  <a:pt x="1162" y="347"/>
                  <a:pt x="1015" y="298"/>
                </a:cubicBezTo>
                <a:cubicBezTo>
                  <a:pt x="1015" y="298"/>
                  <a:pt x="903" y="223"/>
                  <a:pt x="880" y="208"/>
                </a:cubicBezTo>
                <a:cubicBezTo>
                  <a:pt x="865" y="198"/>
                  <a:pt x="835" y="178"/>
                  <a:pt x="835" y="178"/>
                </a:cubicBezTo>
                <a:cubicBezTo>
                  <a:pt x="825" y="163"/>
                  <a:pt x="819" y="144"/>
                  <a:pt x="805" y="133"/>
                </a:cubicBezTo>
                <a:cubicBezTo>
                  <a:pt x="793" y="123"/>
                  <a:pt x="774" y="125"/>
                  <a:pt x="760" y="118"/>
                </a:cubicBezTo>
                <a:cubicBezTo>
                  <a:pt x="744" y="110"/>
                  <a:pt x="731" y="95"/>
                  <a:pt x="715" y="88"/>
                </a:cubicBezTo>
                <a:cubicBezTo>
                  <a:pt x="686" y="75"/>
                  <a:pt x="655" y="68"/>
                  <a:pt x="625" y="58"/>
                </a:cubicBezTo>
                <a:cubicBezTo>
                  <a:pt x="610" y="53"/>
                  <a:pt x="595" y="48"/>
                  <a:pt x="580" y="43"/>
                </a:cubicBezTo>
                <a:cubicBezTo>
                  <a:pt x="565" y="38"/>
                  <a:pt x="535" y="28"/>
                  <a:pt x="535" y="28"/>
                </a:cubicBezTo>
                <a:cubicBezTo>
                  <a:pt x="420" y="33"/>
                  <a:pt x="305" y="34"/>
                  <a:pt x="190" y="43"/>
                </a:cubicBezTo>
                <a:cubicBezTo>
                  <a:pt x="174" y="44"/>
                  <a:pt x="156" y="47"/>
                  <a:pt x="145" y="58"/>
                </a:cubicBezTo>
                <a:cubicBezTo>
                  <a:pt x="0" y="203"/>
                  <a:pt x="285" y="0"/>
                  <a:pt x="85" y="133"/>
                </a:cubicBezTo>
                <a:cubicBezTo>
                  <a:pt x="73" y="168"/>
                  <a:pt x="28" y="256"/>
                  <a:pt x="70" y="298"/>
                </a:cubicBezTo>
                <a:cubicBezTo>
                  <a:pt x="92" y="320"/>
                  <a:pt x="160" y="328"/>
                  <a:pt x="160" y="328"/>
                </a:cubicBezTo>
                <a:cubicBezTo>
                  <a:pt x="200" y="323"/>
                  <a:pt x="243" y="329"/>
                  <a:pt x="280" y="313"/>
                </a:cubicBezTo>
                <a:cubicBezTo>
                  <a:pt x="294" y="307"/>
                  <a:pt x="303" y="282"/>
                  <a:pt x="295" y="268"/>
                </a:cubicBezTo>
                <a:cubicBezTo>
                  <a:pt x="283" y="249"/>
                  <a:pt x="255" y="248"/>
                  <a:pt x="235" y="238"/>
                </a:cubicBezTo>
                <a:close/>
              </a:path>
            </a:pathLst>
          </a:custGeom>
          <a:noFill/>
          <a:ln w="38100" cmpd="sng">
            <a:solidFill>
              <a:srgbClr val="00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>
            <a:off x="755576" y="6313880"/>
            <a:ext cx="1143008" cy="238280"/>
          </a:xfrm>
          <a:custGeom>
            <a:avLst/>
            <a:gdLst/>
            <a:ahLst/>
            <a:cxnLst>
              <a:cxn ang="0">
                <a:pos x="0" y="210"/>
              </a:cxn>
              <a:cxn ang="0">
                <a:pos x="180" y="30"/>
              </a:cxn>
              <a:cxn ang="0">
                <a:pos x="720" y="30"/>
              </a:cxn>
              <a:cxn ang="0">
                <a:pos x="900" y="210"/>
              </a:cxn>
              <a:cxn ang="0">
                <a:pos x="1440" y="30"/>
              </a:cxn>
            </a:cxnLst>
            <a:rect l="0" t="0" r="r" b="b"/>
            <a:pathLst>
              <a:path w="1440" h="210">
                <a:moveTo>
                  <a:pt x="0" y="210"/>
                </a:moveTo>
                <a:cubicBezTo>
                  <a:pt x="30" y="135"/>
                  <a:pt x="60" y="60"/>
                  <a:pt x="180" y="30"/>
                </a:cubicBezTo>
                <a:cubicBezTo>
                  <a:pt x="300" y="0"/>
                  <a:pt x="600" y="0"/>
                  <a:pt x="720" y="30"/>
                </a:cubicBezTo>
                <a:cubicBezTo>
                  <a:pt x="840" y="60"/>
                  <a:pt x="780" y="210"/>
                  <a:pt x="900" y="210"/>
                </a:cubicBezTo>
                <a:cubicBezTo>
                  <a:pt x="1020" y="210"/>
                  <a:pt x="1350" y="60"/>
                  <a:pt x="1440" y="3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42" name="Freeform 18"/>
          <p:cNvSpPr>
            <a:spLocks/>
          </p:cNvSpPr>
          <p:nvPr/>
        </p:nvSpPr>
        <p:spPr bwMode="auto">
          <a:xfrm>
            <a:off x="2195736" y="6025848"/>
            <a:ext cx="1000132" cy="571504"/>
          </a:xfrm>
          <a:custGeom>
            <a:avLst/>
            <a:gdLst/>
            <a:ahLst/>
            <a:cxnLst>
              <a:cxn ang="0">
                <a:pos x="257" y="0"/>
              </a:cxn>
              <a:cxn ang="0">
                <a:pos x="107" y="30"/>
              </a:cxn>
              <a:cxn ang="0">
                <a:pos x="2" y="210"/>
              </a:cxn>
              <a:cxn ang="0">
                <a:pos x="17" y="315"/>
              </a:cxn>
              <a:cxn ang="0">
                <a:pos x="182" y="360"/>
              </a:cxn>
              <a:cxn ang="0">
                <a:pos x="872" y="255"/>
              </a:cxn>
              <a:cxn ang="0">
                <a:pos x="887" y="90"/>
              </a:cxn>
              <a:cxn ang="0">
                <a:pos x="842" y="60"/>
              </a:cxn>
              <a:cxn ang="0">
                <a:pos x="617" y="75"/>
              </a:cxn>
              <a:cxn ang="0">
                <a:pos x="587" y="120"/>
              </a:cxn>
              <a:cxn ang="0">
                <a:pos x="512" y="210"/>
              </a:cxn>
              <a:cxn ang="0">
                <a:pos x="437" y="195"/>
              </a:cxn>
              <a:cxn ang="0">
                <a:pos x="347" y="165"/>
              </a:cxn>
              <a:cxn ang="0">
                <a:pos x="257" y="0"/>
              </a:cxn>
            </a:cxnLst>
            <a:rect l="0" t="0" r="r" b="b"/>
            <a:pathLst>
              <a:path w="923" h="388">
                <a:moveTo>
                  <a:pt x="257" y="0"/>
                </a:moveTo>
                <a:cubicBezTo>
                  <a:pt x="252" y="1"/>
                  <a:pt x="124" y="13"/>
                  <a:pt x="107" y="30"/>
                </a:cubicBezTo>
                <a:cubicBezTo>
                  <a:pt x="62" y="75"/>
                  <a:pt x="23" y="148"/>
                  <a:pt x="2" y="210"/>
                </a:cubicBezTo>
                <a:cubicBezTo>
                  <a:pt x="7" y="245"/>
                  <a:pt x="0" y="284"/>
                  <a:pt x="17" y="315"/>
                </a:cubicBezTo>
                <a:cubicBezTo>
                  <a:pt x="37" y="351"/>
                  <a:pt x="169" y="358"/>
                  <a:pt x="182" y="360"/>
                </a:cubicBezTo>
                <a:cubicBezTo>
                  <a:pt x="410" y="352"/>
                  <a:pt x="672" y="388"/>
                  <a:pt x="872" y="255"/>
                </a:cubicBezTo>
                <a:cubicBezTo>
                  <a:pt x="892" y="195"/>
                  <a:pt x="923" y="152"/>
                  <a:pt x="887" y="90"/>
                </a:cubicBezTo>
                <a:cubicBezTo>
                  <a:pt x="878" y="74"/>
                  <a:pt x="857" y="70"/>
                  <a:pt x="842" y="60"/>
                </a:cubicBezTo>
                <a:cubicBezTo>
                  <a:pt x="767" y="65"/>
                  <a:pt x="690" y="58"/>
                  <a:pt x="617" y="75"/>
                </a:cubicBezTo>
                <a:cubicBezTo>
                  <a:pt x="599" y="79"/>
                  <a:pt x="599" y="106"/>
                  <a:pt x="587" y="120"/>
                </a:cubicBezTo>
                <a:cubicBezTo>
                  <a:pt x="491" y="235"/>
                  <a:pt x="586" y="98"/>
                  <a:pt x="512" y="210"/>
                </a:cubicBezTo>
                <a:cubicBezTo>
                  <a:pt x="487" y="205"/>
                  <a:pt x="462" y="202"/>
                  <a:pt x="437" y="195"/>
                </a:cubicBezTo>
                <a:cubicBezTo>
                  <a:pt x="406" y="187"/>
                  <a:pt x="347" y="165"/>
                  <a:pt x="347" y="165"/>
                </a:cubicBezTo>
                <a:cubicBezTo>
                  <a:pt x="272" y="53"/>
                  <a:pt x="300" y="108"/>
                  <a:pt x="257" y="0"/>
                </a:cubicBezTo>
                <a:close/>
              </a:path>
            </a:pathLst>
          </a:custGeom>
          <a:noFill/>
          <a:ln w="38100" cmpd="sng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864165" y="6097856"/>
            <a:ext cx="2412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крива лінія   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57200" y="274638"/>
            <a:ext cx="7467600" cy="796925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Пряма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0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 animBg="1"/>
      <p:bldP spid="1037" grpId="0" animBg="1"/>
      <p:bldP spid="1040" grpId="0" animBg="1"/>
      <p:bldP spid="1041" grpId="0" animBg="1"/>
      <p:bldP spid="1042" grpId="0" animBg="1"/>
      <p:bldP spid="10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Крива лінія</a:t>
            </a:r>
            <a:endParaRPr lang="ru-RU" sz="36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B068E2D-E2F3-4D14-9A3C-71909BF62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8B068E2D-E2F3-4D14-9A3C-71909BF628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443212F-8E3D-41C5-A213-769A151E09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5443212F-8E3D-41C5-A213-769A151E09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774E70D-08BE-4911-8E53-D6051B859B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graphicEl>
                                              <a:dgm id="{E774E70D-08BE-4911-8E53-D6051B859B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9AFC699-D4FD-4460-984A-F48569DF3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graphicEl>
                                              <a:dgm id="{D9AFC699-D4FD-4460-984A-F48569DF3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Крива лінія</a:t>
            </a:r>
            <a:endParaRPr lang="ru-RU" sz="3600" dirty="0"/>
          </a:p>
        </p:txBody>
      </p:sp>
      <p:sp>
        <p:nvSpPr>
          <p:cNvPr id="4" name="Полилиния 3"/>
          <p:cNvSpPr/>
          <p:nvPr/>
        </p:nvSpPr>
        <p:spPr>
          <a:xfrm>
            <a:off x="930564" y="5468671"/>
            <a:ext cx="1588655" cy="1032163"/>
          </a:xfrm>
          <a:custGeom>
            <a:avLst/>
            <a:gdLst>
              <a:gd name="connsiteX0" fmla="*/ 399472 w 1588655"/>
              <a:gd name="connsiteY0" fmla="*/ 824345 h 1032163"/>
              <a:gd name="connsiteX1" fmla="*/ 53109 w 1588655"/>
              <a:gd name="connsiteY1" fmla="*/ 200891 h 1032163"/>
              <a:gd name="connsiteX2" fmla="*/ 718127 w 1588655"/>
              <a:gd name="connsiteY2" fmla="*/ 464127 h 1032163"/>
              <a:gd name="connsiteX3" fmla="*/ 1341581 w 1588655"/>
              <a:gd name="connsiteY3" fmla="*/ 48491 h 1032163"/>
              <a:gd name="connsiteX4" fmla="*/ 1521691 w 1588655"/>
              <a:gd name="connsiteY4" fmla="*/ 755073 h 1032163"/>
              <a:gd name="connsiteX5" fmla="*/ 939800 w 1588655"/>
              <a:gd name="connsiteY5" fmla="*/ 1032163 h 1032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8655" h="1032163">
                <a:moveTo>
                  <a:pt x="399472" y="824345"/>
                </a:moveTo>
                <a:cubicBezTo>
                  <a:pt x="199736" y="542636"/>
                  <a:pt x="0" y="260927"/>
                  <a:pt x="53109" y="200891"/>
                </a:cubicBezTo>
                <a:cubicBezTo>
                  <a:pt x="106218" y="140855"/>
                  <a:pt x="503382" y="489527"/>
                  <a:pt x="718127" y="464127"/>
                </a:cubicBezTo>
                <a:cubicBezTo>
                  <a:pt x="932872" y="438727"/>
                  <a:pt x="1207654" y="0"/>
                  <a:pt x="1341581" y="48491"/>
                </a:cubicBezTo>
                <a:cubicBezTo>
                  <a:pt x="1475508" y="96982"/>
                  <a:pt x="1588655" y="591128"/>
                  <a:pt x="1521691" y="755073"/>
                </a:cubicBezTo>
                <a:cubicBezTo>
                  <a:pt x="1454727" y="919018"/>
                  <a:pt x="1197263" y="975590"/>
                  <a:pt x="939800" y="1032163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57488" y="5493862"/>
            <a:ext cx="1800200" cy="8640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220072" y="5129832"/>
            <a:ext cx="288032" cy="10801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08104" y="5129832"/>
            <a:ext cx="36004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868144" y="5129832"/>
            <a:ext cx="288032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156176" y="5129832"/>
            <a:ext cx="360040" cy="17281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>
            <a:off x="6934200" y="5124470"/>
            <a:ext cx="1620982" cy="1727199"/>
          </a:xfrm>
          <a:custGeom>
            <a:avLst/>
            <a:gdLst>
              <a:gd name="connsiteX0" fmla="*/ 173182 w 1620982"/>
              <a:gd name="connsiteY0" fmla="*/ 1085273 h 1727199"/>
              <a:gd name="connsiteX1" fmla="*/ 103909 w 1620982"/>
              <a:gd name="connsiteY1" fmla="*/ 267854 h 1727199"/>
              <a:gd name="connsiteX2" fmla="*/ 796636 w 1620982"/>
              <a:gd name="connsiteY2" fmla="*/ 4618 h 1727199"/>
              <a:gd name="connsiteX3" fmla="*/ 1614055 w 1620982"/>
              <a:gd name="connsiteY3" fmla="*/ 240145 h 1727199"/>
              <a:gd name="connsiteX4" fmla="*/ 838200 w 1620982"/>
              <a:gd name="connsiteY4" fmla="*/ 752763 h 1727199"/>
              <a:gd name="connsiteX5" fmla="*/ 256309 w 1620982"/>
              <a:gd name="connsiteY5" fmla="*/ 1667163 h 1727199"/>
              <a:gd name="connsiteX6" fmla="*/ 173182 w 1620982"/>
              <a:gd name="connsiteY6" fmla="*/ 1085273 h 172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20982" h="1727199">
                <a:moveTo>
                  <a:pt x="173182" y="1085273"/>
                </a:moveTo>
                <a:cubicBezTo>
                  <a:pt x="147782" y="852055"/>
                  <a:pt x="0" y="447963"/>
                  <a:pt x="103909" y="267854"/>
                </a:cubicBezTo>
                <a:cubicBezTo>
                  <a:pt x="207818" y="87745"/>
                  <a:pt x="544945" y="9236"/>
                  <a:pt x="796636" y="4618"/>
                </a:cubicBezTo>
                <a:cubicBezTo>
                  <a:pt x="1048327" y="0"/>
                  <a:pt x="1607128" y="115454"/>
                  <a:pt x="1614055" y="240145"/>
                </a:cubicBezTo>
                <a:cubicBezTo>
                  <a:pt x="1620982" y="364836"/>
                  <a:pt x="1064491" y="514927"/>
                  <a:pt x="838200" y="752763"/>
                </a:cubicBezTo>
                <a:cubicBezTo>
                  <a:pt x="611909" y="990599"/>
                  <a:pt x="371763" y="1607127"/>
                  <a:pt x="256309" y="1667163"/>
                </a:cubicBezTo>
                <a:cubicBezTo>
                  <a:pt x="140855" y="1727199"/>
                  <a:pt x="198582" y="1318491"/>
                  <a:pt x="173182" y="1085273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rgbClr val="0000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1397000"/>
          <a:ext cx="9144000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DAE5E53-F069-4114-A6C5-6C78B7A84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BDAE5E53-F069-4114-A6C5-6C78B7A849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9D90DA-5551-4B1E-AAD3-AEA511DBC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049D90DA-5551-4B1E-AAD3-AEA511DBC2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7" grpId="0" animBg="1"/>
      <p:bldP spid="17" grpId="1" animBg="1"/>
      <p:bldGraphic spid="11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572000" y="3724453"/>
            <a:ext cx="3500462" cy="24288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85786" y="3724453"/>
            <a:ext cx="3500462" cy="24288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07386"/>
            <a:ext cx="7467600" cy="725470"/>
          </a:xfrm>
        </p:spPr>
        <p:txBody>
          <a:bodyPr>
            <a:normAutofit/>
          </a:bodyPr>
          <a:lstStyle/>
          <a:p>
            <a:r>
              <a:rPr lang="uk-UA" sz="2400" b="0" dirty="0" smtClean="0">
                <a:solidFill>
                  <a:schemeClr val="tx1"/>
                </a:solidFill>
              </a:rPr>
              <a:t>4</a:t>
            </a:r>
            <a:r>
              <a:rPr lang="ru-RU" sz="2400" b="0" dirty="0" smtClean="0">
                <a:solidFill>
                  <a:schemeClr val="tx1"/>
                </a:solidFill>
              </a:rPr>
              <a:t>. </a:t>
            </a:r>
            <a:r>
              <a:rPr lang="uk-UA" sz="2400" b="0" dirty="0" smtClean="0">
                <a:solidFill>
                  <a:schemeClr val="tx1"/>
                </a:solidFill>
              </a:rPr>
              <a:t>Розбий лінії на дві групи.</a:t>
            </a:r>
            <a:endParaRPr lang="uk-UA" sz="2400" b="0" dirty="0">
              <a:solidFill>
                <a:schemeClr val="tx1"/>
              </a:solidFill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57224" y="2224255"/>
            <a:ext cx="17145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>
            <a:off x="928662" y="2724321"/>
            <a:ext cx="1257300" cy="476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0" y="720"/>
              </a:cxn>
              <a:cxn ang="0">
                <a:pos x="1980" y="180"/>
              </a:cxn>
            </a:cxnLst>
            <a:rect l="0" t="0" r="r" b="b"/>
            <a:pathLst>
              <a:path w="1980" h="750">
                <a:moveTo>
                  <a:pt x="0" y="0"/>
                </a:moveTo>
                <a:cubicBezTo>
                  <a:pt x="285" y="345"/>
                  <a:pt x="570" y="690"/>
                  <a:pt x="900" y="720"/>
                </a:cubicBezTo>
                <a:cubicBezTo>
                  <a:pt x="1230" y="750"/>
                  <a:pt x="1605" y="465"/>
                  <a:pt x="1980" y="18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Freeform 4"/>
          <p:cNvSpPr>
            <a:spLocks/>
          </p:cNvSpPr>
          <p:nvPr/>
        </p:nvSpPr>
        <p:spPr bwMode="auto">
          <a:xfrm>
            <a:off x="2500298" y="2581445"/>
            <a:ext cx="51435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0" y="540"/>
              </a:cxn>
              <a:cxn ang="0">
                <a:pos x="540" y="1080"/>
              </a:cxn>
            </a:cxnLst>
            <a:rect l="0" t="0" r="r" b="b"/>
            <a:pathLst>
              <a:path w="810" h="1080">
                <a:moveTo>
                  <a:pt x="0" y="0"/>
                </a:moveTo>
                <a:cubicBezTo>
                  <a:pt x="315" y="180"/>
                  <a:pt x="630" y="360"/>
                  <a:pt x="720" y="540"/>
                </a:cubicBezTo>
                <a:cubicBezTo>
                  <a:pt x="810" y="720"/>
                  <a:pt x="675" y="900"/>
                  <a:pt x="540" y="108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428992" y="2224255"/>
            <a:ext cx="685800" cy="91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4229106" y="2433805"/>
            <a:ext cx="628650" cy="590550"/>
          </a:xfrm>
          <a:custGeom>
            <a:avLst/>
            <a:gdLst/>
            <a:ahLst/>
            <a:cxnLst>
              <a:cxn ang="0">
                <a:pos x="450" y="390"/>
              </a:cxn>
              <a:cxn ang="0">
                <a:pos x="90" y="30"/>
              </a:cxn>
              <a:cxn ang="0">
                <a:pos x="990" y="210"/>
              </a:cxn>
              <a:cxn ang="0">
                <a:pos x="90" y="750"/>
              </a:cxn>
              <a:cxn ang="0">
                <a:pos x="450" y="930"/>
              </a:cxn>
              <a:cxn ang="0">
                <a:pos x="990" y="750"/>
              </a:cxn>
              <a:cxn ang="0">
                <a:pos x="450" y="390"/>
              </a:cxn>
            </a:cxnLst>
            <a:rect l="0" t="0" r="r" b="b"/>
            <a:pathLst>
              <a:path w="990" h="930">
                <a:moveTo>
                  <a:pt x="450" y="390"/>
                </a:moveTo>
                <a:cubicBezTo>
                  <a:pt x="300" y="270"/>
                  <a:pt x="0" y="60"/>
                  <a:pt x="90" y="30"/>
                </a:cubicBezTo>
                <a:cubicBezTo>
                  <a:pt x="180" y="0"/>
                  <a:pt x="990" y="90"/>
                  <a:pt x="990" y="210"/>
                </a:cubicBezTo>
                <a:cubicBezTo>
                  <a:pt x="990" y="330"/>
                  <a:pt x="180" y="630"/>
                  <a:pt x="90" y="750"/>
                </a:cubicBezTo>
                <a:cubicBezTo>
                  <a:pt x="0" y="870"/>
                  <a:pt x="300" y="930"/>
                  <a:pt x="450" y="930"/>
                </a:cubicBezTo>
                <a:cubicBezTo>
                  <a:pt x="600" y="930"/>
                  <a:pt x="990" y="840"/>
                  <a:pt x="990" y="750"/>
                </a:cubicBezTo>
                <a:cubicBezTo>
                  <a:pt x="990" y="660"/>
                  <a:pt x="600" y="510"/>
                  <a:pt x="450" y="390"/>
                </a:cubicBezTo>
                <a:close/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429256" y="2224255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 flipV="1">
            <a:off x="5786446" y="2224255"/>
            <a:ext cx="800100" cy="91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6929454" y="2152817"/>
            <a:ext cx="571500" cy="933450"/>
          </a:xfrm>
          <a:custGeom>
            <a:avLst/>
            <a:gdLst/>
            <a:ahLst/>
            <a:cxnLst>
              <a:cxn ang="0">
                <a:pos x="0" y="570"/>
              </a:cxn>
              <a:cxn ang="0">
                <a:pos x="720" y="30"/>
              </a:cxn>
              <a:cxn ang="0">
                <a:pos x="540" y="750"/>
              </a:cxn>
              <a:cxn ang="0">
                <a:pos x="900" y="750"/>
              </a:cxn>
              <a:cxn ang="0">
                <a:pos x="540" y="1470"/>
              </a:cxn>
            </a:cxnLst>
            <a:rect l="0" t="0" r="r" b="b"/>
            <a:pathLst>
              <a:path w="900" h="1470">
                <a:moveTo>
                  <a:pt x="0" y="570"/>
                </a:moveTo>
                <a:cubicBezTo>
                  <a:pt x="315" y="285"/>
                  <a:pt x="630" y="0"/>
                  <a:pt x="720" y="30"/>
                </a:cubicBezTo>
                <a:cubicBezTo>
                  <a:pt x="810" y="60"/>
                  <a:pt x="510" y="630"/>
                  <a:pt x="540" y="750"/>
                </a:cubicBezTo>
                <a:cubicBezTo>
                  <a:pt x="570" y="870"/>
                  <a:pt x="900" y="630"/>
                  <a:pt x="900" y="750"/>
                </a:cubicBezTo>
                <a:cubicBezTo>
                  <a:pt x="900" y="870"/>
                  <a:pt x="720" y="1170"/>
                  <a:pt x="540" y="147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000232" y="3724453"/>
            <a:ext cx="95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1 група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57884" y="3724453"/>
            <a:ext cx="95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2 група</a:t>
            </a:r>
            <a:endParaRPr lang="ru-RU" b="1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571472" y="6279703"/>
            <a:ext cx="8001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Як по-іншому можна розбити ці лінії на дві групи?</a:t>
            </a:r>
            <a:endParaRPr kumimoji="0" lang="uk-UA" sz="240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Крива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00781 0.315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3704 L 0.43212 0.20509 " pathEditMode="relative" ptsTypes="AA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39532 0.221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-0.11024 0.2625 " pathEditMode="relative" ptsTypes="AA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4.81481E-6 L 0.15748 0.37801 " pathEditMode="relative" ptsTypes="AA">
                                      <p:cBhvr>
                                        <p:cTn id="2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602 L -0.37726 0.34051 " pathEditMode="relative" ptsTypes="AA">
                                      <p:cBhvr>
                                        <p:cTn id="2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-0.27569 0.30463 " pathEditMode="relative" ptsTypes="AA">
                                      <p:cBhvr>
                                        <p:cTn id="3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2.59259E-6 L -0.00798 0.30463 " pathEditMode="relative" ptsTypes="AA">
                                      <p:cBhvr>
                                        <p:cTn id="3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31 0.22106 L 0.0408 0.22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0.30463 L -0.38611 0.3884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4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24 0.2625 L 0.3316 0.2671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69 0.30463 L 0.14167 0.3361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 animBg="1"/>
      <p:bldP spid="1028" grpId="0" animBg="1"/>
      <p:bldP spid="1028" grpId="1" animBg="1"/>
      <p:bldP spid="1029" grpId="0" animBg="1"/>
      <p:bldP spid="1029" grpId="1" animBg="1"/>
      <p:bldP spid="1030" grpId="0" animBg="1"/>
      <p:bldP spid="1031" grpId="0" animBg="1"/>
      <p:bldP spid="1032" grpId="0" animBg="1"/>
      <p:bldP spid="1032" grpId="1" animBg="1"/>
      <p:bldP spid="1033" grpId="0" animBg="1"/>
      <p:bldP spid="1033" grpId="1" animBg="1"/>
      <p:bldP spid="10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2051050" y="3955021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59563" y="3993121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140200" y="4737659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6" name="Полилиния 5"/>
          <p:cNvSpPr/>
          <p:nvPr/>
        </p:nvSpPr>
        <p:spPr>
          <a:xfrm>
            <a:off x="1692275" y="3520046"/>
            <a:ext cx="6192838" cy="1289050"/>
          </a:xfrm>
          <a:custGeom>
            <a:avLst/>
            <a:gdLst>
              <a:gd name="connsiteX0" fmla="*/ 0 w 6213764"/>
              <a:gd name="connsiteY0" fmla="*/ 124691 h 1496744"/>
              <a:gd name="connsiteX1" fmla="*/ 2514600 w 6213764"/>
              <a:gd name="connsiteY1" fmla="*/ 1496291 h 1496744"/>
              <a:gd name="connsiteX2" fmla="*/ 6213764 w 6213764"/>
              <a:gd name="connsiteY2" fmla="*/ 0 h 1496744"/>
              <a:gd name="connsiteX3" fmla="*/ 6213764 w 6213764"/>
              <a:gd name="connsiteY3" fmla="*/ 0 h 1496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3764" h="1496744">
                <a:moveTo>
                  <a:pt x="0" y="124691"/>
                </a:moveTo>
                <a:cubicBezTo>
                  <a:pt x="739486" y="820882"/>
                  <a:pt x="1478973" y="1517073"/>
                  <a:pt x="2514600" y="1496291"/>
                </a:cubicBezTo>
                <a:cubicBezTo>
                  <a:pt x="3550227" y="1475509"/>
                  <a:pt x="6213764" y="0"/>
                  <a:pt x="6213764" y="0"/>
                </a:cubicBezTo>
                <a:lnTo>
                  <a:pt x="6213764" y="0"/>
                </a:lnTo>
              </a:path>
            </a:pathLst>
          </a:cu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779838" y="3545446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5148263" y="4059796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148263" y="6033059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" name="Полилиния 10"/>
          <p:cNvSpPr/>
          <p:nvPr/>
        </p:nvSpPr>
        <p:spPr>
          <a:xfrm rot="3369857" flipV="1">
            <a:off x="3025775" y="4026459"/>
            <a:ext cx="3524250" cy="1422400"/>
          </a:xfrm>
          <a:custGeom>
            <a:avLst/>
            <a:gdLst>
              <a:gd name="connsiteX0" fmla="*/ 0 w 6213764"/>
              <a:gd name="connsiteY0" fmla="*/ 124691 h 1496744"/>
              <a:gd name="connsiteX1" fmla="*/ 2514600 w 6213764"/>
              <a:gd name="connsiteY1" fmla="*/ 1496291 h 1496744"/>
              <a:gd name="connsiteX2" fmla="*/ 6213764 w 6213764"/>
              <a:gd name="connsiteY2" fmla="*/ 0 h 1496744"/>
              <a:gd name="connsiteX3" fmla="*/ 6213764 w 6213764"/>
              <a:gd name="connsiteY3" fmla="*/ 0 h 1496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3764" h="1496744">
                <a:moveTo>
                  <a:pt x="0" y="124691"/>
                </a:moveTo>
                <a:cubicBezTo>
                  <a:pt x="739486" y="820882"/>
                  <a:pt x="1478973" y="1517073"/>
                  <a:pt x="2514600" y="1496291"/>
                </a:cubicBezTo>
                <a:cubicBezTo>
                  <a:pt x="3550227" y="1475509"/>
                  <a:pt x="6213764" y="0"/>
                  <a:pt x="6213764" y="0"/>
                </a:cubicBezTo>
                <a:lnTo>
                  <a:pt x="6213764" y="0"/>
                </a:lnTo>
              </a:path>
            </a:pathLst>
          </a:cu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6948488" y="5177396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4629150" y="5169459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2051050" y="5169459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5" name="Полилиния 14"/>
          <p:cNvSpPr/>
          <p:nvPr/>
        </p:nvSpPr>
        <p:spPr>
          <a:xfrm>
            <a:off x="1692275" y="4185209"/>
            <a:ext cx="6192838" cy="1949450"/>
          </a:xfrm>
          <a:custGeom>
            <a:avLst/>
            <a:gdLst>
              <a:gd name="connsiteX0" fmla="*/ 0 w 6192982"/>
              <a:gd name="connsiteY0" fmla="*/ 1475509 h 1995679"/>
              <a:gd name="connsiteX1" fmla="*/ 1995055 w 6192982"/>
              <a:gd name="connsiteY1" fmla="*/ 228600 h 1995679"/>
              <a:gd name="connsiteX2" fmla="*/ 4094019 w 6192982"/>
              <a:gd name="connsiteY2" fmla="*/ 1995055 h 1995679"/>
              <a:gd name="connsiteX3" fmla="*/ 6192982 w 6192982"/>
              <a:gd name="connsiteY3" fmla="*/ 0 h 1995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92982" h="1995679">
                <a:moveTo>
                  <a:pt x="0" y="1475509"/>
                </a:moveTo>
                <a:cubicBezTo>
                  <a:pt x="656359" y="808759"/>
                  <a:pt x="1312719" y="142009"/>
                  <a:pt x="1995055" y="228600"/>
                </a:cubicBezTo>
                <a:cubicBezTo>
                  <a:pt x="2677392" y="315191"/>
                  <a:pt x="3394365" y="2033155"/>
                  <a:pt x="4094019" y="1995055"/>
                </a:cubicBezTo>
                <a:cubicBezTo>
                  <a:pt x="4793673" y="1956955"/>
                  <a:pt x="5493327" y="978477"/>
                  <a:pt x="6192982" y="0"/>
                </a:cubicBezTo>
              </a:path>
            </a:pathLst>
          </a:cu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Крива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Схема 16"/>
          <p:cNvGraphicFramePr/>
          <p:nvPr/>
        </p:nvGraphicFramePr>
        <p:xfrm>
          <a:off x="0" y="1397000"/>
          <a:ext cx="914400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A4003FF0-164B-4D55-86FE-6F8C0B9FD1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dgm id="{A4003FF0-164B-4D55-86FE-6F8C0B9FD1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494D53A3-11FA-4EFE-9B68-54064D5E5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graphicEl>
                                              <a:dgm id="{494D53A3-11FA-4EFE-9B68-54064D5E5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1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3" grpId="0" animBg="1"/>
      <p:bldP spid="14" grpId="0" animBg="1"/>
      <p:bldGraphic spid="17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1682"/>
            <a:ext cx="8472518" cy="796908"/>
          </a:xfrm>
        </p:spPr>
        <p:txBody>
          <a:bodyPr>
            <a:noAutofit/>
          </a:bodyPr>
          <a:lstStyle/>
          <a:p>
            <a:pPr lvl="0"/>
            <a:r>
              <a:rPr lang="uk-UA" sz="2400" b="0" dirty="0" smtClean="0">
                <a:solidFill>
                  <a:schemeClr val="tx1"/>
                </a:solidFill>
              </a:rPr>
              <a:t>5. Покажи на малюнку: точки, прямі лінії, криві лінії</a:t>
            </a:r>
            <a:br>
              <a:rPr lang="uk-UA" sz="2400" b="0" dirty="0" smtClean="0">
                <a:solidFill>
                  <a:schemeClr val="tx1"/>
                </a:solidFill>
              </a:rPr>
            </a:br>
            <a:r>
              <a:rPr lang="uk-UA" sz="2400" b="0" dirty="0" smtClean="0">
                <a:solidFill>
                  <a:schemeClr val="tx1"/>
                </a:solidFill>
              </a:rPr>
              <a:t> (замкнені і незамкнені).</a:t>
            </a:r>
            <a:endParaRPr lang="ru-RU" sz="2400" b="0" dirty="0">
              <a:solidFill>
                <a:schemeClr val="tx1"/>
              </a:solidFill>
            </a:endParaRPr>
          </a:p>
        </p:txBody>
      </p:sp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1233477" y="3456482"/>
            <a:ext cx="1600200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87" name="Oval 3"/>
          <p:cNvSpPr>
            <a:spLocks noChangeAspect="1" noChangeArrowheads="1"/>
          </p:cNvSpPr>
          <p:nvPr/>
        </p:nvSpPr>
        <p:spPr bwMode="auto">
          <a:xfrm>
            <a:off x="1576377" y="3342182"/>
            <a:ext cx="50800" cy="50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88" name="Oval 4"/>
          <p:cNvSpPr>
            <a:spLocks noChangeAspect="1" noChangeArrowheads="1"/>
          </p:cNvSpPr>
          <p:nvPr/>
        </p:nvSpPr>
        <p:spPr bwMode="auto">
          <a:xfrm>
            <a:off x="1919277" y="3570782"/>
            <a:ext cx="50800" cy="50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89" name="Oval 5"/>
          <p:cNvSpPr>
            <a:spLocks noChangeAspect="1" noChangeArrowheads="1"/>
          </p:cNvSpPr>
          <p:nvPr/>
        </p:nvSpPr>
        <p:spPr bwMode="auto">
          <a:xfrm>
            <a:off x="2376477" y="3685082"/>
            <a:ext cx="50800" cy="50800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0" name="Oval 6"/>
          <p:cNvSpPr>
            <a:spLocks noChangeAspect="1" noChangeArrowheads="1"/>
          </p:cNvSpPr>
          <p:nvPr/>
        </p:nvSpPr>
        <p:spPr bwMode="auto">
          <a:xfrm>
            <a:off x="2033577" y="3799382"/>
            <a:ext cx="50800" cy="50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3143240" y="3221532"/>
            <a:ext cx="925512" cy="749300"/>
          </a:xfrm>
          <a:custGeom>
            <a:avLst/>
            <a:gdLst/>
            <a:ahLst/>
            <a:cxnLst>
              <a:cxn ang="0">
                <a:pos x="32" y="872"/>
              </a:cxn>
              <a:cxn ang="0">
                <a:pos x="32" y="107"/>
              </a:cxn>
              <a:cxn ang="0">
                <a:pos x="62" y="62"/>
              </a:cxn>
              <a:cxn ang="0">
                <a:pos x="212" y="17"/>
              </a:cxn>
              <a:cxn ang="0">
                <a:pos x="482" y="122"/>
              </a:cxn>
              <a:cxn ang="0">
                <a:pos x="482" y="407"/>
              </a:cxn>
              <a:cxn ang="0">
                <a:pos x="437" y="527"/>
              </a:cxn>
              <a:cxn ang="0">
                <a:pos x="392" y="797"/>
              </a:cxn>
              <a:cxn ang="0">
                <a:pos x="482" y="1082"/>
              </a:cxn>
              <a:cxn ang="0">
                <a:pos x="602" y="1097"/>
              </a:cxn>
              <a:cxn ang="0">
                <a:pos x="1112" y="1157"/>
              </a:cxn>
              <a:cxn ang="0">
                <a:pos x="1382" y="1037"/>
              </a:cxn>
              <a:cxn ang="0">
                <a:pos x="1457" y="737"/>
              </a:cxn>
              <a:cxn ang="0">
                <a:pos x="1442" y="572"/>
              </a:cxn>
              <a:cxn ang="0">
                <a:pos x="1427" y="482"/>
              </a:cxn>
              <a:cxn ang="0">
                <a:pos x="1127" y="257"/>
              </a:cxn>
              <a:cxn ang="0">
                <a:pos x="887" y="302"/>
              </a:cxn>
              <a:cxn ang="0">
                <a:pos x="812" y="452"/>
              </a:cxn>
              <a:cxn ang="0">
                <a:pos x="797" y="737"/>
              </a:cxn>
              <a:cxn ang="0">
                <a:pos x="842" y="782"/>
              </a:cxn>
              <a:cxn ang="0">
                <a:pos x="947" y="767"/>
              </a:cxn>
              <a:cxn ang="0">
                <a:pos x="992" y="737"/>
              </a:cxn>
              <a:cxn ang="0">
                <a:pos x="1082" y="647"/>
              </a:cxn>
              <a:cxn ang="0">
                <a:pos x="1037" y="467"/>
              </a:cxn>
              <a:cxn ang="0">
                <a:pos x="977" y="482"/>
              </a:cxn>
              <a:cxn ang="0">
                <a:pos x="947" y="572"/>
              </a:cxn>
            </a:cxnLst>
            <a:rect l="0" t="0" r="r" b="b"/>
            <a:pathLst>
              <a:path w="1457" h="1181">
                <a:moveTo>
                  <a:pt x="32" y="872"/>
                </a:moveTo>
                <a:cubicBezTo>
                  <a:pt x="9" y="555"/>
                  <a:pt x="0" y="527"/>
                  <a:pt x="32" y="107"/>
                </a:cubicBezTo>
                <a:cubicBezTo>
                  <a:pt x="33" y="89"/>
                  <a:pt x="47" y="72"/>
                  <a:pt x="62" y="62"/>
                </a:cubicBezTo>
                <a:cubicBezTo>
                  <a:pt x="86" y="47"/>
                  <a:pt x="177" y="26"/>
                  <a:pt x="212" y="17"/>
                </a:cubicBezTo>
                <a:cubicBezTo>
                  <a:pt x="393" y="31"/>
                  <a:pt x="401" y="0"/>
                  <a:pt x="482" y="122"/>
                </a:cubicBezTo>
                <a:cubicBezTo>
                  <a:pt x="511" y="240"/>
                  <a:pt x="512" y="216"/>
                  <a:pt x="482" y="407"/>
                </a:cubicBezTo>
                <a:cubicBezTo>
                  <a:pt x="475" y="449"/>
                  <a:pt x="444" y="485"/>
                  <a:pt x="437" y="527"/>
                </a:cubicBezTo>
                <a:cubicBezTo>
                  <a:pt x="422" y="618"/>
                  <a:pt x="414" y="707"/>
                  <a:pt x="392" y="797"/>
                </a:cubicBezTo>
                <a:cubicBezTo>
                  <a:pt x="422" y="892"/>
                  <a:pt x="425" y="1000"/>
                  <a:pt x="482" y="1082"/>
                </a:cubicBezTo>
                <a:cubicBezTo>
                  <a:pt x="505" y="1115"/>
                  <a:pt x="562" y="1090"/>
                  <a:pt x="602" y="1097"/>
                </a:cubicBezTo>
                <a:cubicBezTo>
                  <a:pt x="772" y="1125"/>
                  <a:pt x="940" y="1140"/>
                  <a:pt x="1112" y="1157"/>
                </a:cubicBezTo>
                <a:cubicBezTo>
                  <a:pt x="1357" y="1138"/>
                  <a:pt x="1274" y="1181"/>
                  <a:pt x="1382" y="1037"/>
                </a:cubicBezTo>
                <a:cubicBezTo>
                  <a:pt x="1415" y="937"/>
                  <a:pt x="1424" y="837"/>
                  <a:pt x="1457" y="737"/>
                </a:cubicBezTo>
                <a:cubicBezTo>
                  <a:pt x="1452" y="682"/>
                  <a:pt x="1448" y="627"/>
                  <a:pt x="1442" y="572"/>
                </a:cubicBezTo>
                <a:cubicBezTo>
                  <a:pt x="1438" y="542"/>
                  <a:pt x="1442" y="508"/>
                  <a:pt x="1427" y="482"/>
                </a:cubicBezTo>
                <a:cubicBezTo>
                  <a:pt x="1378" y="397"/>
                  <a:pt x="1224" y="289"/>
                  <a:pt x="1127" y="257"/>
                </a:cubicBezTo>
                <a:cubicBezTo>
                  <a:pt x="1067" y="263"/>
                  <a:pt x="948" y="264"/>
                  <a:pt x="887" y="302"/>
                </a:cubicBezTo>
                <a:cubicBezTo>
                  <a:pt x="854" y="323"/>
                  <a:pt x="828" y="420"/>
                  <a:pt x="812" y="452"/>
                </a:cubicBezTo>
                <a:cubicBezTo>
                  <a:pt x="807" y="547"/>
                  <a:pt x="788" y="642"/>
                  <a:pt x="797" y="737"/>
                </a:cubicBezTo>
                <a:cubicBezTo>
                  <a:pt x="799" y="758"/>
                  <a:pt x="821" y="778"/>
                  <a:pt x="842" y="782"/>
                </a:cubicBezTo>
                <a:cubicBezTo>
                  <a:pt x="877" y="789"/>
                  <a:pt x="912" y="772"/>
                  <a:pt x="947" y="767"/>
                </a:cubicBezTo>
                <a:cubicBezTo>
                  <a:pt x="962" y="757"/>
                  <a:pt x="979" y="749"/>
                  <a:pt x="992" y="737"/>
                </a:cubicBezTo>
                <a:cubicBezTo>
                  <a:pt x="1024" y="709"/>
                  <a:pt x="1082" y="647"/>
                  <a:pt x="1082" y="647"/>
                </a:cubicBezTo>
                <a:cubicBezTo>
                  <a:pt x="1110" y="564"/>
                  <a:pt x="1113" y="518"/>
                  <a:pt x="1037" y="467"/>
                </a:cubicBezTo>
                <a:cubicBezTo>
                  <a:pt x="1017" y="472"/>
                  <a:pt x="990" y="466"/>
                  <a:pt x="977" y="482"/>
                </a:cubicBezTo>
                <a:cubicBezTo>
                  <a:pt x="956" y="506"/>
                  <a:pt x="947" y="572"/>
                  <a:pt x="947" y="572"/>
                </a:cubicBezTo>
              </a:path>
            </a:pathLst>
          </a:custGeom>
          <a:noFill/>
          <a:ln w="19050" cmpd="sng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2" name="Oval 8"/>
          <p:cNvSpPr>
            <a:spLocks noChangeAspect="1" noChangeArrowheads="1"/>
          </p:cNvSpPr>
          <p:nvPr/>
        </p:nvSpPr>
        <p:spPr bwMode="auto">
          <a:xfrm>
            <a:off x="3290877" y="3342182"/>
            <a:ext cx="50800" cy="50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3" name="Oval 9"/>
          <p:cNvSpPr>
            <a:spLocks noChangeAspect="1" noChangeArrowheads="1"/>
          </p:cNvSpPr>
          <p:nvPr/>
        </p:nvSpPr>
        <p:spPr bwMode="auto">
          <a:xfrm>
            <a:off x="3405177" y="3685082"/>
            <a:ext cx="50800" cy="50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4" name="Oval 10"/>
          <p:cNvSpPr>
            <a:spLocks noChangeAspect="1" noChangeArrowheads="1"/>
          </p:cNvSpPr>
          <p:nvPr/>
        </p:nvSpPr>
        <p:spPr bwMode="auto">
          <a:xfrm>
            <a:off x="3862377" y="3685082"/>
            <a:ext cx="50800" cy="50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4286248" y="3435846"/>
            <a:ext cx="1219200" cy="857250"/>
          </a:xfrm>
          <a:custGeom>
            <a:avLst/>
            <a:gdLst/>
            <a:ahLst/>
            <a:cxnLst>
              <a:cxn ang="0">
                <a:pos x="750" y="570"/>
              </a:cxn>
              <a:cxn ang="0">
                <a:pos x="1110" y="30"/>
              </a:cxn>
              <a:cxn ang="0">
                <a:pos x="1830" y="750"/>
              </a:cxn>
              <a:cxn ang="0">
                <a:pos x="570" y="1290"/>
              </a:cxn>
              <a:cxn ang="0">
                <a:pos x="30" y="390"/>
              </a:cxn>
              <a:cxn ang="0">
                <a:pos x="750" y="570"/>
              </a:cxn>
            </a:cxnLst>
            <a:rect l="0" t="0" r="r" b="b"/>
            <a:pathLst>
              <a:path w="1920" h="1350">
                <a:moveTo>
                  <a:pt x="750" y="570"/>
                </a:moveTo>
                <a:cubicBezTo>
                  <a:pt x="930" y="510"/>
                  <a:pt x="930" y="0"/>
                  <a:pt x="1110" y="30"/>
                </a:cubicBezTo>
                <a:cubicBezTo>
                  <a:pt x="1290" y="60"/>
                  <a:pt x="1920" y="540"/>
                  <a:pt x="1830" y="750"/>
                </a:cubicBezTo>
                <a:cubicBezTo>
                  <a:pt x="1740" y="960"/>
                  <a:pt x="870" y="1350"/>
                  <a:pt x="570" y="1290"/>
                </a:cubicBezTo>
                <a:cubicBezTo>
                  <a:pt x="270" y="1230"/>
                  <a:pt x="0" y="510"/>
                  <a:pt x="30" y="390"/>
                </a:cubicBezTo>
                <a:cubicBezTo>
                  <a:pt x="60" y="270"/>
                  <a:pt x="570" y="630"/>
                  <a:pt x="750" y="570"/>
                </a:cubicBezTo>
                <a:close/>
              </a:path>
            </a:pathLst>
          </a:custGeom>
          <a:noFill/>
          <a:ln w="28575" cmpd="sng">
            <a:solidFill>
              <a:srgbClr val="FF99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800736" y="3407270"/>
            <a:ext cx="1143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929322" y="3435846"/>
            <a:ext cx="2286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6143636" y="3292970"/>
            <a:ext cx="1143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6257936" y="3292970"/>
            <a:ext cx="3429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7043754" y="3250108"/>
            <a:ext cx="800100" cy="8001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929454" y="3364408"/>
            <a:ext cx="800100" cy="5715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402" name="Oval 18"/>
          <p:cNvSpPr>
            <a:spLocks noChangeAspect="1" noChangeArrowheads="1"/>
          </p:cNvSpPr>
          <p:nvPr/>
        </p:nvSpPr>
        <p:spPr bwMode="auto">
          <a:xfrm>
            <a:off x="7386654" y="3646983"/>
            <a:ext cx="50800" cy="50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119177" y="3739057"/>
            <a:ext cx="1485900" cy="342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404" name="Oval 20"/>
          <p:cNvSpPr>
            <a:spLocks noChangeAspect="1" noChangeArrowheads="1"/>
          </p:cNvSpPr>
          <p:nvPr/>
        </p:nvSpPr>
        <p:spPr bwMode="auto">
          <a:xfrm>
            <a:off x="1462077" y="3450132"/>
            <a:ext cx="50800" cy="49212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150704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41359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Крива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Промінь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13402" y="5000636"/>
            <a:ext cx="224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промінь</a:t>
            </a:r>
            <a:endParaRPr lang="ru-RU" sz="4400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57224" y="5179231"/>
            <a:ext cx="3714776" cy="35719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572000" y="5143512"/>
            <a:ext cx="3714776" cy="35719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185302" y="5000636"/>
            <a:ext cx="224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промінь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429124" y="5072074"/>
            <a:ext cx="214314" cy="2143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429124" y="5072074"/>
            <a:ext cx="214314" cy="2143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1397000"/>
          <a:ext cx="914400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4C8006F-F72E-402A-9491-588DADA47C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44C8006F-F72E-402A-9491-588DADA47C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AF0689A-7A36-4F0B-BE43-E5AFC66A7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4AF0689A-7A36-4F0B-BE43-E5AFC66A7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0" grpId="0" animBg="1"/>
      <p:bldP spid="10" grpId="2" animBg="1"/>
      <p:bldP spid="15" grpId="0" animBg="1"/>
      <p:bldP spid="15" grpId="2" animBg="1"/>
      <p:bldGraphic spid="11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Промінь</a:t>
            </a:r>
            <a:endParaRPr lang="ru-RU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5386" y="5085184"/>
            <a:ext cx="660299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0" y="3068960"/>
          <a:ext cx="9144000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ая прямоугольная выноска 5"/>
          <p:cNvSpPr/>
          <p:nvPr/>
        </p:nvSpPr>
        <p:spPr>
          <a:xfrm>
            <a:off x="323528" y="1556792"/>
            <a:ext cx="8532440" cy="1440160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dirty="0" smtClean="0"/>
              <a:t>Отже, частина прямої лінії, яка обмежена з однієї сторони точкою, називається </a:t>
            </a:r>
            <a:r>
              <a:rPr lang="uk-UA" sz="2400" b="1" i="1" dirty="0" smtClean="0"/>
              <a:t>променем</a:t>
            </a:r>
            <a:r>
              <a:rPr lang="uk-UA" sz="2400" dirty="0" smtClean="0"/>
              <a:t>. Ця точка називається </a:t>
            </a:r>
            <a:r>
              <a:rPr lang="uk-UA" sz="2400" b="1" i="1" dirty="0" smtClean="0"/>
              <a:t>початком променя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DA39EC-7656-4E8D-B8B6-5D07E15B4E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16DA39EC-7656-4E8D-B8B6-5D07E15B4E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860501-0CC0-4FAF-B14E-57F5B9DD8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93860501-0CC0-4FAF-B14E-57F5B9DD8B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Промінь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88024"/>
          </a:xfrm>
        </p:spPr>
        <p:txBody>
          <a:bodyPr>
            <a:normAutofit/>
          </a:bodyPr>
          <a:lstStyle/>
          <a:p>
            <a:pPr marL="0" indent="432000" algn="just">
              <a:spcAft>
                <a:spcPts val="1200"/>
              </a:spcAft>
              <a:buNone/>
            </a:pPr>
            <a:endParaRPr lang="ru-RU" sz="2400" dirty="0" smtClean="0"/>
          </a:p>
          <a:p>
            <a:pPr marL="0" indent="432000" algn="just">
              <a:spcAft>
                <a:spcPts val="1200"/>
              </a:spcAft>
              <a:buNone/>
            </a:pP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EA11E9-345D-4E21-9897-B2DED22A5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1EA11E9-345D-4E21-9897-B2DED22A5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04FD26-0F8E-413B-98A3-DC87705E5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F04FD26-0F8E-413B-98A3-DC87705E5E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671964-5A11-439F-AC99-4174C270D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5671964-5A11-439F-AC99-4174C270D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46FC6D-B7F1-4EA8-ABD6-794D68168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346FC6D-B7F1-4EA8-ABD6-794D681684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Промінь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8AF0BF-A9AC-4498-9324-EF0A8BBE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28AF0BF-A9AC-4498-9324-EF0A8BBE4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B70F1-1F6F-4167-A212-9EEFAAA9F1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ADB70F1-1F6F-4167-A212-9EEFAAA9F1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Формування уявлень про прості геометричні фігури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DFD375-F129-4C6F-97C4-279650F69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BDFD375-F129-4C6F-97C4-279650F69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D2E389-2D64-4F55-9872-FFCFD744C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33D2E389-2D64-4F55-9872-FFCFD744C6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7F0F71-1E10-4E82-8746-3A96C5C6F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A7F0F71-1E10-4E82-8746-3A96C5C6F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CF028-520F-4262-90BB-5ADC31BF8F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6C9CF028-520F-4262-90BB-5ADC31BF8F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5D72B8-F7EE-42A1-94F1-C22A1CF8B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25D72B8-F7EE-42A1-94F1-C22A1CF8B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05E45D-499A-4FD8-B770-7748BD907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205E45D-499A-4FD8-B770-7748BD9077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4D1346-C06C-4F7B-BC15-179C81C8B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E04D1346-C06C-4F7B-BC15-179C81C8B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4AE05-5B04-4C2D-90C2-891971580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1564AE05-5B04-4C2D-90C2-891971580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33D254-D46A-47AF-8FDE-2D4E2AC1C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4333D254-D46A-47AF-8FDE-2D4E2AC1C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1B3BA5-EB21-4C42-A0A3-658D3DF9D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911B3BA5-EB21-4C42-A0A3-658D3DF9D5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D7F5FD-4C70-4170-BDA0-511BF2F32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ADD7F5FD-4C70-4170-BDA0-511BF2F32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Відрізок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42344" y="5828481"/>
            <a:ext cx="224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промінь</a:t>
            </a:r>
            <a:endParaRPr lang="ru-RU" sz="4400" dirty="0">
              <a:solidFill>
                <a:srgbClr val="C0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313782" y="6026418"/>
            <a:ext cx="2214578" cy="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28360" y="6026417"/>
            <a:ext cx="2214578" cy="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671500" y="6026418"/>
            <a:ext cx="2214578" cy="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385484" y="5883542"/>
            <a:ext cx="214314" cy="2143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856174" y="5812104"/>
            <a:ext cx="224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промінь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528624" y="5883542"/>
            <a:ext cx="214314" cy="2143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385484" y="5883542"/>
            <a:ext cx="214314" cy="2143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528624" y="5883542"/>
            <a:ext cx="214314" cy="2143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528360" y="5899919"/>
            <a:ext cx="224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відрізок</a:t>
            </a:r>
            <a:endParaRPr lang="ru-RU" sz="4400" dirty="0">
              <a:solidFill>
                <a:srgbClr val="C00000"/>
              </a:solidFill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0" y="1397000"/>
          <a:ext cx="9144000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D2B3B8E-552F-42E9-8205-443217148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dgm id="{6D2B3B8E-552F-42E9-8205-443217148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6AB741C-FFDB-42B3-8B5D-4E339CF2A0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graphicEl>
                                              <a:dgm id="{76AB741C-FFDB-42B3-8B5D-4E339CF2A0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2" grpId="1" animBg="1"/>
      <p:bldP spid="10" grpId="0"/>
      <p:bldP spid="11" grpId="0" animBg="1"/>
      <p:bldP spid="11" grpId="1" animBg="1"/>
      <p:bldP spid="20" grpId="2" animBg="1"/>
      <p:bldP spid="20" grpId="3" animBg="1"/>
      <p:bldP spid="21" grpId="0" animBg="1"/>
      <p:bldP spid="21" grpId="1" animBg="1"/>
      <p:bldP spid="22" grpId="0"/>
      <p:bldGraphic spid="15" grpId="0" uiExpand="1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Відрізок</a:t>
            </a:r>
            <a:endParaRPr lang="ru-RU" sz="3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397000"/>
          <a:ext cx="91440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0" y="3573016"/>
          <a:ext cx="9144000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7F6C8A-BD7F-4CC9-AF7C-8DF633826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07F6C8A-BD7F-4CC9-AF7C-8DF633826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6A0335-64E8-4CF3-85D4-A5F02207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CC6A0335-64E8-4CF3-85D4-A5F022076A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118D96-F358-4F06-9F56-FA505F039F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29118D96-F358-4F06-9F56-FA505F039F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676DF37-9E3C-469D-A93B-E3B6686542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0676DF37-9E3C-469D-A93B-E3B6686542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Graphic spid="8" grpId="0">
        <p:bldSub>
          <a:bldDgm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Відрізок</a:t>
            </a:r>
            <a:endParaRPr lang="ru-RU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559577"/>
            <a:ext cx="5004048" cy="229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-35496" y="3212976"/>
          <a:ext cx="91440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0" y="1412776"/>
          <a:ext cx="914400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44755B-0875-4B2B-BE15-A6A575187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A744755B-0875-4B2B-BE15-A6A575187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BEB9FB-99BE-4531-94FF-96F4C2B501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54BEB9FB-99BE-4531-94FF-96F4C2B501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C4F498-6F94-4C7A-B1AF-B08AC75C3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F3C4F498-6F94-4C7A-B1AF-B08AC75C3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C10415-971D-40A4-9D36-380AF8178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75C10415-971D-40A4-9D36-380AF8178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Graphic spid="6" grpId="0" uiExpand="1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Формування уявлень про відрізок та промінь</a:t>
            </a:r>
            <a:endParaRPr lang="ru-RU" sz="36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18540"/>
            <a:ext cx="805289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 стрелкой 4"/>
          <p:cNvCxnSpPr/>
          <p:nvPr/>
        </p:nvCxnSpPr>
        <p:spPr>
          <a:xfrm>
            <a:off x="1403648" y="2060848"/>
            <a:ext cx="648072" cy="504056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932040" y="3212976"/>
            <a:ext cx="648072" cy="504056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619672" y="2708920"/>
            <a:ext cx="648072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131840" y="2060848"/>
            <a:ext cx="648072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508104" y="1988840"/>
            <a:ext cx="648072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714348" y="4630906"/>
            <a:ext cx="2428892" cy="1428760"/>
          </a:xfrm>
          <a:prstGeom prst="roundRect">
            <a:avLst/>
          </a:prstGeom>
          <a:solidFill>
            <a:schemeClr val="accent1">
              <a:lumMod val="40000"/>
              <a:lumOff val="60000"/>
              <a:alpha val="9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57554" y="4630906"/>
            <a:ext cx="2428892" cy="1428760"/>
          </a:xfrm>
          <a:prstGeom prst="roundRect">
            <a:avLst/>
          </a:prstGeom>
          <a:solidFill>
            <a:schemeClr val="accent1">
              <a:lumMod val="40000"/>
              <a:lumOff val="60000"/>
              <a:alpha val="9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00760" y="4630906"/>
            <a:ext cx="2428892" cy="1428760"/>
          </a:xfrm>
          <a:prstGeom prst="roundRect">
            <a:avLst/>
          </a:prstGeom>
          <a:solidFill>
            <a:schemeClr val="accent1">
              <a:lumMod val="40000"/>
              <a:lumOff val="60000"/>
              <a:alpha val="9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844824"/>
            <a:ext cx="6480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800" dirty="0" smtClean="0">
                <a:latin typeface="+mj-lt"/>
              </a:rPr>
              <a:t>Розбий геометричні фігури на три групи:</a:t>
            </a:r>
            <a:endParaRPr lang="ru-RU" sz="2800" dirty="0">
              <a:latin typeface="+mj-lt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1000100" y="3345022"/>
            <a:ext cx="1028700" cy="800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oval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000232" y="4059402"/>
            <a:ext cx="800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214546" y="3059270"/>
            <a:ext cx="1371600" cy="10287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3000364" y="3059270"/>
            <a:ext cx="800100" cy="571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oval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4357686" y="3487898"/>
            <a:ext cx="3429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oval" w="med" len="med"/>
            <a:tailEnd type="oval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214810" y="2916394"/>
            <a:ext cx="0" cy="457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med" len="med"/>
            <a:tailEnd type="oval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357818" y="3059270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5286380" y="3559336"/>
            <a:ext cx="2057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oval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286380" y="3916526"/>
            <a:ext cx="20574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med" len="med"/>
            <a:tailEnd type="oval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4714876" y="4273716"/>
            <a:ext cx="2057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oval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428728" y="6140224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800" b="1" dirty="0" smtClean="0">
                <a:latin typeface="+mj-lt"/>
              </a:rPr>
              <a:t>прямі</a:t>
            </a:r>
            <a:endParaRPr lang="ru-RU" sz="28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6140224"/>
            <a:ext cx="1474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800" b="1" dirty="0" smtClean="0">
                <a:latin typeface="+mj-lt"/>
              </a:rPr>
              <a:t>промені</a:t>
            </a:r>
            <a:endParaRPr lang="ru-RU" sz="28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43702" y="6068786"/>
            <a:ext cx="151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800" b="1" dirty="0" smtClean="0">
                <a:latin typeface="+mj-lt"/>
              </a:rPr>
              <a:t>відрізки</a:t>
            </a:r>
            <a:endParaRPr lang="ru-RU" sz="2800" b="1" dirty="0">
              <a:latin typeface="+mj-lt"/>
            </a:endParaRPr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Формування уявлень про відрізок та промінь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23699E-6 L -0.08472 0.2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78035E-8 L -0.4974 0.4092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51445E-7 L 0.31858 0.2337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56069E-6 L 0.19931 0.3047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31214E-6 L -0.18247 0.189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4509E-6 L -0.12796 0.2323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48555E-6 L 0.3908 0.2924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68208E-6 L 0.54479 0.1271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50867E-6 L 0.25989 0.3757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89017E-7 L 0.10243 0.1995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  <p:bldP spid="20" grpId="0"/>
      <p:bldP spid="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71670" y="2147996"/>
            <a:ext cx="4071966" cy="45719"/>
          </a:xfrm>
          <a:prstGeom prst="line">
            <a:avLst/>
          </a:prstGeom>
          <a:noFill/>
          <a:ln w="3175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19298" cy="654032"/>
          </a:xfrm>
        </p:spPr>
        <p:txBody>
          <a:bodyPr>
            <a:noAutofit/>
          </a:bodyPr>
          <a:lstStyle/>
          <a:p>
            <a:pPr lvl="0"/>
            <a:r>
              <a:rPr lang="uk-UA" sz="2800" b="0" dirty="0" smtClean="0">
                <a:solidFill>
                  <a:schemeClr val="tx1"/>
                </a:solidFill>
              </a:rPr>
              <a:t>Розглянь точки (під номерами) та пряму лінію.</a:t>
            </a:r>
            <a:endParaRPr lang="ru-RU" sz="2800" b="0" dirty="0">
              <a:solidFill>
                <a:schemeClr val="tx1"/>
              </a:solidFill>
            </a:endParaRPr>
          </a:p>
        </p:txBody>
      </p:sp>
      <p:sp>
        <p:nvSpPr>
          <p:cNvPr id="23553" name="Oval 1"/>
          <p:cNvSpPr>
            <a:spLocks noChangeAspect="1" noChangeArrowheads="1"/>
          </p:cNvSpPr>
          <p:nvPr/>
        </p:nvSpPr>
        <p:spPr bwMode="auto">
          <a:xfrm flipV="1">
            <a:off x="2657460" y="1876535"/>
            <a:ext cx="114300" cy="114300"/>
          </a:xfrm>
          <a:prstGeom prst="ellipse">
            <a:avLst/>
          </a:prstGeom>
          <a:solidFill>
            <a:srgbClr val="FFFFFF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3554" name="Oval 2"/>
          <p:cNvSpPr>
            <a:spLocks noChangeAspect="1" noChangeArrowheads="1"/>
          </p:cNvSpPr>
          <p:nvPr/>
        </p:nvSpPr>
        <p:spPr bwMode="auto">
          <a:xfrm flipV="1">
            <a:off x="3914760" y="1647935"/>
            <a:ext cx="114300" cy="114300"/>
          </a:xfrm>
          <a:prstGeom prst="ellipse">
            <a:avLst/>
          </a:prstGeom>
          <a:solidFill>
            <a:srgbClr val="0000FF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3555" name="Oval 3"/>
          <p:cNvSpPr>
            <a:spLocks noChangeAspect="1" noChangeArrowheads="1"/>
          </p:cNvSpPr>
          <p:nvPr/>
        </p:nvSpPr>
        <p:spPr bwMode="auto">
          <a:xfrm flipV="1">
            <a:off x="4714860" y="2105135"/>
            <a:ext cx="114300" cy="114300"/>
          </a:xfrm>
          <a:prstGeom prst="ellipse">
            <a:avLst/>
          </a:prstGeom>
          <a:solidFill>
            <a:srgbClr val="FF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3556" name="Oval 4"/>
          <p:cNvSpPr>
            <a:spLocks noChangeAspect="1" noChangeArrowheads="1"/>
          </p:cNvSpPr>
          <p:nvPr/>
        </p:nvSpPr>
        <p:spPr bwMode="auto">
          <a:xfrm flipV="1">
            <a:off x="4214810" y="2719501"/>
            <a:ext cx="114300" cy="114300"/>
          </a:xfrm>
          <a:prstGeom prst="ellipse">
            <a:avLst/>
          </a:pr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3557" name="Oval 5"/>
          <p:cNvSpPr>
            <a:spLocks noChangeAspect="1" noChangeArrowheads="1"/>
          </p:cNvSpPr>
          <p:nvPr/>
        </p:nvSpPr>
        <p:spPr bwMode="auto">
          <a:xfrm flipV="1">
            <a:off x="1785918" y="2719501"/>
            <a:ext cx="114300" cy="114300"/>
          </a:xfrm>
          <a:prstGeom prst="ellipse">
            <a:avLst/>
          </a:pr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3559" name="Oval 7"/>
          <p:cNvSpPr>
            <a:spLocks noChangeAspect="1" noChangeArrowheads="1"/>
          </p:cNvSpPr>
          <p:nvPr/>
        </p:nvSpPr>
        <p:spPr bwMode="auto">
          <a:xfrm flipV="1">
            <a:off x="3571860" y="2105135"/>
            <a:ext cx="114300" cy="114300"/>
          </a:xfrm>
          <a:prstGeom prst="ellipse">
            <a:avLst/>
          </a:prstGeom>
          <a:solidFill>
            <a:srgbClr val="00FF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714612" y="16479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428992" y="179080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179080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857356" y="257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357686" y="257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3343632"/>
            <a:ext cx="6048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Які точки лежать на прямій лінії? 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Над прямою лінією? 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Під прямою? 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Покажи відрізок. 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Якими точками він обмежений? 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Покажи промені. 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―"/>
            </a:pPr>
            <a:r>
              <a:rPr lang="uk-UA" sz="2400" dirty="0" smtClean="0">
                <a:latin typeface="+mj-lt"/>
              </a:rPr>
              <a:t>Які точки є початком кожного променя?</a:t>
            </a:r>
            <a:endParaRPr lang="ru-RU" sz="2400" b="1" i="1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3966" y="135729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42876" y="100000"/>
            <a:ext cx="8572528" cy="154305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tabLst>
                <a:tab pos="96838" algn="l"/>
                <a:tab pos="3770313" algn="l"/>
              </a:tabLst>
              <a:defRPr/>
            </a:pPr>
            <a:r>
              <a:rPr lang="uk-UA" sz="2800" b="0" dirty="0" smtClean="0">
                <a:solidFill>
                  <a:schemeClr val="tx1"/>
                </a:solidFill>
                <a:latin typeface="+mn-lt"/>
              </a:rPr>
              <a:t>Постав точку. Проведи  промінь. Чи можна з цієї точки провести ще один промінь? Якщо можна, проведи. Скільки променів можна провести з однієї точки?</a:t>
            </a:r>
            <a:endParaRPr lang="ru-RU" sz="2800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213225" y="2643188"/>
            <a:ext cx="142875" cy="142875"/>
          </a:xfrm>
          <a:prstGeom prst="ellipse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300538" y="2751138"/>
            <a:ext cx="2305050" cy="3556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6"/>
          </p:cNvCxnSpPr>
          <p:nvPr/>
        </p:nvCxnSpPr>
        <p:spPr>
          <a:xfrm flipV="1">
            <a:off x="4356100" y="2127250"/>
            <a:ext cx="2401888" cy="5873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08400" y="1700213"/>
            <a:ext cx="592138" cy="99060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2"/>
          </p:cNvCxnSpPr>
          <p:nvPr/>
        </p:nvCxnSpPr>
        <p:spPr>
          <a:xfrm>
            <a:off x="4213225" y="2714625"/>
            <a:ext cx="3543300" cy="10636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4" idx="2"/>
          </p:cNvCxnSpPr>
          <p:nvPr/>
        </p:nvCxnSpPr>
        <p:spPr>
          <a:xfrm flipV="1">
            <a:off x="1403350" y="2714625"/>
            <a:ext cx="2809875" cy="22066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4" idx="6"/>
          </p:cNvCxnSpPr>
          <p:nvPr/>
        </p:nvCxnSpPr>
        <p:spPr>
          <a:xfrm>
            <a:off x="1258888" y="2019300"/>
            <a:ext cx="3097212" cy="69532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5"/>
          </p:cNvCxnSpPr>
          <p:nvPr/>
        </p:nvCxnSpPr>
        <p:spPr>
          <a:xfrm>
            <a:off x="4335463" y="2765425"/>
            <a:ext cx="20637" cy="102393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2876" y="3789363"/>
            <a:ext cx="85725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dirty="0" smtClean="0"/>
              <a:t>Чи </a:t>
            </a:r>
            <a:r>
              <a:rPr lang="uk-UA" sz="2800" dirty="0"/>
              <a:t>завжди можна провести пряму </a:t>
            </a:r>
            <a:r>
              <a:rPr lang="uk-UA" sz="2800" dirty="0" smtClean="0"/>
              <a:t>лінію через </a:t>
            </a:r>
            <a:r>
              <a:rPr lang="uk-UA" sz="2800" dirty="0"/>
              <a:t>три точки? Перевір.</a:t>
            </a:r>
            <a:endParaRPr lang="ru-RU" sz="2800" dirty="0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1274763" y="5445125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8" name="Oval 4"/>
          <p:cNvSpPr>
            <a:spLocks noChangeArrowheads="1"/>
          </p:cNvSpPr>
          <p:nvPr/>
        </p:nvSpPr>
        <p:spPr bwMode="auto">
          <a:xfrm>
            <a:off x="4075113" y="5445125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9" name="Oval 4"/>
          <p:cNvSpPr>
            <a:spLocks noChangeArrowheads="1"/>
          </p:cNvSpPr>
          <p:nvPr/>
        </p:nvSpPr>
        <p:spPr bwMode="auto">
          <a:xfrm>
            <a:off x="2124075" y="5157788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611188" y="5516563"/>
            <a:ext cx="4321175" cy="19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27088" y="5013325"/>
            <a:ext cx="4625975" cy="7191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11188" y="5013325"/>
            <a:ext cx="2197100" cy="7191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"/>
          <p:cNvSpPr>
            <a:spLocks noChangeArrowheads="1"/>
          </p:cNvSpPr>
          <p:nvPr/>
        </p:nvSpPr>
        <p:spPr bwMode="auto">
          <a:xfrm>
            <a:off x="6948488" y="5086350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7" name="Oval 4"/>
          <p:cNvSpPr>
            <a:spLocks noChangeArrowheads="1"/>
          </p:cNvSpPr>
          <p:nvPr/>
        </p:nvSpPr>
        <p:spPr bwMode="auto">
          <a:xfrm>
            <a:off x="5307013" y="5086350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8" name="Oval 4"/>
          <p:cNvSpPr>
            <a:spLocks noChangeArrowheads="1"/>
          </p:cNvSpPr>
          <p:nvPr/>
        </p:nvSpPr>
        <p:spPr bwMode="auto">
          <a:xfrm>
            <a:off x="3143250" y="5086350"/>
            <a:ext cx="142875" cy="1428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2011363" y="5122863"/>
            <a:ext cx="5745162" cy="34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46" grpId="0" animBg="1"/>
      <p:bldP spid="47" grpId="0" animBg="1"/>
      <p:bldP spid="4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8668316" cy="472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596" y="260648"/>
            <a:ext cx="8429684" cy="10715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0" dirty="0" smtClean="0">
                <a:solidFill>
                  <a:schemeClr val="tx1"/>
                </a:solidFill>
              </a:rPr>
              <a:t>Постав точку. Проведи через неї пряму. Скількома способами це можна зробити?</a:t>
            </a:r>
            <a:r>
              <a:rPr lang="ru-RU" sz="2800" b="0" dirty="0" smtClean="0">
                <a:solidFill>
                  <a:schemeClr val="tx1"/>
                </a:solidFill>
              </a:rPr>
              <a:t/>
            </a:r>
            <a:br>
              <a:rPr lang="ru-RU" sz="2800" b="0" dirty="0" smtClean="0">
                <a:solidFill>
                  <a:schemeClr val="tx1"/>
                </a:solidFill>
              </a:rPr>
            </a:br>
            <a:endParaRPr lang="ru-RU" sz="2800" b="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3238686"/>
            <a:ext cx="8215369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800" dirty="0" smtClean="0">
                <a:latin typeface="+mj-lt"/>
              </a:rPr>
              <a:t>Постав </a:t>
            </a:r>
            <a:r>
              <a:rPr lang="uk-UA" sz="2800" dirty="0">
                <a:latin typeface="+mj-lt"/>
              </a:rPr>
              <a:t>дві точки. З’єднай їх лінією. </a:t>
            </a:r>
            <a:r>
              <a:rPr lang="uk-UA" sz="2800" dirty="0" smtClean="0">
                <a:latin typeface="+mj-lt"/>
              </a:rPr>
              <a:t>Скільки прямих можна </a:t>
            </a:r>
            <a:r>
              <a:rPr lang="uk-UA" sz="2800" dirty="0">
                <a:latin typeface="+mj-lt"/>
              </a:rPr>
              <a:t>провести через дві точки</a:t>
            </a:r>
            <a:r>
              <a:rPr lang="uk-UA" sz="2800" dirty="0" smtClean="0">
                <a:latin typeface="+mj-lt"/>
              </a:rPr>
              <a:t>??</a:t>
            </a:r>
            <a:endParaRPr lang="ru-RU" sz="2800" dirty="0">
              <a:latin typeface="+mj-lt"/>
            </a:endParaRPr>
          </a:p>
          <a:p>
            <a:pPr>
              <a:defRPr/>
            </a:pPr>
            <a:endParaRPr lang="ru-RU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572000" y="2214563"/>
            <a:ext cx="142875" cy="142875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3132138" y="1916113"/>
            <a:ext cx="3311525" cy="64928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627313" y="2068513"/>
            <a:ext cx="4105275" cy="49688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95738" y="1628775"/>
            <a:ext cx="1476375" cy="15081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2928938" y="4652963"/>
            <a:ext cx="136525" cy="142875"/>
          </a:xfrm>
          <a:prstGeom prst="ellipse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bg2">
                <a:lumMod val="50000"/>
              </a:schemeClr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5311775" y="4724400"/>
            <a:ext cx="136525" cy="142875"/>
          </a:xfrm>
          <a:prstGeom prst="ellipse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bg2">
                <a:lumMod val="50000"/>
              </a:schemeClr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uk-UA"/>
          </a:p>
        </p:txBody>
      </p:sp>
      <p:cxnSp>
        <p:nvCxnSpPr>
          <p:cNvPr id="15" name="Прямая соединительная линия 14"/>
          <p:cNvCxnSpPr>
            <a:stCxn id="13" idx="6"/>
            <a:endCxn id="14" idx="2"/>
          </p:cNvCxnSpPr>
          <p:nvPr/>
        </p:nvCxnSpPr>
        <p:spPr>
          <a:xfrm>
            <a:off x="3065463" y="4724400"/>
            <a:ext cx="2246312" cy="71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27138" y="4652963"/>
            <a:ext cx="5937250" cy="21431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3" grpId="0" animBg="1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Ламана лінія. Ознайомлення</a:t>
            </a:r>
            <a:endParaRPr lang="ru-RU" sz="3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395" y="1700808"/>
            <a:ext cx="8452061" cy="315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Точка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2127AA-C319-4AE6-93EB-86B041C29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A2127AA-C319-4AE6-93EB-86B041C29E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EEDFCA-20D3-44E5-90A9-274F9B40B8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0EEDFCA-20D3-44E5-90A9-274F9B40B8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585B6B-3CCD-4B02-AABF-9B553CA43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D585B6B-3CCD-4B02-AABF-9B553CA435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0F0A87-3A28-4C37-86B4-FFFEC01DF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1A0F0A87-3A28-4C37-86B4-FFFEC01DF3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Ламана лінія</a:t>
            </a:r>
            <a:endParaRPr lang="ru-RU" sz="3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397000"/>
          <a:ext cx="9144000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2"/>
          <p:cNvSpPr>
            <a:spLocks noChangeShapeType="1"/>
          </p:cNvSpPr>
          <p:nvPr/>
        </p:nvSpPr>
        <p:spPr bwMode="auto">
          <a:xfrm flipV="1">
            <a:off x="1763688" y="4803992"/>
            <a:ext cx="785818" cy="85725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2549506" y="4803992"/>
            <a:ext cx="171452" cy="64294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2720958" y="4803992"/>
            <a:ext cx="171448" cy="64294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92406" y="4803991"/>
            <a:ext cx="728670" cy="7143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478200" y="5089744"/>
            <a:ext cx="1538254" cy="571504"/>
          </a:xfrm>
          <a:prstGeom prst="hexagon">
            <a:avLst>
              <a:gd name="adj" fmla="val 67290"/>
              <a:gd name="vf" fmla="val 115470"/>
            </a:avLst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49435" y="5128145"/>
            <a:ext cx="2200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– ламана лінія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C78C2C-00C6-4854-B63D-DFE692356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6C78C2C-00C6-4854-B63D-DFE6923568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9DE577-CA26-40B2-A5DA-9F66790086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009DE577-CA26-40B2-A5DA-9F66790086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66047" y="428604"/>
            <a:ext cx="8526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  <a:ea typeface="+mj-ea"/>
                <a:cs typeface="+mj-cs"/>
              </a:rPr>
              <a:t>Ламана </a:t>
            </a:r>
            <a:r>
              <a:rPr lang="uk-UA" sz="3600" b="1" dirty="0">
                <a:solidFill>
                  <a:srgbClr val="FFC000"/>
                </a:solidFill>
                <a:ea typeface="+mj-ea"/>
                <a:cs typeface="+mj-cs"/>
              </a:rPr>
              <a:t>лінія</a:t>
            </a:r>
            <a:endParaRPr lang="ru-RU" sz="3600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8" y="1844824"/>
            <a:ext cx="8424936" cy="2232248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Якщо кілька відрізків, що не лежать на одній прямій, розмістити один за одним так, щоб початок наступного співпадав із кінцем попереднього, то отримаємо іншу геометричну фігуру </a:t>
            </a: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uk-UA" sz="2400" b="1" dirty="0" smtClean="0">
                <a:solidFill>
                  <a:schemeClr val="tx1"/>
                </a:solidFill>
              </a:rPr>
              <a:t>ламану лінію.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Ламана лінія</a:t>
            </a:r>
            <a:endParaRPr lang="ru-RU" sz="3600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0" y="1397000"/>
          <a:ext cx="9144000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3933056"/>
            <a:ext cx="6885036" cy="134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98FD162E-95DE-4C04-8972-EE810F253F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98FD162E-95DE-4C04-8972-EE810F253F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1703920-0F7F-477E-9AD2-7511CAD58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01703920-0F7F-477E-9AD2-7511CAD585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Ламана лінія</a:t>
            </a:r>
            <a:endParaRPr lang="ru-RU" sz="3600" dirty="0"/>
          </a:p>
        </p:txBody>
      </p:sp>
      <p:sp>
        <p:nvSpPr>
          <p:cNvPr id="4" name="Полилиния 3"/>
          <p:cNvSpPr/>
          <p:nvPr/>
        </p:nvSpPr>
        <p:spPr>
          <a:xfrm>
            <a:off x="911942" y="4822222"/>
            <a:ext cx="1420762" cy="1091381"/>
          </a:xfrm>
          <a:custGeom>
            <a:avLst/>
            <a:gdLst>
              <a:gd name="connsiteX0" fmla="*/ 2458 w 1420762"/>
              <a:gd name="connsiteY0" fmla="*/ 703006 h 1091381"/>
              <a:gd name="connsiteX1" fmla="*/ 695632 w 1420762"/>
              <a:gd name="connsiteY1" fmla="*/ 275303 h 1091381"/>
              <a:gd name="connsiteX2" fmla="*/ 90948 w 1420762"/>
              <a:gd name="connsiteY2" fmla="*/ 1056968 h 1091381"/>
              <a:gd name="connsiteX3" fmla="*/ 1241323 w 1420762"/>
              <a:gd name="connsiteY3" fmla="*/ 68826 h 1091381"/>
              <a:gd name="connsiteX4" fmla="*/ 1167581 w 1420762"/>
              <a:gd name="connsiteY4" fmla="*/ 644013 h 109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0762" h="1091381">
                <a:moveTo>
                  <a:pt x="2458" y="703006"/>
                </a:moveTo>
                <a:cubicBezTo>
                  <a:pt x="341671" y="459657"/>
                  <a:pt x="680884" y="216309"/>
                  <a:pt x="695632" y="275303"/>
                </a:cubicBezTo>
                <a:cubicBezTo>
                  <a:pt x="710380" y="334297"/>
                  <a:pt x="0" y="1091381"/>
                  <a:pt x="90948" y="1056968"/>
                </a:cubicBezTo>
                <a:cubicBezTo>
                  <a:pt x="181896" y="1022555"/>
                  <a:pt x="1061884" y="137652"/>
                  <a:pt x="1241323" y="68826"/>
                </a:cubicBezTo>
                <a:cubicBezTo>
                  <a:pt x="1420762" y="0"/>
                  <a:pt x="1294171" y="322006"/>
                  <a:pt x="1167581" y="644013"/>
                </a:cubicBezTo>
              </a:path>
            </a:pathLst>
          </a:cu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>
            <a:off x="2915816" y="4772642"/>
            <a:ext cx="1224136" cy="86409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355976" y="4556618"/>
            <a:ext cx="1440160" cy="288032"/>
          </a:xfrm>
          <a:prstGeom prst="line">
            <a:avLst/>
          </a:prstGeom>
          <a:ln w="2857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436096" y="5348706"/>
            <a:ext cx="2088232" cy="72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092280" y="4412602"/>
            <a:ext cx="1512168" cy="1584176"/>
          </a:xfrm>
          <a:prstGeom prst="line">
            <a:avLst/>
          </a:prstGeom>
          <a:ln w="28575">
            <a:solidFill>
              <a:srgbClr val="00B050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Крест 13"/>
          <p:cNvSpPr/>
          <p:nvPr/>
        </p:nvSpPr>
        <p:spPr>
          <a:xfrm>
            <a:off x="2339752" y="5132682"/>
            <a:ext cx="792088" cy="1368152"/>
          </a:xfrm>
          <a:prstGeom prst="plus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4572000" y="5708746"/>
            <a:ext cx="3384376" cy="792088"/>
          </a:xfrm>
          <a:prstGeom prst="flowChartDecision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Схема 15"/>
          <p:cNvGraphicFramePr/>
          <p:nvPr/>
        </p:nvGraphicFramePr>
        <p:xfrm>
          <a:off x="0" y="1484784"/>
          <a:ext cx="914400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CC8CF94-BDD4-4DB7-9FA5-5FF42A78D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dgm id="{BCC8CF94-BDD4-4DB7-9FA5-5FF42A78DB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BA2DA98-13B9-4D24-A1BE-6DD487059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graphicEl>
                                              <a:dgm id="{5BA2DA98-13B9-4D24-A1BE-6DD487059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64127F5-DF40-4969-A02F-CC168B268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graphicEl>
                                              <a:dgm id="{F64127F5-DF40-4969-A02F-CC168B268E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F6B4FB3-EA0E-40C7-A207-77024E281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graphicEl>
                                              <a:dgm id="{0F6B4FB3-EA0E-40C7-A207-77024E2817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4" grpId="1" animBg="1"/>
      <p:bldP spid="15" grpId="0" animBg="1"/>
      <p:bldP spid="15" grpId="1" animBg="1"/>
      <p:bldGraphic spid="16" grpId="0">
        <p:bldSub>
          <a:bldDgm bld="one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Ламана лінія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56792"/>
          <a:ext cx="91440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48F351-3F9E-435A-9204-C40E4CC95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648F351-3F9E-435A-9204-C40E4CC95E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18BF3E-9785-402C-9D24-F597256022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C18BF3E-9785-402C-9D24-F597256022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285720" y="1669752"/>
            <a:ext cx="8397905" cy="1471613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2400" b="0" dirty="0" smtClean="0">
                <a:solidFill>
                  <a:schemeClr val="tx1"/>
                </a:solidFill>
                <a:latin typeface="+mn-lt"/>
              </a:rPr>
              <a:t>Чим відрізняються подані ламані лінії? З якої кількості відрізків складається кожна з них?</a:t>
            </a:r>
            <a:r>
              <a:rPr lang="ru-RU" sz="24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latin typeface="+mn-lt"/>
              </a:rPr>
            </a:br>
            <a:endParaRPr lang="ru-RU" sz="2400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507" name="Rectangle 12"/>
          <p:cNvSpPr>
            <a:spLocks noChangeArrowheads="1"/>
          </p:cNvSpPr>
          <p:nvPr/>
        </p:nvSpPr>
        <p:spPr bwMode="auto">
          <a:xfrm>
            <a:off x="152400" y="152052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942975" y="3408065"/>
            <a:ext cx="7705725" cy="1749425"/>
            <a:chOff x="2654" y="4661"/>
            <a:chExt cx="6032" cy="1350"/>
          </a:xfrm>
        </p:grpSpPr>
        <p:sp>
          <p:nvSpPr>
            <p:cNvPr id="21510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654" y="4661"/>
              <a:ext cx="6032" cy="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Line 10"/>
            <p:cNvSpPr>
              <a:spLocks noChangeShapeType="1"/>
            </p:cNvSpPr>
            <p:nvPr/>
          </p:nvSpPr>
          <p:spPr bwMode="auto">
            <a:xfrm flipV="1">
              <a:off x="2705" y="4845"/>
              <a:ext cx="705" cy="837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sm" len="sm"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2" name="Line 9"/>
            <p:cNvSpPr>
              <a:spLocks noChangeShapeType="1"/>
            </p:cNvSpPr>
            <p:nvPr/>
          </p:nvSpPr>
          <p:spPr bwMode="auto">
            <a:xfrm>
              <a:off x="3410" y="4845"/>
              <a:ext cx="850" cy="975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 type="oval" w="sm" len="sm"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3" name="Line 8"/>
            <p:cNvSpPr>
              <a:spLocks noChangeShapeType="1"/>
            </p:cNvSpPr>
            <p:nvPr/>
          </p:nvSpPr>
          <p:spPr bwMode="auto">
            <a:xfrm flipV="1">
              <a:off x="5246" y="5123"/>
              <a:ext cx="282" cy="697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sm" len="sm"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4" name="Line 7"/>
            <p:cNvSpPr>
              <a:spLocks noChangeShapeType="1"/>
            </p:cNvSpPr>
            <p:nvPr/>
          </p:nvSpPr>
          <p:spPr bwMode="auto">
            <a:xfrm>
              <a:off x="5528" y="5123"/>
              <a:ext cx="424" cy="837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 flipV="1">
              <a:off x="5952" y="4705"/>
              <a:ext cx="282" cy="1254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 type="oval" w="sm" len="sm"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6" name="Line 5"/>
            <p:cNvSpPr>
              <a:spLocks noChangeShapeType="1"/>
            </p:cNvSpPr>
            <p:nvPr/>
          </p:nvSpPr>
          <p:spPr bwMode="auto">
            <a:xfrm flipV="1">
              <a:off x="6657" y="5123"/>
              <a:ext cx="706" cy="837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 type="oval" w="sm" len="sm"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7" name="Line 4"/>
            <p:cNvSpPr>
              <a:spLocks noChangeShapeType="1"/>
            </p:cNvSpPr>
            <p:nvPr/>
          </p:nvSpPr>
          <p:spPr bwMode="auto">
            <a:xfrm>
              <a:off x="7363" y="5123"/>
              <a:ext cx="425" cy="559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8" name="Line 3"/>
            <p:cNvSpPr>
              <a:spLocks noChangeShapeType="1"/>
            </p:cNvSpPr>
            <p:nvPr/>
          </p:nvSpPr>
          <p:spPr bwMode="auto">
            <a:xfrm flipV="1">
              <a:off x="7788" y="5402"/>
              <a:ext cx="140" cy="279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519" name="Line 2"/>
            <p:cNvSpPr>
              <a:spLocks noChangeShapeType="1"/>
            </p:cNvSpPr>
            <p:nvPr/>
          </p:nvSpPr>
          <p:spPr bwMode="auto">
            <a:xfrm>
              <a:off x="7928" y="5402"/>
              <a:ext cx="706" cy="557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 type="oval" w="sm" len="sm"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395536" y="5301208"/>
            <a:ext cx="8429684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just" eaLnBrk="0" hangingPunct="0"/>
            <a:r>
              <a:rPr lang="uk-UA" sz="2400" dirty="0" smtClean="0"/>
              <a:t>Накресли </a:t>
            </a:r>
            <a:r>
              <a:rPr lang="uk-UA" sz="2400" dirty="0"/>
              <a:t>декілька ламаних ліній, що складаються з трьох відрізків.</a:t>
            </a:r>
            <a:endParaRPr lang="ru-RU" sz="2400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Ламана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251520" y="1633885"/>
            <a:ext cx="8568951" cy="1390923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2400" b="0" dirty="0" smtClean="0">
                <a:solidFill>
                  <a:schemeClr val="tx1"/>
                </a:solidFill>
              </a:rPr>
              <a:t>Знайди серед ламаних ліній особливу. Як би ти її назвав? Скільки відрізків у складі кожної з них?</a:t>
            </a:r>
            <a:r>
              <a:rPr lang="ru-RU" sz="2400" b="0" dirty="0" smtClean="0">
                <a:solidFill>
                  <a:schemeClr val="tx1"/>
                </a:solidFill>
              </a:rPr>
              <a:t/>
            </a:r>
            <a:br>
              <a:rPr lang="ru-RU" sz="2400" b="0" dirty="0" smtClean="0">
                <a:solidFill>
                  <a:schemeClr val="tx1"/>
                </a:solidFill>
              </a:rPr>
            </a:br>
            <a:endParaRPr lang="ru-RU" sz="2400" b="0" dirty="0" smtClean="0">
              <a:solidFill>
                <a:schemeClr val="tx1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2165350" y="3737025"/>
            <a:ext cx="227013" cy="5715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 type="oval" w="sm" len="sm"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392363" y="3737025"/>
            <a:ext cx="344487" cy="687387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2736850" y="3394125"/>
            <a:ext cx="228600" cy="1030287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oval" w="sm" len="sm"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994150" y="3522712"/>
            <a:ext cx="685800" cy="5715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 type="oval" w="sm" len="sm"/>
            <a:tailEnd type="oval" w="sm" len="sm"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679950" y="3522712"/>
            <a:ext cx="342900" cy="9144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oval" w="sm" len="sm"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994150" y="4094212"/>
            <a:ext cx="1028700" cy="3429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oval" w="sm" len="sm"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5765800" y="3614787"/>
            <a:ext cx="800100" cy="2286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 type="oval" w="sm" len="sm"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565900" y="3614787"/>
            <a:ext cx="457200" cy="8001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6337300" y="4265662"/>
            <a:ext cx="685800" cy="15875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 type="none" w="sm" len="sm"/>
            <a:tailEnd type="oval" w="sm" len="sm"/>
          </a:ln>
          <a:effectLst>
            <a:glow rad="228600">
              <a:schemeClr val="accent2">
                <a:satMod val="175000"/>
                <a:alpha val="40000"/>
              </a:schemeClr>
            </a:glow>
            <a:reflection stA="45000" endPos="1000" dist="50800" dir="5400000" sy="-100000" algn="bl" rotWithShape="0"/>
          </a:effectLst>
          <a:extLst>
            <a:ext uri="{909E8E84-426E-40DD-AFC4-6F175D3DCCD1}"/>
          </a:ex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Ламана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251520" y="1459794"/>
            <a:ext cx="8892480" cy="10810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400" b="0" dirty="0" smtClean="0">
                <a:solidFill>
                  <a:schemeClr val="tx1"/>
                </a:solidFill>
              </a:rPr>
              <a:t>Накресліть у зошитах чотири точки, як на малюнку. Позначте їх послідовно літерами А, В, С, </a:t>
            </a:r>
            <a:r>
              <a:rPr lang="en-US" sz="2400" b="0" dirty="0" smtClean="0">
                <a:solidFill>
                  <a:schemeClr val="tx1"/>
                </a:solidFill>
              </a:rPr>
              <a:t>D</a:t>
            </a:r>
            <a:r>
              <a:rPr lang="ru-RU" sz="2400" b="0" dirty="0" smtClean="0">
                <a:solidFill>
                  <a:schemeClr val="tx1"/>
                </a:solidFill>
              </a:rPr>
              <a:t>.</a:t>
            </a:r>
            <a:br>
              <a:rPr lang="ru-RU" sz="2400" b="0" dirty="0" smtClean="0">
                <a:solidFill>
                  <a:schemeClr val="tx1"/>
                </a:solidFill>
              </a:rPr>
            </a:br>
            <a:endParaRPr lang="ru-RU" sz="2400" b="0" dirty="0" smtClean="0">
              <a:solidFill>
                <a:schemeClr val="tx1"/>
              </a:solidFill>
            </a:endParaRP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5400675" y="3525510"/>
            <a:ext cx="107950" cy="1079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3570288" y="3650922"/>
            <a:ext cx="107950" cy="1079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78275" y="4658985"/>
            <a:ext cx="107950" cy="1079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4989513" y="5108247"/>
            <a:ext cx="107950" cy="109538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00425" y="3317547"/>
            <a:ext cx="341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83138" y="4738360"/>
            <a:ext cx="347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endParaRPr 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7175" y="3155622"/>
            <a:ext cx="342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98913" y="4343072"/>
            <a:ext cx="363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5720" y="2269552"/>
            <a:ext cx="82868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dirty="0">
                <a:latin typeface="+mj-lt"/>
              </a:rPr>
              <a:t>З’єднайте послідовно точки А, В, С, </a:t>
            </a:r>
            <a:r>
              <a:rPr lang="en-US" sz="2400" dirty="0">
                <a:latin typeface="+mj-lt"/>
              </a:rPr>
              <a:t>D</a:t>
            </a:r>
            <a:r>
              <a:rPr lang="uk-UA" sz="2400" dirty="0">
                <a:latin typeface="+mj-lt"/>
              </a:rPr>
              <a:t> відрізком.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2841056"/>
            <a:ext cx="65639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dirty="0">
                <a:latin typeface="+mj-lt"/>
              </a:rPr>
              <a:t>Отримали чотирикутник АВС</a:t>
            </a:r>
            <a:r>
              <a:rPr lang="en-US" sz="2400" dirty="0">
                <a:latin typeface="+mj-lt"/>
              </a:rPr>
              <a:t>D.</a:t>
            </a:r>
            <a:endParaRPr lang="ru-RU" sz="2400" dirty="0">
              <a:latin typeface="+mj-lt"/>
            </a:endParaRPr>
          </a:p>
        </p:txBody>
      </p:sp>
      <p:cxnSp>
        <p:nvCxnSpPr>
          <p:cNvPr id="16" name="Прямая соединительная линия 15"/>
          <p:cNvCxnSpPr>
            <a:endCxn id="4" idx="6"/>
          </p:cNvCxnSpPr>
          <p:nvPr/>
        </p:nvCxnSpPr>
        <p:spPr>
          <a:xfrm flipV="1">
            <a:off x="3624263" y="3579485"/>
            <a:ext cx="1884362" cy="125412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043488" y="3579485"/>
            <a:ext cx="388937" cy="163830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6" idx="5"/>
          </p:cNvCxnSpPr>
          <p:nvPr/>
        </p:nvCxnSpPr>
        <p:spPr>
          <a:xfrm flipH="1" flipV="1">
            <a:off x="4070350" y="4751060"/>
            <a:ext cx="976313" cy="411162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5" idx="5"/>
            <a:endCxn id="6" idx="5"/>
          </p:cNvCxnSpPr>
          <p:nvPr/>
        </p:nvCxnSpPr>
        <p:spPr>
          <a:xfrm>
            <a:off x="3662363" y="3742997"/>
            <a:ext cx="407987" cy="1008063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7158" y="5805264"/>
            <a:ext cx="87868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dirty="0">
                <a:latin typeface="+mj-lt"/>
              </a:rPr>
              <a:t>Кажуть, що точки А, В, С, </a:t>
            </a:r>
            <a:r>
              <a:rPr lang="en-US" sz="2400" dirty="0">
                <a:latin typeface="+mj-lt"/>
              </a:rPr>
              <a:t>D</a:t>
            </a:r>
            <a:r>
              <a:rPr lang="uk-UA" sz="2400" dirty="0">
                <a:latin typeface="+mj-lt"/>
              </a:rPr>
              <a:t> – це</a:t>
            </a:r>
            <a:r>
              <a:rPr lang="uk-UA" sz="2400" b="1" dirty="0">
                <a:latin typeface="+mj-lt"/>
              </a:rPr>
              <a:t> </a:t>
            </a:r>
            <a:r>
              <a:rPr lang="uk-UA" sz="2400" b="1" i="1" dirty="0">
                <a:latin typeface="+mj-lt"/>
              </a:rPr>
              <a:t>вершини</a:t>
            </a:r>
            <a:r>
              <a:rPr lang="uk-UA" sz="2400" b="1" dirty="0">
                <a:latin typeface="+mj-lt"/>
              </a:rPr>
              <a:t> </a:t>
            </a:r>
            <a:r>
              <a:rPr lang="uk-UA" sz="2400" dirty="0">
                <a:latin typeface="+mj-lt"/>
              </a:rPr>
              <a:t>многокутника. Відрізки АВ, ВС, С</a:t>
            </a:r>
            <a:r>
              <a:rPr lang="en-US" sz="2400" dirty="0">
                <a:latin typeface="+mj-lt"/>
              </a:rPr>
              <a:t>D</a:t>
            </a:r>
            <a:r>
              <a:rPr lang="uk-UA" sz="2400" dirty="0">
                <a:latin typeface="+mj-lt"/>
              </a:rPr>
              <a:t>, </a:t>
            </a:r>
            <a:r>
              <a:rPr lang="en-US" sz="2400" dirty="0">
                <a:latin typeface="+mj-lt"/>
              </a:rPr>
              <a:t>D</a:t>
            </a:r>
            <a:r>
              <a:rPr lang="uk-UA" sz="2400" dirty="0">
                <a:latin typeface="+mj-lt"/>
              </a:rPr>
              <a:t>А – </a:t>
            </a:r>
            <a:r>
              <a:rPr lang="uk-UA" sz="2400" b="1" i="1" dirty="0">
                <a:latin typeface="+mj-lt"/>
              </a:rPr>
              <a:t>сторони</a:t>
            </a:r>
            <a:r>
              <a:rPr lang="uk-UA" sz="2400" dirty="0">
                <a:latin typeface="+mj-lt"/>
              </a:rPr>
              <a:t> многокутника.  </a:t>
            </a:r>
            <a:endParaRPr lang="ru-RU" sz="2400" dirty="0">
              <a:latin typeface="+mj-lt"/>
            </a:endParaRPr>
          </a:p>
          <a:p>
            <a:pPr>
              <a:defRPr/>
            </a:pPr>
            <a:endParaRPr lang="ru-RU" sz="2400" dirty="0">
              <a:latin typeface="+mj-lt"/>
            </a:endParaRPr>
          </a:p>
        </p:txBody>
      </p:sp>
      <p:pic>
        <p:nvPicPr>
          <p:cNvPr id="18" name="Picture 6" descr="05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6350" y="3617585"/>
            <a:ext cx="9794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Ламана лінія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3" grpId="1"/>
      <p:bldP spid="13" grpId="2"/>
      <p:bldP spid="14" grpId="0"/>
      <p:bldP spid="1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Пряма лінія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6B8926-06B7-4EB7-A704-3A6021E26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E6B8926-06B7-4EB7-A704-3A6021E268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C234C1-AF5C-4DCC-9F4D-E29FA07C1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DC234C1-AF5C-4DCC-9F4D-E29FA07C1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F75501-4D15-4273-B27B-DDD136D2E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3F75501-4D15-4273-B27B-DDD136D2E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D54E78-B6FC-429F-94D0-518E46BE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9FD54E78-B6FC-429F-94D0-518E46BEA2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7"/>
          </a:xfrm>
        </p:spPr>
        <p:txBody>
          <a:bodyPr>
            <a:normAutofit/>
          </a:bodyPr>
          <a:lstStyle/>
          <a:p>
            <a:pPr marL="0" indent="432000" algn="just">
              <a:lnSpc>
                <a:spcPct val="120000"/>
              </a:lnSpc>
            </a:pPr>
            <a:endParaRPr lang="uk-UA" sz="24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404664"/>
          <a:ext cx="9144000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                   Пряма лінія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8289FD-0E90-41EB-B9E1-79B30A827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D8289FD-0E90-41EB-B9E1-79B30A827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342DDD-DAC9-4F93-8B70-22CE93C7E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6342DDD-DAC9-4F93-8B70-22CE93C7E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90B583-5151-45EF-95CF-8E1FD5D047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B190B583-5151-45EF-95CF-8E1FD5D047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0369AF-E3E1-4482-9216-99453F670F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80369AF-E3E1-4482-9216-99453F670F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Пряма лінія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56792"/>
          <a:ext cx="91440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ABC251-AAC7-41EC-9292-E6AF3413A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CABC251-AAC7-41EC-9292-E6AF3413A9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1F09DA-79FD-4846-B3F2-78A7D3E0F6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1F09DA-79FD-4846-B3F2-78A7D3E0F6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892F50-EC4A-4A01-9B27-E62C13B76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1A892F50-EC4A-4A01-9B27-E62C13B766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F0D916-EE71-4728-8751-F1D5EAAE0B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3F0D916-EE71-4728-8751-F1D5EAAE0B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DF0741-41D1-4C54-B304-A7B4269F6C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CDF0741-41D1-4C54-B304-A7B4269F6C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E49FC3-6AC6-4318-81A1-2514712490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44E49FC3-6AC6-4318-81A1-2514712490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7FAA97-2706-43FF-967B-32D65913F6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E07FAA97-2706-43FF-967B-32D65913F6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59B787-4E00-451E-8333-3A78B1043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1B59B787-4E00-451E-8333-3A78B1043F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1A60D5-247E-4F45-A81E-41831DEE7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7C1A60D5-247E-4F45-A81E-41831DEE73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965831-CBE1-4EEA-9ECD-00ADAA2DA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F1965831-CBE1-4EEA-9ECD-00ADAA2DA2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E4A34C-7F04-493A-847F-085EB5430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AE4A34C-7F04-493A-847F-085EB5430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EBCF4B-15CF-47F5-B04B-4A86CED74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61EBCF4B-15CF-47F5-B04B-4A86CED74D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FABE0D-853E-44FB-BD8D-58FB502B0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0EFABE0D-853E-44FB-BD8D-58FB502B03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0" y="13970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Пряма лінія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949953"/>
          </a:xfrm>
        </p:spPr>
        <p:txBody>
          <a:bodyPr>
            <a:noAutofit/>
          </a:bodyPr>
          <a:lstStyle/>
          <a:p>
            <a:pPr marL="0" indent="432000" algn="just">
              <a:lnSpc>
                <a:spcPct val="140000"/>
              </a:lnSpc>
              <a:spcBef>
                <a:spcPts val="1200"/>
              </a:spcBef>
              <a:buNone/>
            </a:pPr>
            <a:endParaRPr lang="uk-UA" sz="2400" dirty="0" smtClean="0"/>
          </a:p>
          <a:p>
            <a:pPr marL="0" indent="432000" algn="just">
              <a:lnSpc>
                <a:spcPct val="140000"/>
              </a:lnSpc>
              <a:spcBef>
                <a:spcPts val="1200"/>
              </a:spcBef>
              <a:buNone/>
            </a:pPr>
            <a:endParaRPr lang="uk-UA" sz="2400" dirty="0" smtClean="0"/>
          </a:p>
          <a:p>
            <a:pPr marL="0" indent="432000" algn="just">
              <a:lnSpc>
                <a:spcPct val="140000"/>
              </a:lnSpc>
              <a:spcBef>
                <a:spcPts val="1200"/>
              </a:spcBef>
              <a:buNone/>
            </a:pPr>
            <a:endParaRPr lang="uk-UA" sz="2400" dirty="0" smtClean="0"/>
          </a:p>
          <a:p>
            <a:pPr marL="0" indent="432000" algn="just">
              <a:lnSpc>
                <a:spcPct val="140000"/>
              </a:lnSpc>
              <a:spcBef>
                <a:spcPts val="1200"/>
              </a:spcBef>
              <a:buNone/>
            </a:pPr>
            <a:endParaRPr lang="ru-RU" sz="2400" dirty="0" smtClean="0"/>
          </a:p>
          <a:p>
            <a:pPr marL="0" indent="432000" algn="just">
              <a:lnSpc>
                <a:spcPct val="140000"/>
              </a:lnSpc>
              <a:spcBef>
                <a:spcPts val="1200"/>
              </a:spcBef>
              <a:buNone/>
            </a:pPr>
            <a:endParaRPr lang="ru-RU" sz="2400" dirty="0"/>
          </a:p>
        </p:txBody>
      </p:sp>
      <p:sp>
        <p:nvSpPr>
          <p:cNvPr id="5" name="Полилиния 4"/>
          <p:cNvSpPr/>
          <p:nvPr/>
        </p:nvSpPr>
        <p:spPr>
          <a:xfrm>
            <a:off x="1282540" y="5474704"/>
            <a:ext cx="1607127" cy="1025236"/>
          </a:xfrm>
          <a:custGeom>
            <a:avLst/>
            <a:gdLst>
              <a:gd name="connsiteX0" fmla="*/ 0 w 1607127"/>
              <a:gd name="connsiteY0" fmla="*/ 1025236 h 1025236"/>
              <a:gd name="connsiteX1" fmla="*/ 484909 w 1607127"/>
              <a:gd name="connsiteY1" fmla="*/ 346363 h 1025236"/>
              <a:gd name="connsiteX2" fmla="*/ 720436 w 1607127"/>
              <a:gd name="connsiteY2" fmla="*/ 872836 h 1025236"/>
              <a:gd name="connsiteX3" fmla="*/ 1177636 w 1607127"/>
              <a:gd name="connsiteY3" fmla="*/ 110836 h 1025236"/>
              <a:gd name="connsiteX4" fmla="*/ 1607127 w 1607127"/>
              <a:gd name="connsiteY4" fmla="*/ 207818 h 102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127" h="1025236">
                <a:moveTo>
                  <a:pt x="0" y="1025236"/>
                </a:moveTo>
                <a:cubicBezTo>
                  <a:pt x="182418" y="698499"/>
                  <a:pt x="364836" y="371763"/>
                  <a:pt x="484909" y="346363"/>
                </a:cubicBezTo>
                <a:cubicBezTo>
                  <a:pt x="604982" y="320963"/>
                  <a:pt x="604982" y="912091"/>
                  <a:pt x="720436" y="872836"/>
                </a:cubicBezTo>
                <a:cubicBezTo>
                  <a:pt x="835891" y="833582"/>
                  <a:pt x="1029854" y="221672"/>
                  <a:pt x="1177636" y="110836"/>
                </a:cubicBezTo>
                <a:cubicBezTo>
                  <a:pt x="1325418" y="0"/>
                  <a:pt x="1466272" y="103909"/>
                  <a:pt x="1607127" y="20781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250776" y="5273278"/>
            <a:ext cx="2016224" cy="936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411016" y="5849342"/>
            <a:ext cx="1152128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6131096" y="5489302"/>
            <a:ext cx="432048" cy="115212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7499248" y="5214950"/>
            <a:ext cx="216024" cy="165618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045B07A-15A7-479C-9E1F-6D3D10B73C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7045B07A-15A7-479C-9E1F-6D3D10B73C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5BFA5B8-7D4C-4E77-965B-42B5C56079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C5BFA5B8-7D4C-4E77-965B-42B5C56079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402BF9D-646A-412C-9B6F-5DAB6314B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dgm id="{5402BF9D-646A-412C-9B6F-5DAB6314B1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0170A23-61CD-44D6-B9AD-289D044437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graphicEl>
                                              <a:dgm id="{10170A23-61CD-44D6-B9AD-289D044437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Пряма лінія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42512"/>
            <a:ext cx="8715436" cy="4844008"/>
          </a:xfrm>
        </p:spPr>
        <p:txBody>
          <a:bodyPr>
            <a:noAutofit/>
          </a:bodyPr>
          <a:lstStyle/>
          <a:p>
            <a:pPr marL="0" indent="432000" algn="just"/>
            <a:endParaRPr lang="uk-UA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AC3E1F-8AD6-411A-92D0-5E02446A2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0AC3E1F-8AD6-411A-92D0-5E02446A24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18A57B-B557-4E04-8F6A-3B809A304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618A57B-B557-4E04-8F6A-3B809A3042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 Тани\Матеріали для нових презентацій\Зображення\Робочий кабінет\M2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79955">
            <a:off x="5799140" y="4445794"/>
            <a:ext cx="2625975" cy="404447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1259632" y="184482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2400" dirty="0" smtClean="0">
                <a:latin typeface="+mj-lt"/>
              </a:rPr>
              <a:t>Побудова  прямої лінії:</a:t>
            </a:r>
            <a:endParaRPr lang="ru-RU" sz="2400" dirty="0" smtClean="0">
              <a:latin typeface="+mj-lt"/>
            </a:endParaRPr>
          </a:p>
        </p:txBody>
      </p:sp>
      <p:pic>
        <p:nvPicPr>
          <p:cNvPr id="16406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2852936"/>
            <a:ext cx="2214578" cy="2425490"/>
          </a:xfrm>
          <a:prstGeom prst="rect">
            <a:avLst/>
          </a:prstGeom>
          <a:noFill/>
        </p:spPr>
      </p:pic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2852936"/>
            <a:ext cx="2500330" cy="2414849"/>
          </a:xfrm>
          <a:prstGeom prst="rect">
            <a:avLst/>
          </a:prstGeom>
          <a:noFill/>
        </p:spPr>
      </p:pic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36" descr="D:\Документы Тани\Матеріали для нових презентацій\Зображення\Робочий кабінет\Edi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3067250"/>
            <a:ext cx="1133484" cy="1133484"/>
          </a:xfrm>
          <a:prstGeom prst="rect">
            <a:avLst/>
          </a:prstGeom>
          <a:noFill/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6143636" y="4067382"/>
            <a:ext cx="1643074" cy="857256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25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Пряма лінія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3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17552 0.117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" y="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1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3442</TotalTime>
  <Words>1481</Words>
  <Application>Microsoft Office PowerPoint</Application>
  <PresentationFormat>Экран (4:3)</PresentationFormat>
  <Paragraphs>181</Paragraphs>
  <Slides>37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Модульная</vt:lpstr>
      <vt:lpstr>Формування уявлень про точку, пряму, криву лінії</vt:lpstr>
      <vt:lpstr>Формування уявлень про прості геометричні фігури</vt:lpstr>
      <vt:lpstr>Точка</vt:lpstr>
      <vt:lpstr>Пряма лінія</vt:lpstr>
      <vt:lpstr>                   Пряма лінія</vt:lpstr>
      <vt:lpstr>Пряма лінія</vt:lpstr>
      <vt:lpstr>Пряма лінія</vt:lpstr>
      <vt:lpstr>Пряма лінія</vt:lpstr>
      <vt:lpstr>Пряма лінія</vt:lpstr>
      <vt:lpstr>1. Розглянь найпростіші геометричні фігури:</vt:lpstr>
      <vt:lpstr>Крива лінія</vt:lpstr>
      <vt:lpstr>Крива лінія</vt:lpstr>
      <vt:lpstr>4. Розбий лінії на дві групи.</vt:lpstr>
      <vt:lpstr>Слайд 14</vt:lpstr>
      <vt:lpstr>5. Покажи на малюнку: точки, прямі лінії, криві лінії  (замкнені і незамкнені).</vt:lpstr>
      <vt:lpstr>Промінь</vt:lpstr>
      <vt:lpstr>Промінь</vt:lpstr>
      <vt:lpstr>Промінь</vt:lpstr>
      <vt:lpstr>Промінь</vt:lpstr>
      <vt:lpstr>Відрізок</vt:lpstr>
      <vt:lpstr>Відрізок</vt:lpstr>
      <vt:lpstr>Відрізок</vt:lpstr>
      <vt:lpstr>Формування уявлень про відрізок та промінь</vt:lpstr>
      <vt:lpstr>Формування уявлень про відрізок та промінь</vt:lpstr>
      <vt:lpstr>Розглянь точки (під номерами) та пряму лінію.</vt:lpstr>
      <vt:lpstr>Постав точку. Проведи  промінь. Чи можна з цієї точки провести ще один промінь? Якщо можна, проведи. Скільки променів можна провести з однієї точки?</vt:lpstr>
      <vt:lpstr>Слайд 27</vt:lpstr>
      <vt:lpstr>Постав точку. Проведи через неї пряму. Скількома способами це можна зробити? </vt:lpstr>
      <vt:lpstr>Ламана лінія. Ознайомлення</vt:lpstr>
      <vt:lpstr>Ламана лінія</vt:lpstr>
      <vt:lpstr>Слайд 31</vt:lpstr>
      <vt:lpstr>Ламана лінія</vt:lpstr>
      <vt:lpstr>Ламана лінія</vt:lpstr>
      <vt:lpstr>Ламана лінія</vt:lpstr>
      <vt:lpstr>Чим відрізняються подані ламані лінії? З якої кількості відрізків складається кожна з них? </vt:lpstr>
      <vt:lpstr>Знайди серед ламаних ліній особливу. Як би ти її назвав? Скільки відрізків у складі кожної з них? </vt:lpstr>
      <vt:lpstr>Накресліть у зошитах чотири точки, як на малюнку. Позначте їх послідовно літерами А, В, С, D.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Marinochka</cp:lastModifiedBy>
  <cp:revision>177</cp:revision>
  <dcterms:created xsi:type="dcterms:W3CDTF">2013-04-21T11:56:15Z</dcterms:created>
  <dcterms:modified xsi:type="dcterms:W3CDTF">2016-07-28T19:19:23Z</dcterms:modified>
</cp:coreProperties>
</file>