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43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35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Чому вчителю початкових класів потрібно знати методику геометричної пропедевтики?</a:t>
          </a:r>
          <a:endParaRPr lang="ru-RU" sz="1800" spc="-70" baseline="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У чому полягають цілі і завдання вивчення геометричного матеріалу? Як вони реалізуються?</a:t>
          </a:r>
          <a:endParaRPr lang="ru-RU" sz="1800" spc="-70" baseline="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9747C16B-5A0E-4F01-8F15-B107E19254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0" dirty="0" smtClean="0"/>
            <a:t>Чому важливо, передусім, вивчити нормативні документи? Які документи визначають зміст цієї змістової лінії?</a:t>
          </a:r>
          <a:endParaRPr lang="ru-RU" sz="1800" spc="0" baseline="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4742ECFC-42DA-49EA-B76A-3982838904A1}">
      <dgm:prSet custT="1"/>
      <dgm:spPr/>
      <dgm:t>
        <a:bodyPr/>
        <a:lstStyle/>
        <a:p>
          <a:pPr>
            <a:lnSpc>
              <a:spcPct val="70000"/>
            </a:lnSpc>
          </a:pPr>
          <a:r>
            <a:rPr kumimoji="0" lang="uk-UA" sz="1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Які навчальні технології переважно застосовуються на уроках з теми?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A568947-F2B3-46F0-A188-75CC8F331763}" type="par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66A293C-7E5E-41DF-AC19-FEBEFD98872C}" type="sib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D57B1AE8-69D2-4E72-85E9-3D65111C81EA}">
      <dgm:prSet custT="1"/>
      <dgm:spPr/>
      <dgm:t>
        <a:bodyPr/>
        <a:lstStyle/>
        <a:p>
          <a:pPr marR="0" eaLnBrk="1" fontAlgn="auto" latinLnBrk="0" hangingPunct="1">
            <a:lnSpc>
              <a:spcPct val="70000"/>
            </a:lnSpc>
            <a:buClrTx/>
            <a:buSzTx/>
            <a:buFontTx/>
            <a:tabLst/>
            <a:defRPr/>
          </a:pPr>
          <a:r>
            <a:rPr kumimoji="0" lang="uk-UA" sz="1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Що варто враховувати, добираючи методи навчання до уроків з теми? </a:t>
          </a:r>
          <a:endParaRPr lang="uk-UA" sz="1800" spc="-7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CE41E876-B402-4C93-AA25-F4C0258BB1A9}" type="parTrans" cxnId="{7497BCD8-A187-4613-92F9-D8FAAA63E710}">
      <dgm:prSet/>
      <dgm:spPr/>
      <dgm:t>
        <a:bodyPr/>
        <a:lstStyle/>
        <a:p>
          <a:endParaRPr lang="ru-RU"/>
        </a:p>
      </dgm:t>
    </dgm:pt>
    <dgm:pt modelId="{988CBDAE-32BE-4C9A-B783-D11522299CB9}" type="sibTrans" cxnId="{7497BCD8-A187-4613-92F9-D8FAAA63E710}">
      <dgm:prSet/>
      <dgm:spPr/>
      <dgm:t>
        <a:bodyPr/>
        <a:lstStyle/>
        <a:p>
          <a:endParaRPr lang="ru-RU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6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6" custScaleX="215069" custScaleY="205668" custLinFactNeighborX="-62047" custLinFactNeighborY="-143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5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6" custScaleX="311956" custScaleY="156292" custLinFactX="4445" custLinFactNeighborX="100000" custLinFactNeighborY="978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5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6" custScaleX="384478" custScaleY="169045" custLinFactX="94751" custLinFactY="84861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2" presStyleCnt="5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3" presStyleCnt="6" custScaleX="315114" custScaleY="163728" custLinFactX="100000" custLinFactNeighborX="197452" custLinFactNeighborY="-913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0412D-CB15-4EA6-94D1-B74379CACF36}" type="pres">
      <dgm:prSet presAssocID="{CE41E876-B402-4C93-AA25-F4C0258BB1A9}" presName="Name25" presStyleLbl="parChTrans1D1" presStyleIdx="3" presStyleCnt="5"/>
      <dgm:spPr/>
      <dgm:t>
        <a:bodyPr/>
        <a:lstStyle/>
        <a:p>
          <a:endParaRPr lang="ru-RU"/>
        </a:p>
      </dgm:t>
    </dgm:pt>
    <dgm:pt modelId="{4458EC56-EE7A-48E7-A845-E570CB6C21D6}" type="pres">
      <dgm:prSet presAssocID="{D57B1AE8-69D2-4E72-85E9-3D65111C81EA}" presName="node" presStyleCnt="0"/>
      <dgm:spPr/>
    </dgm:pt>
    <dgm:pt modelId="{EBA8B6A3-0862-49F8-8DD0-2DBFBA1A8F96}" type="pres">
      <dgm:prSet presAssocID="{D57B1AE8-69D2-4E72-85E9-3D65111C81EA}" presName="parentNode" presStyleLbl="node1" presStyleIdx="4" presStyleCnt="6" custScaleX="394460" custScaleY="166041" custLinFactX="100000" custLinFactY="3140" custLinFactNeighborX="15807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56354-3A35-41D8-99B5-DF04A0995847}" type="pres">
      <dgm:prSet presAssocID="{D57B1AE8-69D2-4E72-85E9-3D65111C81EA}" presName="childNode" presStyleLbl="revTx" presStyleIdx="0" presStyleCnt="0">
        <dgm:presLayoutVars>
          <dgm:bulletEnabled val="1"/>
        </dgm:presLayoutVars>
      </dgm:prSet>
      <dgm:spPr/>
    </dgm:pt>
    <dgm:pt modelId="{21DE704B-54BD-4A74-8961-1222F18D39D5}" type="pres">
      <dgm:prSet presAssocID="{BA568947-F2B3-46F0-A188-75CC8F331763}" presName="Name25" presStyleLbl="parChTrans1D1" presStyleIdx="4" presStyleCnt="5"/>
      <dgm:spPr/>
      <dgm:t>
        <a:bodyPr/>
        <a:lstStyle/>
        <a:p>
          <a:endParaRPr lang="ru-RU"/>
        </a:p>
      </dgm:t>
    </dgm:pt>
    <dgm:pt modelId="{6B10B437-283F-4A40-8C3A-A2BAB757EBAA}" type="pres">
      <dgm:prSet presAssocID="{4742ECFC-42DA-49EA-B76A-3982838904A1}" presName="node" presStyleCnt="0"/>
      <dgm:spPr/>
    </dgm:pt>
    <dgm:pt modelId="{6FC95440-AED4-47D0-A870-9B2006FFCAB4}" type="pres">
      <dgm:prSet presAssocID="{4742ECFC-42DA-49EA-B76A-3982838904A1}" presName="parentNode" presStyleLbl="node1" presStyleIdx="5" presStyleCnt="6" custScaleX="314272" custScaleY="181344" custLinFactNeighborX="-81080" custLinFactNeighborY="-314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CADE-8F15-42CD-8B38-60BA5A50D4A6}" type="pres">
      <dgm:prSet presAssocID="{4742ECFC-42DA-49EA-B76A-3982838904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875A82F-9D05-49E0-B41B-83685ECBB35F}" srcId="{61230914-E411-496F-8FF9-20F1836C95CC}" destId="{4742ECFC-42DA-49EA-B76A-3982838904A1}" srcOrd="4" destOrd="0" parTransId="{BA568947-F2B3-46F0-A188-75CC8F331763}" sibTransId="{F66A293C-7E5E-41DF-AC19-FEBEFD98872C}"/>
    <dgm:cxn modelId="{E9B933E8-C387-4DFF-9475-D6C9B7A0E71F}" type="presOf" srcId="{9747C16B-5A0E-4F01-8F15-B107E19254FC}" destId="{2E62FA2E-99B9-41C6-B04F-C8F40ED9EF95}" srcOrd="0" destOrd="0" presId="urn:microsoft.com/office/officeart/2005/8/layout/radial2"/>
    <dgm:cxn modelId="{53789F65-801C-417D-B067-18DA6333752C}" type="presOf" srcId="{BA568947-F2B3-46F0-A188-75CC8F331763}" destId="{21DE704B-54BD-4A74-8961-1222F18D39D5}" srcOrd="0" destOrd="0" presId="urn:microsoft.com/office/officeart/2005/8/layout/radial2"/>
    <dgm:cxn modelId="{274D33F1-A193-49DC-AFD4-1246E750323D}" srcId="{61230914-E411-496F-8FF9-20F1836C95CC}" destId="{0E019FB5-439C-4B38-A23D-DA100B86E997}" srcOrd="2" destOrd="0" parTransId="{42A06D5D-24DE-46FC-B291-36ACC78F29A4}" sibTransId="{4C43BE77-F843-4343-AF1A-73F8147C15B9}"/>
    <dgm:cxn modelId="{576C4ECC-FCE8-47FC-9D85-DC4E4EC8DF2C}" type="presOf" srcId="{CE41E876-B402-4C93-AA25-F4C0258BB1A9}" destId="{6020412D-CB15-4EA6-94D1-B74379CACF36}" srcOrd="0" destOrd="0" presId="urn:microsoft.com/office/officeart/2005/8/layout/radial2"/>
    <dgm:cxn modelId="{96BA2933-9538-4020-B4D2-F7DBBB17FF08}" type="presOf" srcId="{0E019FB5-439C-4B38-A23D-DA100B86E997}" destId="{2B05C3DE-A3BE-4A97-9B99-8C391FDBFBEE}" srcOrd="0" destOrd="0" presId="urn:microsoft.com/office/officeart/2005/8/layout/radial2"/>
    <dgm:cxn modelId="{7E2738B9-AF9B-4735-93CA-1494E38DF32C}" type="presOf" srcId="{575A2D70-1B91-4758-BA8F-3CF425C8FF8C}" destId="{38679AB5-E0F1-40D2-B5FE-1BF9C8A55EAD}" srcOrd="0" destOrd="0" presId="urn:microsoft.com/office/officeart/2005/8/layout/radial2"/>
    <dgm:cxn modelId="{68F3B675-AED0-456E-BA87-8D719C1838D5}" type="presOf" srcId="{61230914-E411-496F-8FF9-20F1836C95CC}" destId="{517435A2-9728-4C97-A0CA-EBF3CCBC97B9}" srcOrd="0" destOrd="0" presId="urn:microsoft.com/office/officeart/2005/8/layout/radial2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47529994-99E8-4047-9258-65D083FE09C0}" type="presOf" srcId="{09321470-69F7-4A57-87BF-D382AAE46F15}" destId="{7B67D409-41C8-4462-B703-15295BDE973B}" srcOrd="0" destOrd="0" presId="urn:microsoft.com/office/officeart/2005/8/layout/radial2"/>
    <dgm:cxn modelId="{7497BCD8-A187-4613-92F9-D8FAAA63E710}" srcId="{61230914-E411-496F-8FF9-20F1836C95CC}" destId="{D57B1AE8-69D2-4E72-85E9-3D65111C81EA}" srcOrd="3" destOrd="0" parTransId="{CE41E876-B402-4C93-AA25-F4C0258BB1A9}" sibTransId="{988CBDAE-32BE-4C9A-B783-D11522299CB9}"/>
    <dgm:cxn modelId="{14754FD7-5DFB-41DF-963D-D4FCC1B1001A}" type="presOf" srcId="{88F48A50-D5AF-4B10-9843-ED9B35349155}" destId="{B7B82133-1255-4D7C-9773-CDD7AC565850}" srcOrd="0" destOrd="0" presId="urn:microsoft.com/office/officeart/2005/8/layout/radial2"/>
    <dgm:cxn modelId="{F6DE1A53-70EE-43B6-86DB-0345B8760636}" type="presOf" srcId="{4742ECFC-42DA-49EA-B76A-3982838904A1}" destId="{6FC95440-AED4-47D0-A870-9B2006FFCAB4}" srcOrd="0" destOrd="0" presId="urn:microsoft.com/office/officeart/2005/8/layout/radial2"/>
    <dgm:cxn modelId="{6149DF91-B0AC-4A45-AA99-122F1646EAF6}" type="presOf" srcId="{42A06D5D-24DE-46FC-B291-36ACC78F29A4}" destId="{780418A7-920D-49D0-984B-81E7C2C1F533}" srcOrd="0" destOrd="0" presId="urn:microsoft.com/office/officeart/2005/8/layout/radial2"/>
    <dgm:cxn modelId="{4684C072-4632-4FA9-8A52-1091D3050700}" type="presOf" srcId="{D57B1AE8-69D2-4E72-85E9-3D65111C81EA}" destId="{EBA8B6A3-0862-49F8-8DD0-2DBFBA1A8F96}" srcOrd="0" destOrd="0" presId="urn:microsoft.com/office/officeart/2005/8/layout/radial2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88F0E595-7505-44B6-9B53-771FE2ABF1A3}" type="presParOf" srcId="{517435A2-9728-4C97-A0CA-EBF3CCBC97B9}" destId="{3890A4CB-85FF-4F05-8C2A-97F650C50960}" srcOrd="0" destOrd="0" presId="urn:microsoft.com/office/officeart/2005/8/layout/radial2"/>
    <dgm:cxn modelId="{91DE51F9-6BFC-498D-A94C-424C407C3991}" type="presParOf" srcId="{3890A4CB-85FF-4F05-8C2A-97F650C50960}" destId="{1F70D46B-10A1-4CE4-846A-A1D410163204}" srcOrd="0" destOrd="0" presId="urn:microsoft.com/office/officeart/2005/8/layout/radial2"/>
    <dgm:cxn modelId="{27B49CDB-A3C7-4A97-978C-0D61F2EB2028}" type="presParOf" srcId="{1F70D46B-10A1-4CE4-846A-A1D410163204}" destId="{D43D0A7A-A69D-4377-9419-126878B6DF65}" srcOrd="0" destOrd="0" presId="urn:microsoft.com/office/officeart/2005/8/layout/radial2"/>
    <dgm:cxn modelId="{84EF777C-704E-4B97-9F98-BB4592971674}" type="presParOf" srcId="{1F70D46B-10A1-4CE4-846A-A1D410163204}" destId="{604AB985-1F49-46AA-A08C-C88FE1AF056C}" srcOrd="1" destOrd="0" presId="urn:microsoft.com/office/officeart/2005/8/layout/radial2"/>
    <dgm:cxn modelId="{DEAFC831-6AA9-4D7E-9F08-6B8F7C7F93A4}" type="presParOf" srcId="{3890A4CB-85FF-4F05-8C2A-97F650C50960}" destId="{B7B82133-1255-4D7C-9773-CDD7AC565850}" srcOrd="1" destOrd="0" presId="urn:microsoft.com/office/officeart/2005/8/layout/radial2"/>
    <dgm:cxn modelId="{20279837-36FD-4F14-BE99-94266C429327}" type="presParOf" srcId="{3890A4CB-85FF-4F05-8C2A-97F650C50960}" destId="{09B93B01-6E1E-4897-955B-1881155796B6}" srcOrd="2" destOrd="0" presId="urn:microsoft.com/office/officeart/2005/8/layout/radial2"/>
    <dgm:cxn modelId="{6A1F52C6-B4D8-4FF8-A7DE-4DD4818CC6BF}" type="presParOf" srcId="{09B93B01-6E1E-4897-955B-1881155796B6}" destId="{38679AB5-E0F1-40D2-B5FE-1BF9C8A55EAD}" srcOrd="0" destOrd="0" presId="urn:microsoft.com/office/officeart/2005/8/layout/radial2"/>
    <dgm:cxn modelId="{2C13FA54-ACC3-4EDC-A768-DE1ABBA24D59}" type="presParOf" srcId="{09B93B01-6E1E-4897-955B-1881155796B6}" destId="{355589E8-269A-446E-826B-D0CEA345C5CD}" srcOrd="1" destOrd="0" presId="urn:microsoft.com/office/officeart/2005/8/layout/radial2"/>
    <dgm:cxn modelId="{BB379DA3-9C72-457F-A923-F616A967DCC8}" type="presParOf" srcId="{3890A4CB-85FF-4F05-8C2A-97F650C50960}" destId="{7B67D409-41C8-4462-B703-15295BDE973B}" srcOrd="3" destOrd="0" presId="urn:microsoft.com/office/officeart/2005/8/layout/radial2"/>
    <dgm:cxn modelId="{D44CE6A0-D711-4160-A1A7-AFD42850D0B0}" type="presParOf" srcId="{3890A4CB-85FF-4F05-8C2A-97F650C50960}" destId="{F586470D-EF85-49EE-B17C-778F327944AB}" srcOrd="4" destOrd="0" presId="urn:microsoft.com/office/officeart/2005/8/layout/radial2"/>
    <dgm:cxn modelId="{8A991855-78A4-4806-A17C-5D0A10FA2689}" type="presParOf" srcId="{F586470D-EF85-49EE-B17C-778F327944AB}" destId="{2E62FA2E-99B9-41C6-B04F-C8F40ED9EF95}" srcOrd="0" destOrd="0" presId="urn:microsoft.com/office/officeart/2005/8/layout/radial2"/>
    <dgm:cxn modelId="{FD69CAEC-9513-43B1-AEAD-701C544F4E8C}" type="presParOf" srcId="{F586470D-EF85-49EE-B17C-778F327944AB}" destId="{2F967FC5-8322-4AC3-9AD1-B6D008376512}" srcOrd="1" destOrd="0" presId="urn:microsoft.com/office/officeart/2005/8/layout/radial2"/>
    <dgm:cxn modelId="{E1B33411-7F7D-46AA-87AC-E98871CCB24F}" type="presParOf" srcId="{3890A4CB-85FF-4F05-8C2A-97F650C50960}" destId="{780418A7-920D-49D0-984B-81E7C2C1F533}" srcOrd="5" destOrd="0" presId="urn:microsoft.com/office/officeart/2005/8/layout/radial2"/>
    <dgm:cxn modelId="{9A4C2A44-CEE7-43C1-8876-4D9D8D89A821}" type="presParOf" srcId="{3890A4CB-85FF-4F05-8C2A-97F650C50960}" destId="{850773E5-7A1B-458F-86F8-DB6CC37ABFF1}" srcOrd="6" destOrd="0" presId="urn:microsoft.com/office/officeart/2005/8/layout/radial2"/>
    <dgm:cxn modelId="{2A71B112-703A-431E-ADC1-7668C258D432}" type="presParOf" srcId="{850773E5-7A1B-458F-86F8-DB6CC37ABFF1}" destId="{2B05C3DE-A3BE-4A97-9B99-8C391FDBFBEE}" srcOrd="0" destOrd="0" presId="urn:microsoft.com/office/officeart/2005/8/layout/radial2"/>
    <dgm:cxn modelId="{671B8EA2-6300-4C30-BCF3-16713400364D}" type="presParOf" srcId="{850773E5-7A1B-458F-86F8-DB6CC37ABFF1}" destId="{55E3D1E2-FA68-4D38-B45A-3FB72BFD2484}" srcOrd="1" destOrd="0" presId="urn:microsoft.com/office/officeart/2005/8/layout/radial2"/>
    <dgm:cxn modelId="{4408E74E-895A-486D-B9B6-EB6542C8A126}" type="presParOf" srcId="{3890A4CB-85FF-4F05-8C2A-97F650C50960}" destId="{6020412D-CB15-4EA6-94D1-B74379CACF36}" srcOrd="7" destOrd="0" presId="urn:microsoft.com/office/officeart/2005/8/layout/radial2"/>
    <dgm:cxn modelId="{2DF68789-78E9-4D83-8350-16DE7EEA0954}" type="presParOf" srcId="{3890A4CB-85FF-4F05-8C2A-97F650C50960}" destId="{4458EC56-EE7A-48E7-A845-E570CB6C21D6}" srcOrd="8" destOrd="0" presId="urn:microsoft.com/office/officeart/2005/8/layout/radial2"/>
    <dgm:cxn modelId="{390FC047-24ED-4FAD-940B-5FC6CFCE3511}" type="presParOf" srcId="{4458EC56-EE7A-48E7-A845-E570CB6C21D6}" destId="{EBA8B6A3-0862-49F8-8DD0-2DBFBA1A8F96}" srcOrd="0" destOrd="0" presId="urn:microsoft.com/office/officeart/2005/8/layout/radial2"/>
    <dgm:cxn modelId="{9694003D-1D0C-460F-81C3-A7278E02792E}" type="presParOf" srcId="{4458EC56-EE7A-48E7-A845-E570CB6C21D6}" destId="{33156354-3A35-41D8-99B5-DF04A0995847}" srcOrd="1" destOrd="0" presId="urn:microsoft.com/office/officeart/2005/8/layout/radial2"/>
    <dgm:cxn modelId="{067B2BB4-6D1C-4F8C-B8B2-6C385B6AF086}" type="presParOf" srcId="{3890A4CB-85FF-4F05-8C2A-97F650C50960}" destId="{21DE704B-54BD-4A74-8961-1222F18D39D5}" srcOrd="9" destOrd="0" presId="urn:microsoft.com/office/officeart/2005/8/layout/radial2"/>
    <dgm:cxn modelId="{6781A937-64D6-4411-BD04-61E4EF8DC574}" type="presParOf" srcId="{3890A4CB-85FF-4F05-8C2A-97F650C50960}" destId="{6B10B437-283F-4A40-8C3A-A2BAB757EBAA}" srcOrd="10" destOrd="0" presId="urn:microsoft.com/office/officeart/2005/8/layout/radial2"/>
    <dgm:cxn modelId="{750C1A52-F52D-46F6-8DB6-AE6484FEC172}" type="presParOf" srcId="{6B10B437-283F-4A40-8C3A-A2BAB757EBAA}" destId="{6FC95440-AED4-47D0-A870-9B2006FFCAB4}" srcOrd="0" destOrd="0" presId="urn:microsoft.com/office/officeart/2005/8/layout/radial2"/>
    <dgm:cxn modelId="{37E9CF71-97CB-45C6-B2AA-C12D22E302C5}" type="presParOf" srcId="{6B10B437-283F-4A40-8C3A-A2BAB757EBAA}" destId="{8ED5CADE-8F15-42CD-8B38-60BA5A50D4A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E704B-54BD-4A74-8961-1222F18D39D5}">
      <dsp:nvSpPr>
        <dsp:cNvPr id="0" name=""/>
        <dsp:cNvSpPr/>
      </dsp:nvSpPr>
      <dsp:spPr>
        <a:xfrm rot="4532381">
          <a:off x="2332940" y="3794799"/>
          <a:ext cx="657460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657460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0412D-CB15-4EA6-94D1-B74379CACF36}">
      <dsp:nvSpPr>
        <dsp:cNvPr id="0" name=""/>
        <dsp:cNvSpPr/>
      </dsp:nvSpPr>
      <dsp:spPr>
        <a:xfrm rot="1513512">
          <a:off x="2875279" y="3803745"/>
          <a:ext cx="3003775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3003775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21016857">
          <a:off x="2994497" y="2501431"/>
          <a:ext cx="3344693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3344693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464312">
          <a:off x="3011339" y="3071285"/>
          <a:ext cx="1572423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1572423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9739444">
          <a:off x="2949203" y="2279754"/>
          <a:ext cx="969748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969748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0" y="921633"/>
          <a:ext cx="3634257" cy="34753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3280755" y="645157"/>
          <a:ext cx="3162878" cy="15846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вчителю початкових класів потрібно знати методику геометричної пропедевтики?</a:t>
          </a:r>
          <a:endParaRPr lang="ru-RU" sz="1800" kern="1200" spc="-70" baseline="0" dirty="0"/>
        </a:p>
      </dsp:txBody>
      <dsp:txXfrm>
        <a:off x="3280755" y="645157"/>
        <a:ext cx="3162878" cy="1584622"/>
      </dsp:txXfrm>
    </dsp:sp>
    <dsp:sp modelId="{2E62FA2E-99B9-41C6-B04F-C8F40ED9EF95}">
      <dsp:nvSpPr>
        <dsp:cNvPr id="0" name=""/>
        <dsp:cNvSpPr/>
      </dsp:nvSpPr>
      <dsp:spPr>
        <a:xfrm>
          <a:off x="4489689" y="2589368"/>
          <a:ext cx="3898168" cy="17139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0" dirty="0" smtClean="0"/>
            <a:t>Чому важливо, передусім, вивчити нормативні документи? Які документи визначають зміст цієї змістової лінії?</a:t>
          </a:r>
          <a:endParaRPr lang="ru-RU" sz="1800" kern="1200" spc="0" baseline="0" dirty="0"/>
        </a:p>
      </dsp:txBody>
      <dsp:txXfrm>
        <a:off x="4489689" y="2589368"/>
        <a:ext cx="3898168" cy="1713923"/>
      </dsp:txXfrm>
    </dsp:sp>
    <dsp:sp modelId="{2B05C3DE-A3BE-4A97-9B99-8C391FDBFBEE}">
      <dsp:nvSpPr>
        <dsp:cNvPr id="0" name=""/>
        <dsp:cNvSpPr/>
      </dsp:nvSpPr>
      <dsp:spPr>
        <a:xfrm>
          <a:off x="6234885" y="1145380"/>
          <a:ext cx="3194896" cy="16600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У чому полягають цілі і завдання вивчення геометричного матеріалу? Як вони реалізуються?</a:t>
          </a:r>
          <a:endParaRPr lang="ru-RU" sz="1800" kern="1200" spc="-70" baseline="0" dirty="0"/>
        </a:p>
      </dsp:txBody>
      <dsp:txXfrm>
        <a:off x="6234885" y="1145380"/>
        <a:ext cx="3194896" cy="1660015"/>
      </dsp:txXfrm>
    </dsp:sp>
    <dsp:sp modelId="{EBA8B6A3-0862-49F8-8DD0-2DBFBA1A8F96}">
      <dsp:nvSpPr>
        <dsp:cNvPr id="0" name=""/>
        <dsp:cNvSpPr/>
      </dsp:nvSpPr>
      <dsp:spPr>
        <a:xfrm>
          <a:off x="5068509" y="4245888"/>
          <a:ext cx="3999374" cy="16834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R="0" lvl="0" algn="ctr" defTabSz="800100" eaLnBrk="1" fontAlgn="auto" latinLnBrk="0" hangingPunct="1">
            <a:lnSpc>
              <a:spcPct val="7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Що варто враховувати, добираючи методи навчання до уроків з теми? </a:t>
          </a:r>
          <a:endParaRPr lang="uk-UA" sz="1800" kern="1200" spc="-7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068509" y="4245888"/>
        <a:ext cx="3999374" cy="1683466"/>
      </dsp:txXfrm>
    </dsp:sp>
    <dsp:sp modelId="{6FC95440-AED4-47D0-A870-9B2006FFCAB4}">
      <dsp:nvSpPr>
        <dsp:cNvPr id="0" name=""/>
        <dsp:cNvSpPr/>
      </dsp:nvSpPr>
      <dsp:spPr>
        <a:xfrm>
          <a:off x="1385067" y="4119232"/>
          <a:ext cx="3186359" cy="18386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Які навчальні технології переважно застосовуються на уроках з теми?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385067" y="4119232"/>
        <a:ext cx="3186359" cy="1838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298-7A12-4536-8BD8-FD0EA841CFB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60A0-8D80-4144-8AAD-C90012B95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15635B-7FA7-49D7-9941-FD07ABC5B3A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15635B-7FA7-49D7-9941-FD07ABC5B3A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071545"/>
          <a:ext cx="9429784" cy="592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20412D-CB15-4EA6-94D1-B74379CA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6020412D-CB15-4EA6-94D1-B74379CAC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8B6A3-0862-49F8-8DD0-2DBFBA1A8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EBA8B6A3-0862-49F8-8DD0-2DBFBA1A8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6020412D-CB15-4EA6-94D1-B74379CACF3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EBA8B6A3-0862-49F8-8DD0-2DBFBA1A8F9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20412D-CB15-4EA6-94D1-B74379CA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8B6A3-0862-49F8-8DD0-2DBFBA1A8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Graphic spid="6" grpId="1" uiExpand="1">
        <p:bldSub>
          <a:bldDgm bld="lvlOne"/>
        </p:bldSub>
      </p:bldGraphic>
      <p:bldGraphic spid="6" grpId="2" uiExpand="1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3513</TotalTime>
  <Words>65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Модульная</vt:lpstr>
      <vt:lpstr>Проблемні питання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 навчання  елментів геометрії в курсі математики 1 – 4 класів</dc:title>
  <dc:creator>Светлана</dc:creator>
  <cp:lastModifiedBy>Веталь</cp:lastModifiedBy>
  <cp:revision>187</cp:revision>
  <dcterms:created xsi:type="dcterms:W3CDTF">2013-04-21T11:56:15Z</dcterms:created>
  <dcterms:modified xsi:type="dcterms:W3CDTF">2016-12-26T21:55:36Z</dcterms:modified>
</cp:coreProperties>
</file>