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435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352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66B2BF-1C91-4390-887D-59AFDF2F545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2020DB-F149-4227-9BEB-A0D49C73DC9B}">
      <dgm:prSet phldrT="[Текст]" custT="1"/>
      <dgm:spPr/>
      <dgm:t>
        <a:bodyPr/>
        <a:lstStyle/>
        <a:p>
          <a:r>
            <a:rPr lang="uk-UA" sz="2400" dirty="0" smtClean="0"/>
            <a:t>Про що Ви дізналися сьогодні на лекції?</a:t>
          </a:r>
          <a:endParaRPr lang="ru-RU" sz="2400" dirty="0"/>
        </a:p>
      </dgm:t>
    </dgm:pt>
    <dgm:pt modelId="{0100F789-35CF-4756-B3C5-E7094A782C5E}" type="parTrans" cxnId="{B5A177D7-C739-4DE1-9AA5-C85B25A41B14}">
      <dgm:prSet/>
      <dgm:spPr/>
      <dgm:t>
        <a:bodyPr/>
        <a:lstStyle/>
        <a:p>
          <a:endParaRPr lang="ru-RU"/>
        </a:p>
      </dgm:t>
    </dgm:pt>
    <dgm:pt modelId="{546CF1F9-314E-497D-B7BB-BBED518EC40C}" type="sibTrans" cxnId="{B5A177D7-C739-4DE1-9AA5-C85B25A41B14}">
      <dgm:prSet/>
      <dgm:spPr/>
      <dgm:t>
        <a:bodyPr/>
        <a:lstStyle/>
        <a:p>
          <a:endParaRPr lang="ru-RU"/>
        </a:p>
      </dgm:t>
    </dgm:pt>
    <dgm:pt modelId="{889517A7-6441-4483-B2EC-4040F04A8583}">
      <dgm:prSet phldrT="[Текст]" custT="1"/>
      <dgm:spPr/>
      <dgm:t>
        <a:bodyPr/>
        <a:lstStyle/>
        <a:p>
          <a:r>
            <a:rPr lang="uk-UA" sz="2400" dirty="0" smtClean="0"/>
            <a:t>Про що ще Ви хотіли б дізнатися?</a:t>
          </a:r>
          <a:endParaRPr lang="ru-RU" sz="2400" dirty="0"/>
        </a:p>
      </dgm:t>
    </dgm:pt>
    <dgm:pt modelId="{FB4B70D2-484C-4686-B949-B5ED5864749D}" type="parTrans" cxnId="{777DDF51-BCB1-46EC-B137-0FC1F42A69A7}">
      <dgm:prSet/>
      <dgm:spPr/>
      <dgm:t>
        <a:bodyPr/>
        <a:lstStyle/>
        <a:p>
          <a:endParaRPr lang="ru-RU"/>
        </a:p>
      </dgm:t>
    </dgm:pt>
    <dgm:pt modelId="{750A1A6D-6D08-4BE7-8E67-C202BCE8BA1F}" type="sibTrans" cxnId="{777DDF51-BCB1-46EC-B137-0FC1F42A69A7}">
      <dgm:prSet/>
      <dgm:spPr/>
      <dgm:t>
        <a:bodyPr/>
        <a:lstStyle/>
        <a:p>
          <a:endParaRPr lang="ru-RU"/>
        </a:p>
      </dgm:t>
    </dgm:pt>
    <dgm:pt modelId="{4DF7A849-7E3E-424B-AB6C-A90D1143B16A}">
      <dgm:prSet phldrT="[Текст]" custT="1"/>
      <dgm:spPr/>
      <dgm:t>
        <a:bodyPr/>
        <a:lstStyle/>
        <a:p>
          <a:r>
            <a:rPr lang="uk-UA" sz="2400" dirty="0" smtClean="0"/>
            <a:t>Над чим ще слід попрацювати?</a:t>
          </a:r>
          <a:endParaRPr lang="ru-RU" sz="2400" dirty="0"/>
        </a:p>
      </dgm:t>
    </dgm:pt>
    <dgm:pt modelId="{1BEEF930-E46D-4E32-9AA4-C8A5B1DF4448}" type="parTrans" cxnId="{9115437B-E454-4CFD-BC65-D0DA7E4A9531}">
      <dgm:prSet/>
      <dgm:spPr/>
      <dgm:t>
        <a:bodyPr/>
        <a:lstStyle/>
        <a:p>
          <a:endParaRPr lang="ru-RU"/>
        </a:p>
      </dgm:t>
    </dgm:pt>
    <dgm:pt modelId="{4708B393-328E-4305-A917-2D069D5ED2A1}" type="sibTrans" cxnId="{9115437B-E454-4CFD-BC65-D0DA7E4A9531}">
      <dgm:prSet/>
      <dgm:spPr/>
      <dgm:t>
        <a:bodyPr/>
        <a:lstStyle/>
        <a:p>
          <a:endParaRPr lang="ru-RU"/>
        </a:p>
      </dgm:t>
    </dgm:pt>
    <dgm:pt modelId="{1940583F-00E0-4CC2-8478-BF25F75FB3E4}">
      <dgm:prSet phldrT="[Текст]"/>
      <dgm:spPr/>
      <dgm:t>
        <a:bodyPr/>
        <a:lstStyle/>
        <a:p>
          <a:endParaRPr lang="ru-RU" dirty="0"/>
        </a:p>
      </dgm:t>
    </dgm:pt>
    <dgm:pt modelId="{B0A4D07A-848B-4D04-AD20-429488B0BB7F}" type="parTrans" cxnId="{42935CBD-D39E-48F6-BC6F-3C071ED284CA}">
      <dgm:prSet/>
      <dgm:spPr/>
      <dgm:t>
        <a:bodyPr/>
        <a:lstStyle/>
        <a:p>
          <a:endParaRPr lang="ru-RU"/>
        </a:p>
      </dgm:t>
    </dgm:pt>
    <dgm:pt modelId="{603DE7BA-4DDE-4496-BF41-660DA37CF6C8}" type="sibTrans" cxnId="{42935CBD-D39E-48F6-BC6F-3C071ED284CA}">
      <dgm:prSet/>
      <dgm:spPr/>
      <dgm:t>
        <a:bodyPr/>
        <a:lstStyle/>
        <a:p>
          <a:endParaRPr lang="ru-RU"/>
        </a:p>
      </dgm:t>
    </dgm:pt>
    <dgm:pt modelId="{3CED5FFD-AAA2-4F32-9984-2931A9343EF4}">
      <dgm:prSet phldrT="[Текст]" custT="1"/>
      <dgm:spPr/>
      <dgm:t>
        <a:bodyPr/>
        <a:lstStyle/>
        <a:p>
          <a:r>
            <a:rPr lang="uk-UA" sz="2400" dirty="0" smtClean="0"/>
            <a:t>Яка інформація була цікавою найбільшою мірою?</a:t>
          </a:r>
          <a:endParaRPr lang="ru-RU" sz="2400" dirty="0"/>
        </a:p>
      </dgm:t>
    </dgm:pt>
    <dgm:pt modelId="{D8EBD1E8-1167-4034-ADB1-99FFC844B374}" type="parTrans" cxnId="{1CC74ADD-5202-4C5E-920C-3B8C192B5AFA}">
      <dgm:prSet/>
      <dgm:spPr/>
      <dgm:t>
        <a:bodyPr/>
        <a:lstStyle/>
        <a:p>
          <a:endParaRPr lang="ru-RU"/>
        </a:p>
      </dgm:t>
    </dgm:pt>
    <dgm:pt modelId="{91097DE5-36AF-42F3-8E5D-A8D1B8BA983E}" type="sibTrans" cxnId="{1CC74ADD-5202-4C5E-920C-3B8C192B5AFA}">
      <dgm:prSet/>
      <dgm:spPr/>
      <dgm:t>
        <a:bodyPr/>
        <a:lstStyle/>
        <a:p>
          <a:endParaRPr lang="ru-RU"/>
        </a:p>
      </dgm:t>
    </dgm:pt>
    <dgm:pt modelId="{2584DB9A-784B-48F5-B86D-25FAFB3039D7}">
      <dgm:prSet phldrT="[Текст]" custT="1"/>
      <dgm:spPr/>
      <dgm:t>
        <a:bodyPr/>
        <a:lstStyle/>
        <a:p>
          <a:r>
            <a:rPr lang="uk-UA" sz="2400" dirty="0" smtClean="0"/>
            <a:t>У чому Ви добре розібралися?</a:t>
          </a:r>
          <a:endParaRPr lang="ru-RU" sz="2400" dirty="0"/>
        </a:p>
      </dgm:t>
    </dgm:pt>
    <dgm:pt modelId="{BB98B7C0-B7FD-467C-81EE-74217945055C}" type="parTrans" cxnId="{9D24F021-A858-4DA6-925E-91F22F87E65D}">
      <dgm:prSet/>
      <dgm:spPr/>
      <dgm:t>
        <a:bodyPr/>
        <a:lstStyle/>
        <a:p>
          <a:endParaRPr lang="ru-RU"/>
        </a:p>
      </dgm:t>
    </dgm:pt>
    <dgm:pt modelId="{04345C90-4145-4068-9AFF-B9CFBEA77DBF}" type="sibTrans" cxnId="{9D24F021-A858-4DA6-925E-91F22F87E65D}">
      <dgm:prSet/>
      <dgm:spPr/>
      <dgm:t>
        <a:bodyPr/>
        <a:lstStyle/>
        <a:p>
          <a:endParaRPr lang="ru-RU"/>
        </a:p>
      </dgm:t>
    </dgm:pt>
    <dgm:pt modelId="{EE42284D-07CC-4E60-9511-FD7FB20444B5}" type="pres">
      <dgm:prSet presAssocID="{EB66B2BF-1C91-4390-887D-59AFDF2F5453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A8F65B-9A00-43C1-A4F9-A68D41146E29}" type="pres">
      <dgm:prSet presAssocID="{EB66B2BF-1C91-4390-887D-59AFDF2F5453}" presName="arrow" presStyleLbl="bgShp" presStyleIdx="0" presStyleCnt="1" custScaleX="108473" custLinFactNeighborX="-425" custLinFactNeighborY="-21442"/>
      <dgm:spPr/>
    </dgm:pt>
    <dgm:pt modelId="{8859FC13-5D8F-46C7-B2AA-092A21968C4B}" type="pres">
      <dgm:prSet presAssocID="{EB66B2BF-1C91-4390-887D-59AFDF2F5453}" presName="arrowDiagram5" presStyleCnt="0"/>
      <dgm:spPr/>
    </dgm:pt>
    <dgm:pt modelId="{DFECD051-241E-4D49-90FE-79495E84D7B0}" type="pres">
      <dgm:prSet presAssocID="{972020DB-F149-4227-9BEB-A0D49C73DC9B}" presName="bullet5a" presStyleLbl="node1" presStyleIdx="0" presStyleCnt="5"/>
      <dgm:spPr/>
    </dgm:pt>
    <dgm:pt modelId="{67B30F68-F664-49D0-B634-4E8BA04DBCF2}" type="pres">
      <dgm:prSet presAssocID="{972020DB-F149-4227-9BEB-A0D49C73DC9B}" presName="textBox5a" presStyleLbl="revTx" presStyleIdx="0" presStyleCnt="5" custScaleX="133571" custLinFactNeighborX="-25084" custLinFactNeighborY="18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C6CA9-E41C-4CBB-BA49-850C00ADEA47}" type="pres">
      <dgm:prSet presAssocID="{3CED5FFD-AAA2-4F32-9984-2931A9343EF4}" presName="bullet5b" presStyleLbl="node1" presStyleIdx="1" presStyleCnt="5"/>
      <dgm:spPr/>
    </dgm:pt>
    <dgm:pt modelId="{F8BFDAFD-525F-436C-B14B-2567CFE67020}" type="pres">
      <dgm:prSet presAssocID="{3CED5FFD-AAA2-4F32-9984-2931A9343EF4}" presName="textBox5b" presStyleLbl="revTx" presStyleIdx="1" presStyleCnt="5" custScaleX="122346" custLinFactNeighborX="10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64851-C59E-4DDB-9091-7A0B9F221FC0}" type="pres">
      <dgm:prSet presAssocID="{889517A7-6441-4483-B2EC-4040F04A8583}" presName="bullet5c" presStyleLbl="node1" presStyleIdx="2" presStyleCnt="5"/>
      <dgm:spPr/>
    </dgm:pt>
    <dgm:pt modelId="{A058D1BA-E84F-4FDE-83D5-6EB0E59373E3}" type="pres">
      <dgm:prSet presAssocID="{889517A7-6441-4483-B2EC-4040F04A8583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A9D43-13BA-492F-877E-6840D854D3C9}" type="pres">
      <dgm:prSet presAssocID="{2584DB9A-784B-48F5-B86D-25FAFB3039D7}" presName="bullet5d" presStyleLbl="node1" presStyleIdx="3" presStyleCnt="5"/>
      <dgm:spPr/>
    </dgm:pt>
    <dgm:pt modelId="{EBA3EE16-9FDD-4C0D-A8C9-B38A905D9D21}" type="pres">
      <dgm:prSet presAssocID="{2584DB9A-784B-48F5-B86D-25FAFB3039D7}" presName="textBox5d" presStyleLbl="revTx" presStyleIdx="3" presStyleCnt="5" custScaleX="125856" custScaleY="84049" custLinFactNeighborX="7988" custLinFactNeighborY="1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4CAF9-F84A-4BA7-BF8B-1C7B7B03A35E}" type="pres">
      <dgm:prSet presAssocID="{4DF7A849-7E3E-424B-AB6C-A90D1143B16A}" presName="bullet5e" presStyleLbl="node1" presStyleIdx="4" presStyleCnt="5"/>
      <dgm:spPr/>
    </dgm:pt>
    <dgm:pt modelId="{79055F36-FB44-4AFE-89C6-FD47523E4240}" type="pres">
      <dgm:prSet presAssocID="{4DF7A849-7E3E-424B-AB6C-A90D1143B16A}" presName="textBox5e" presStyleLbl="revTx" presStyleIdx="4" presStyleCnt="5" custScaleX="125565" custScaleY="88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C74ADD-5202-4C5E-920C-3B8C192B5AFA}" srcId="{EB66B2BF-1C91-4390-887D-59AFDF2F5453}" destId="{3CED5FFD-AAA2-4F32-9984-2931A9343EF4}" srcOrd="1" destOrd="0" parTransId="{D8EBD1E8-1167-4034-ADB1-99FFC844B374}" sibTransId="{91097DE5-36AF-42F3-8E5D-A8D1B8BA983E}"/>
    <dgm:cxn modelId="{9D24F021-A858-4DA6-925E-91F22F87E65D}" srcId="{EB66B2BF-1C91-4390-887D-59AFDF2F5453}" destId="{2584DB9A-784B-48F5-B86D-25FAFB3039D7}" srcOrd="3" destOrd="0" parTransId="{BB98B7C0-B7FD-467C-81EE-74217945055C}" sibTransId="{04345C90-4145-4068-9AFF-B9CFBEA77DBF}"/>
    <dgm:cxn modelId="{0AE3ACA5-142D-46BF-BC1D-31251C6B4C3D}" type="presOf" srcId="{889517A7-6441-4483-B2EC-4040F04A8583}" destId="{A058D1BA-E84F-4FDE-83D5-6EB0E59373E3}" srcOrd="0" destOrd="0" presId="urn:microsoft.com/office/officeart/2005/8/layout/arrow2"/>
    <dgm:cxn modelId="{42935CBD-D39E-48F6-BC6F-3C071ED284CA}" srcId="{EB66B2BF-1C91-4390-887D-59AFDF2F5453}" destId="{1940583F-00E0-4CC2-8478-BF25F75FB3E4}" srcOrd="5" destOrd="0" parTransId="{B0A4D07A-848B-4D04-AD20-429488B0BB7F}" sibTransId="{603DE7BA-4DDE-4496-BF41-660DA37CF6C8}"/>
    <dgm:cxn modelId="{777DDF51-BCB1-46EC-B137-0FC1F42A69A7}" srcId="{EB66B2BF-1C91-4390-887D-59AFDF2F5453}" destId="{889517A7-6441-4483-B2EC-4040F04A8583}" srcOrd="2" destOrd="0" parTransId="{FB4B70D2-484C-4686-B949-B5ED5864749D}" sibTransId="{750A1A6D-6D08-4BE7-8E67-C202BCE8BA1F}"/>
    <dgm:cxn modelId="{AD5B1E56-0A1C-445F-B43D-573704D42805}" type="presOf" srcId="{972020DB-F149-4227-9BEB-A0D49C73DC9B}" destId="{67B30F68-F664-49D0-B634-4E8BA04DBCF2}" srcOrd="0" destOrd="0" presId="urn:microsoft.com/office/officeart/2005/8/layout/arrow2"/>
    <dgm:cxn modelId="{B5A177D7-C739-4DE1-9AA5-C85B25A41B14}" srcId="{EB66B2BF-1C91-4390-887D-59AFDF2F5453}" destId="{972020DB-F149-4227-9BEB-A0D49C73DC9B}" srcOrd="0" destOrd="0" parTransId="{0100F789-35CF-4756-B3C5-E7094A782C5E}" sibTransId="{546CF1F9-314E-497D-B7BB-BBED518EC40C}"/>
    <dgm:cxn modelId="{9115437B-E454-4CFD-BC65-D0DA7E4A9531}" srcId="{EB66B2BF-1C91-4390-887D-59AFDF2F5453}" destId="{4DF7A849-7E3E-424B-AB6C-A90D1143B16A}" srcOrd="4" destOrd="0" parTransId="{1BEEF930-E46D-4E32-9AA4-C8A5B1DF4448}" sibTransId="{4708B393-328E-4305-A917-2D069D5ED2A1}"/>
    <dgm:cxn modelId="{E5EB3473-9676-4FDA-B8B5-2EC31560F7CA}" type="presOf" srcId="{3CED5FFD-AAA2-4F32-9984-2931A9343EF4}" destId="{F8BFDAFD-525F-436C-B14B-2567CFE67020}" srcOrd="0" destOrd="0" presId="urn:microsoft.com/office/officeart/2005/8/layout/arrow2"/>
    <dgm:cxn modelId="{667AF44B-87B6-4071-88A5-7057572CE568}" type="presOf" srcId="{4DF7A849-7E3E-424B-AB6C-A90D1143B16A}" destId="{79055F36-FB44-4AFE-89C6-FD47523E4240}" srcOrd="0" destOrd="0" presId="urn:microsoft.com/office/officeart/2005/8/layout/arrow2"/>
    <dgm:cxn modelId="{B85038B8-CF17-475F-A031-BDEF6942B650}" type="presOf" srcId="{2584DB9A-784B-48F5-B86D-25FAFB3039D7}" destId="{EBA3EE16-9FDD-4C0D-A8C9-B38A905D9D21}" srcOrd="0" destOrd="0" presId="urn:microsoft.com/office/officeart/2005/8/layout/arrow2"/>
    <dgm:cxn modelId="{2579ECD2-3C1F-413D-B0E4-C4BC583E2788}" type="presOf" srcId="{EB66B2BF-1C91-4390-887D-59AFDF2F5453}" destId="{EE42284D-07CC-4E60-9511-FD7FB20444B5}" srcOrd="0" destOrd="0" presId="urn:microsoft.com/office/officeart/2005/8/layout/arrow2"/>
    <dgm:cxn modelId="{D8952CE7-7B0A-4A7C-A9F6-ABD6B5D0FBEB}" type="presParOf" srcId="{EE42284D-07CC-4E60-9511-FD7FB20444B5}" destId="{AEA8F65B-9A00-43C1-A4F9-A68D41146E29}" srcOrd="0" destOrd="0" presId="urn:microsoft.com/office/officeart/2005/8/layout/arrow2"/>
    <dgm:cxn modelId="{3B8FC0CB-57CF-4BB4-BFFA-B66861028831}" type="presParOf" srcId="{EE42284D-07CC-4E60-9511-FD7FB20444B5}" destId="{8859FC13-5D8F-46C7-B2AA-092A21968C4B}" srcOrd="1" destOrd="0" presId="urn:microsoft.com/office/officeart/2005/8/layout/arrow2"/>
    <dgm:cxn modelId="{D452FBBE-6BD9-4FE2-938B-A4BE4E874649}" type="presParOf" srcId="{8859FC13-5D8F-46C7-B2AA-092A21968C4B}" destId="{DFECD051-241E-4D49-90FE-79495E84D7B0}" srcOrd="0" destOrd="0" presId="urn:microsoft.com/office/officeart/2005/8/layout/arrow2"/>
    <dgm:cxn modelId="{AEAFBE19-F5F7-4A16-B02C-6C9E80DB64EC}" type="presParOf" srcId="{8859FC13-5D8F-46C7-B2AA-092A21968C4B}" destId="{67B30F68-F664-49D0-B634-4E8BA04DBCF2}" srcOrd="1" destOrd="0" presId="urn:microsoft.com/office/officeart/2005/8/layout/arrow2"/>
    <dgm:cxn modelId="{749CD506-51C2-40D3-A759-A282F3689835}" type="presParOf" srcId="{8859FC13-5D8F-46C7-B2AA-092A21968C4B}" destId="{BBEC6CA9-E41C-4CBB-BA49-850C00ADEA47}" srcOrd="2" destOrd="0" presId="urn:microsoft.com/office/officeart/2005/8/layout/arrow2"/>
    <dgm:cxn modelId="{BC17FDE5-8D5E-4D0C-A391-B7BCB2C23DD7}" type="presParOf" srcId="{8859FC13-5D8F-46C7-B2AA-092A21968C4B}" destId="{F8BFDAFD-525F-436C-B14B-2567CFE67020}" srcOrd="3" destOrd="0" presId="urn:microsoft.com/office/officeart/2005/8/layout/arrow2"/>
    <dgm:cxn modelId="{776B7D7A-5AD3-4C0B-A8B5-D3F46DC55253}" type="presParOf" srcId="{8859FC13-5D8F-46C7-B2AA-092A21968C4B}" destId="{00B64851-C59E-4DDB-9091-7A0B9F221FC0}" srcOrd="4" destOrd="0" presId="urn:microsoft.com/office/officeart/2005/8/layout/arrow2"/>
    <dgm:cxn modelId="{F7801705-26EB-43B4-AEA1-A8B5B8CFD9B7}" type="presParOf" srcId="{8859FC13-5D8F-46C7-B2AA-092A21968C4B}" destId="{A058D1BA-E84F-4FDE-83D5-6EB0E59373E3}" srcOrd="5" destOrd="0" presId="urn:microsoft.com/office/officeart/2005/8/layout/arrow2"/>
    <dgm:cxn modelId="{35D630BA-8CFC-42D4-BCB0-498E1813A1C7}" type="presParOf" srcId="{8859FC13-5D8F-46C7-B2AA-092A21968C4B}" destId="{6A1A9D43-13BA-492F-877E-6840D854D3C9}" srcOrd="6" destOrd="0" presId="urn:microsoft.com/office/officeart/2005/8/layout/arrow2"/>
    <dgm:cxn modelId="{98109558-6BFD-461A-9A6C-83B003162AF6}" type="presParOf" srcId="{8859FC13-5D8F-46C7-B2AA-092A21968C4B}" destId="{EBA3EE16-9FDD-4C0D-A8C9-B38A905D9D21}" srcOrd="7" destOrd="0" presId="urn:microsoft.com/office/officeart/2005/8/layout/arrow2"/>
    <dgm:cxn modelId="{DFAE1AAB-ECF5-4393-BDBD-FEE3DFC96357}" type="presParOf" srcId="{8859FC13-5D8F-46C7-B2AA-092A21968C4B}" destId="{75C4CAF9-F84A-4BA7-BF8B-1C7B7B03A35E}" srcOrd="8" destOrd="0" presId="urn:microsoft.com/office/officeart/2005/8/layout/arrow2"/>
    <dgm:cxn modelId="{DAF57621-A13A-4945-A1F2-DC3FA6C3806A}" type="presParOf" srcId="{8859FC13-5D8F-46C7-B2AA-092A21968C4B}" destId="{79055F36-FB44-4AFE-89C6-FD47523E4240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A8F65B-9A00-43C1-A4F9-A68D41146E29}">
      <dsp:nvSpPr>
        <dsp:cNvPr id="0" name=""/>
        <dsp:cNvSpPr/>
      </dsp:nvSpPr>
      <dsp:spPr>
        <a:xfrm>
          <a:off x="206559" y="0"/>
          <a:ext cx="9700507" cy="558924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ECD051-241E-4D49-90FE-79495E84D7B0}">
      <dsp:nvSpPr>
        <dsp:cNvPr id="0" name=""/>
        <dsp:cNvSpPr/>
      </dsp:nvSpPr>
      <dsp:spPr>
        <a:xfrm>
          <a:off x="1504291" y="4156159"/>
          <a:ext cx="205684" cy="205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30F68-F664-49D0-B634-4E8BA04DBCF2}">
      <dsp:nvSpPr>
        <dsp:cNvPr id="0" name=""/>
        <dsp:cNvSpPr/>
      </dsp:nvSpPr>
      <dsp:spPr>
        <a:xfrm>
          <a:off x="1116630" y="4259001"/>
          <a:ext cx="1564790" cy="1330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8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Про що Ви дізналися сьогодні на лекції?</a:t>
          </a:r>
          <a:endParaRPr lang="ru-RU" sz="2400" kern="1200" dirty="0"/>
        </a:p>
      </dsp:txBody>
      <dsp:txXfrm>
        <a:off x="1116630" y="4259001"/>
        <a:ext cx="1564790" cy="1330239"/>
      </dsp:txXfrm>
    </dsp:sp>
    <dsp:sp modelId="{BBEC6CA9-E41C-4CBB-BA49-850C00ADEA47}">
      <dsp:nvSpPr>
        <dsp:cNvPr id="0" name=""/>
        <dsp:cNvSpPr/>
      </dsp:nvSpPr>
      <dsp:spPr>
        <a:xfrm>
          <a:off x="2617668" y="3086378"/>
          <a:ext cx="321940" cy="3219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FDAFD-525F-436C-B14B-2567CFE67020}">
      <dsp:nvSpPr>
        <dsp:cNvPr id="0" name=""/>
        <dsp:cNvSpPr/>
      </dsp:nvSpPr>
      <dsp:spPr>
        <a:xfrm>
          <a:off x="2763630" y="3247349"/>
          <a:ext cx="1816229" cy="2341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58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Яка інформація була цікавою найбільшою мірою?</a:t>
          </a:r>
          <a:endParaRPr lang="ru-RU" sz="2400" kern="1200" dirty="0"/>
        </a:p>
      </dsp:txBody>
      <dsp:txXfrm>
        <a:off x="2763630" y="3247349"/>
        <a:ext cx="1816229" cy="2341891"/>
      </dsp:txXfrm>
    </dsp:sp>
    <dsp:sp modelId="{00B64851-C59E-4DDB-9091-7A0B9F221FC0}">
      <dsp:nvSpPr>
        <dsp:cNvPr id="0" name=""/>
        <dsp:cNvSpPr/>
      </dsp:nvSpPr>
      <dsp:spPr>
        <a:xfrm>
          <a:off x="4048514" y="2233460"/>
          <a:ext cx="429253" cy="4292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8D1BA-E84F-4FDE-83D5-6EB0E59373E3}">
      <dsp:nvSpPr>
        <dsp:cNvPr id="0" name=""/>
        <dsp:cNvSpPr/>
      </dsp:nvSpPr>
      <dsp:spPr>
        <a:xfrm>
          <a:off x="4263140" y="2448087"/>
          <a:ext cx="1725957" cy="314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45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Про що ще Ви хотіли б дізнатися?</a:t>
          </a:r>
          <a:endParaRPr lang="ru-RU" sz="2400" kern="1200" dirty="0"/>
        </a:p>
      </dsp:txBody>
      <dsp:txXfrm>
        <a:off x="4263140" y="2448087"/>
        <a:ext cx="1725957" cy="3141153"/>
      </dsp:txXfrm>
    </dsp:sp>
    <dsp:sp modelId="{6A1A9D43-13BA-492F-877E-6840D854D3C9}">
      <dsp:nvSpPr>
        <dsp:cNvPr id="0" name=""/>
        <dsp:cNvSpPr/>
      </dsp:nvSpPr>
      <dsp:spPr>
        <a:xfrm>
          <a:off x="5711872" y="1567223"/>
          <a:ext cx="554452" cy="5544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3EE16-9FDD-4C0D-A8C9-B38A905D9D21}">
      <dsp:nvSpPr>
        <dsp:cNvPr id="0" name=""/>
        <dsp:cNvSpPr/>
      </dsp:nvSpPr>
      <dsp:spPr>
        <a:xfrm>
          <a:off x="5900743" y="2197452"/>
          <a:ext cx="2251006" cy="3147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379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У чому Ви добре розібралися?</a:t>
          </a:r>
          <a:endParaRPr lang="ru-RU" sz="2400" kern="1200" dirty="0"/>
        </a:p>
      </dsp:txBody>
      <dsp:txXfrm>
        <a:off x="5900743" y="2197452"/>
        <a:ext cx="2251006" cy="3147459"/>
      </dsp:txXfrm>
    </dsp:sp>
    <dsp:sp modelId="{75C4CAF9-F84A-4BA7-BF8B-1C7B7B03A35E}">
      <dsp:nvSpPr>
        <dsp:cNvPr id="0" name=""/>
        <dsp:cNvSpPr/>
      </dsp:nvSpPr>
      <dsp:spPr>
        <a:xfrm>
          <a:off x="7424415" y="1122319"/>
          <a:ext cx="706480" cy="7064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55F36-FB44-4AFE-89C6-FD47523E4240}">
      <dsp:nvSpPr>
        <dsp:cNvPr id="0" name=""/>
        <dsp:cNvSpPr/>
      </dsp:nvSpPr>
      <dsp:spPr>
        <a:xfrm>
          <a:off x="7549033" y="1714482"/>
          <a:ext cx="2245801" cy="3635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434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Над чим ще слід попрацювати?</a:t>
          </a:r>
          <a:endParaRPr lang="ru-RU" sz="2400" kern="1200" dirty="0"/>
        </a:p>
      </dsp:txBody>
      <dsp:txXfrm>
        <a:off x="7549033" y="1714482"/>
        <a:ext cx="2245801" cy="3635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38298-7A12-4536-8BD8-FD0EA841CFB4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C60A0-8D80-4144-8AAD-C90012B95A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315635B-7FA7-49D7-9941-FD07ABC5B3A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Рефлексія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831294" y="-17101"/>
          <a:ext cx="10189640" cy="558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6"/>
          <p:cNvGrpSpPr/>
          <p:nvPr/>
        </p:nvGrpSpPr>
        <p:grpSpPr>
          <a:xfrm>
            <a:off x="3602266" y="3789040"/>
            <a:ext cx="5184576" cy="3068960"/>
            <a:chOff x="3602266" y="3789040"/>
            <a:chExt cx="5184576" cy="3068960"/>
          </a:xfrm>
        </p:grpSpPr>
        <p:sp>
          <p:nvSpPr>
            <p:cNvPr id="5" name="Пятно 2 4"/>
            <p:cNvSpPr/>
            <p:nvPr/>
          </p:nvSpPr>
          <p:spPr>
            <a:xfrm>
              <a:off x="3602266" y="3789040"/>
              <a:ext cx="5184576" cy="3068960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73772" y="5013176"/>
              <a:ext cx="33843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/>
                <a:t>Чи задоволені Ви своєю роботою на лекції?</a:t>
              </a:r>
              <a:endParaRPr lang="ru-RU" sz="24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A8F65B-9A00-43C1-A4F9-A68D41146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EA8F65B-9A00-43C1-A4F9-A68D41146E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ECD051-241E-4D49-90FE-79495E84D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FECD051-241E-4D49-90FE-79495E84D7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B30F68-F664-49D0-B634-4E8BA04DB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7B30F68-F664-49D0-B634-4E8BA04DBC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EC6CA9-E41C-4CBB-BA49-850C00ADE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BBEC6CA9-E41C-4CBB-BA49-850C00ADEA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BFDAFD-525F-436C-B14B-2567CFE67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F8BFDAFD-525F-436C-B14B-2567CFE670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B64851-C59E-4DDB-9091-7A0B9F221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00B64851-C59E-4DDB-9091-7A0B9F221F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58D1BA-E84F-4FDE-83D5-6EB0E5937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A058D1BA-E84F-4FDE-83D5-6EB0E59373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1A9D43-13BA-492F-877E-6840D854D3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A1A9D43-13BA-492F-877E-6840D854D3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A3EE16-9FDD-4C0D-A8C9-B38A905D9D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EBA3EE16-9FDD-4C0D-A8C9-B38A905D9D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C4CAF9-F84A-4BA7-BF8B-1C7B7B03A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75C4CAF9-F84A-4BA7-BF8B-1C7B7B03A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055F36-FB44-4AFE-89C6-FD47523E4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79055F36-FB44-4AFE-89C6-FD47523E42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3513</TotalTime>
  <Words>44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Рефлексія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 навчання  елментів геометрії в курсі математики 1 – 4 класів</dc:title>
  <dc:creator>Светлана</dc:creator>
  <cp:lastModifiedBy>Веталь</cp:lastModifiedBy>
  <cp:revision>187</cp:revision>
  <dcterms:created xsi:type="dcterms:W3CDTF">2013-04-21T11:56:15Z</dcterms:created>
  <dcterms:modified xsi:type="dcterms:W3CDTF">2016-12-26T21:55:19Z</dcterms:modified>
</cp:coreProperties>
</file>