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0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28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8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10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48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69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54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0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24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69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48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D492-92DE-4EE3-AAB9-DE959318662C}" type="datetimeFigureOut">
              <a:rPr lang="ru-RU" smtClean="0"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7AB1-04FA-4198-9C4E-6BA9F45F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65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1691680" y="1628800"/>
            <a:ext cx="720080" cy="1008112"/>
            <a:chOff x="1907704" y="1268760"/>
            <a:chExt cx="720080" cy="100811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6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Прямая соединительная линия 19"/>
          <p:cNvCxnSpPr/>
          <p:nvPr/>
        </p:nvCxnSpPr>
        <p:spPr>
          <a:xfrm flipV="1">
            <a:off x="1691680" y="1484784"/>
            <a:ext cx="72008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1763688" y="2632185"/>
            <a:ext cx="1296144" cy="724807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234932" y="3356992"/>
            <a:ext cx="1584176" cy="7929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985091" y="2159643"/>
            <a:ext cx="1695431" cy="49932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203848" y="4423257"/>
            <a:ext cx="5184576" cy="2534135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727594" y="3356992"/>
            <a:ext cx="1520552" cy="109980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691680" y="1448780"/>
            <a:ext cx="720080" cy="3240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/>
          <p:cNvGrpSpPr/>
          <p:nvPr/>
        </p:nvGrpSpPr>
        <p:grpSpPr>
          <a:xfrm>
            <a:off x="4427984" y="620688"/>
            <a:ext cx="720080" cy="1008112"/>
            <a:chOff x="1907704" y="1268760"/>
            <a:chExt cx="720080" cy="1008112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>
              <a:stCxn id="50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Прямая соединительная линия 51"/>
          <p:cNvCxnSpPr/>
          <p:nvPr/>
        </p:nvCxnSpPr>
        <p:spPr>
          <a:xfrm flipV="1">
            <a:off x="4427984" y="476672"/>
            <a:ext cx="72008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4649474" y="1444319"/>
            <a:ext cx="1296144" cy="724807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5870877" y="980728"/>
            <a:ext cx="3273123" cy="49037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084168" y="3254541"/>
            <a:ext cx="3018872" cy="1088148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530435" y="2188276"/>
            <a:ext cx="1520552" cy="109980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427984" y="440668"/>
            <a:ext cx="720080" cy="3240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234932" y="260648"/>
            <a:ext cx="1456748" cy="5400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65854" y="2994588"/>
            <a:ext cx="827584" cy="827584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756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1691680" y="1628800"/>
            <a:ext cx="720080" cy="1008112"/>
            <a:chOff x="1907704" y="1268760"/>
            <a:chExt cx="720080" cy="100811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6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Прямая соединительная линия 19"/>
          <p:cNvCxnSpPr/>
          <p:nvPr/>
        </p:nvCxnSpPr>
        <p:spPr>
          <a:xfrm flipV="1">
            <a:off x="1691680" y="1484784"/>
            <a:ext cx="72008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1763688" y="2632185"/>
            <a:ext cx="1296144" cy="724807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234932" y="3356992"/>
            <a:ext cx="1584176" cy="7929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985091" y="2159643"/>
            <a:ext cx="1695431" cy="49932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203848" y="4423257"/>
            <a:ext cx="5184576" cy="2534135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/>
          <p:cNvGrpSpPr/>
          <p:nvPr/>
        </p:nvGrpSpPr>
        <p:grpSpPr>
          <a:xfrm>
            <a:off x="4427984" y="620688"/>
            <a:ext cx="720080" cy="1008112"/>
            <a:chOff x="1907704" y="1268760"/>
            <a:chExt cx="720080" cy="1008112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>
              <a:stCxn id="50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 flipV="1">
            <a:off x="5870877" y="980728"/>
            <a:ext cx="3273123" cy="49037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084168" y="3254541"/>
            <a:ext cx="3018872" cy="1088148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530435" y="2188276"/>
            <a:ext cx="1520552" cy="109980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427984" y="440668"/>
            <a:ext cx="720080" cy="3240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234932" y="260648"/>
            <a:ext cx="1456748" cy="5400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65854" y="2994588"/>
            <a:ext cx="827584" cy="827584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139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16 -7.40741E-7 C 0.07066 -0.00139 0.08108 -0.00301 0.09306 -0.00602 C 0.11389 -0.00509 0.13715 -0.00093 0.15816 -0.00417 C 0.16059 -0.01643 0.16406 -0.01968 0.17326 -0.02222 C 0.18403 -0.03171 0.17934 -0.02755 0.18698 -0.03426 C 0.1882 -0.03542 0.18872 -0.0375 0.18993 -0.03843 C 0.19288 -0.04028 0.19913 -0.04236 0.19913 -0.04236 C 0.20417 -0.04676 0.21007 -0.05417 0.2158 -0.05648 C 0.22135 -0.06435 0.22604 -0.07106 0.23385 -0.07477 C 0.23872 -0.08079 0.23785 -0.08403 0.24462 -0.0868 C 0.24896 -0.09583 0.25625 -0.10046 0.26129 -0.10903 C 0.26441 -0.11435 0.26406 -0.11736 0.26875 -0.1213 C 0.27969 -0.13032 0.29375 -0.13102 0.30521 -0.1375 C 0.31615 -0.14352 0.33125 -0.15625 0.34306 -0.15764 C 0.36024 -0.15972 0.37743 -0.16018 0.39462 -0.16157 C 0.41129 -0.16921 0.40052 -0.16597 0.42795 -0.16366 C 0.4375 -0.16088 0.4474 -0.15995 0.4566 -0.15555 C 0.46094 -0.15 0.46754 -0.14583 0.47326 -0.14352 C 0.48195 -0.13194 0.49983 -0.13032 0.51129 -0.12523 C 0.51927 -0.11458 0.52899 -0.11412 0.53854 -0.10718 C 0.54462 -0.10278 0.54948 -0.0956 0.55521 -0.09097 C 0.56458 -0.08356 0.55486 -0.09514 0.56424 -0.08495 C 0.56997 -0.0787 0.56441 -0.08264 0.57031 -0.07685 C 0.57326 -0.07407 0.57674 -0.07222 0.57934 -0.06875 C 0.58594 -0.05995 0.59149 -0.05231 0.60052 -0.04861 C 0.61094 -0.03472 0.625 -0.03634 0.63854 -0.03241 C 0.65799 -0.02685 0.67656 -0.0162 0.69601 -0.01018 C 0.7066 -0.00093 0.70174 -0.0037 0.70972 -7.40741E-7 C 0.71302 0.00695 0.71441 0.00972 0.72031 0.01204 C 0.72413 0.01713 0.72865 0.02107 0.73247 0.02616 C 0.73299 0.02685 0.73767 0.0338 0.73854 0.03426 C 0.74323 0.03681 0.75017 0.0382 0.75521 0.04028 C 0.75903 0.04583 0.76215 0.0456 0.76719 0.04838 C 0.77674 0.05394 0.78403 0.05648 0.79462 0.05857 C 0.80399 0.06296 0.81372 0.06343 0.82326 0.06667 C 0.82882 0.0713 0.83542 0.075 0.84149 0.0787 C 0.84445 0.08056 0.85052 0.08287 0.85052 0.08287 C 0.85712 0.09097 0.85903 0.0912 0.86875 0.09282 C 0.87969 0.09792 0.89219 0.1007 0.90365 0.10301 C 0.90781 0.10486 0.91337 0.10602 0.91719 0.10903 C 0.92517 0.11482 0.93056 0.12199 0.93854 0.12732 C 0.94149 0.12917 0.94306 0.1338 0.94601 0.13542 C 0.9507 0.1382 0.95625 0.13796 0.96129 0.13935 C 0.96233 0.14074 0.96424 0.14352 0.96424 0.14352 L 0.97934 0.14144 " pathEditMode="relative" ptsTypes="fffffffffffffffffffffffffffffffffffffffffffAA">
                                      <p:cBhvr>
                                        <p:cTn id="3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1691680" y="1628800"/>
            <a:ext cx="720080" cy="1008112"/>
            <a:chOff x="1907704" y="1268760"/>
            <a:chExt cx="720080" cy="100811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6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Прямая соединительная линия 19"/>
          <p:cNvCxnSpPr/>
          <p:nvPr/>
        </p:nvCxnSpPr>
        <p:spPr>
          <a:xfrm flipV="1">
            <a:off x="1691680" y="1484784"/>
            <a:ext cx="72008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1763688" y="2632185"/>
            <a:ext cx="1296144" cy="724807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234932" y="3356992"/>
            <a:ext cx="1584176" cy="7929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985091" y="2159643"/>
            <a:ext cx="1695431" cy="49932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203848" y="4423257"/>
            <a:ext cx="5184576" cy="2534135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/>
          <p:cNvGrpSpPr/>
          <p:nvPr/>
        </p:nvGrpSpPr>
        <p:grpSpPr>
          <a:xfrm>
            <a:off x="4427984" y="620688"/>
            <a:ext cx="720080" cy="1008112"/>
            <a:chOff x="1907704" y="1268760"/>
            <a:chExt cx="720080" cy="1008112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>
              <a:stCxn id="50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Прямая соединительная линия 51"/>
          <p:cNvCxnSpPr/>
          <p:nvPr/>
        </p:nvCxnSpPr>
        <p:spPr>
          <a:xfrm flipV="1">
            <a:off x="4427984" y="476672"/>
            <a:ext cx="72008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4649474" y="1444319"/>
            <a:ext cx="1296144" cy="724807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5870877" y="980728"/>
            <a:ext cx="3273123" cy="49037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084168" y="3254541"/>
            <a:ext cx="3018872" cy="1088148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234932" y="260648"/>
            <a:ext cx="1456748" cy="5400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65854" y="2994588"/>
            <a:ext cx="827584" cy="827584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745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52 0.00208 C 0.06615 0.00139 0.08177 0.00116 0.09757 -7.40741E-7 C 0.11129 -0.00116 0.12656 -0.00671 0.14045 -0.0081 C 0.14879 -0.01227 0.15191 -0.02454 0.16042 -0.02824 C 0.16441 -0.03403 0.1691 -0.04005 0.17465 -0.04236 C 0.17986 -0.05 0.18611 -0.05718 0.19323 -0.06065 C 0.20208 -0.0787 0.1901 -0.05694 0.20035 -0.06875 C 0.20174 -0.07037 0.20191 -0.07315 0.20313 -0.07477 C 0.20695 -0.07893 0.21441 -0.08171 0.21892 -0.08287 C 0.22413 -0.08426 0.23455 -0.0868 0.23455 -0.08657 C 0.24306 -0.09884 0.25417 -0.10648 0.26597 -0.10903 C 0.27344 -0.11273 0.27986 -0.11782 0.28733 -0.1213 C 0.29115 -0.12616 0.2941 -0.12893 0.29879 -0.13125 C 0.30156 -0.13264 0.30729 -0.13542 0.30729 -0.13518 C 0.31424 -0.14444 0.32986 -0.14606 0.33872 -0.14745 C 0.34826 -0.15185 0.35695 -0.15625 0.36597 -0.16157 C 0.37222 -0.16551 0.37708 -0.17338 0.38455 -0.17384 C 0.40122 -0.175 0.41771 -0.175 0.43438 -0.17569 C 0.44254 -0.18727 0.45347 -0.19305 0.46441 -0.19792 C 0.46788 -0.20301 0.47101 -0.20579 0.47587 -0.2081 C 0.4816 -0.21574 0.48333 -0.2169 0.4901 -0.22222 C 0.49306 -0.22454 0.49583 -0.22755 0.49879 -0.23032 C 0.50017 -0.23171 0.50295 -0.23426 0.50295 -0.23403 C 0.50608 -0.2412 0.50747 -0.24375 0.51302 -0.24653 C 0.51771 -0.25278 0.52396 -0.25648 0.52865 -0.26273 C 0.53038 -0.26528 0.53212 -0.26875 0.53438 -0.27083 C 0.53698 -0.27292 0.5401 -0.27338 0.54271 -0.27477 C 0.54948 -0.2838 0.55868 -0.28449 0.56719 -0.2868 C 0.575 -0.28889 0.58229 -0.29282 0.58993 -0.29491 C 0.61754 -0.31505 0.67135 -0.30648 0.69288 -0.30718 C 0.7 -0.3088 0.70729 -0.30926 0.71424 -0.31111 C 0.72274 -0.31343 0.73125 -0.31991 0.73993 -0.3213 C 0.74566 -0.32222 0.75122 -0.32245 0.75695 -0.32315 C 0.77517 -0.33171 0.79774 -0.32708 0.81701 -0.33125 C 0.81788 -0.33264 0.81858 -0.33449 0.81979 -0.33542 C 0.82257 -0.33727 0.82847 -0.33935 0.82847 -0.33912 C 0.85764 -0.33773 0.86094 -0.33611 0.88976 -0.33935 C 0.90434 -0.34097 0.91649 -0.35347 0.93108 -0.35347 C 0.96736 -0.36782 0.96684 -0.35023 0.96684 -0.36968 " pathEditMode="relative" rAng="0" ptsTypes="ffffffffffffffffffffffffffffffffffffffA">
                                      <p:cBhvr>
                                        <p:cTn id="3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3" y="-1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1691680" y="1628800"/>
            <a:ext cx="720080" cy="1008112"/>
            <a:chOff x="1907704" y="1268760"/>
            <a:chExt cx="720080" cy="100811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6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Прямая соединительная линия 32"/>
          <p:cNvCxnSpPr/>
          <p:nvPr/>
        </p:nvCxnSpPr>
        <p:spPr>
          <a:xfrm flipV="1">
            <a:off x="234932" y="3356992"/>
            <a:ext cx="1584176" cy="7929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985091" y="2159643"/>
            <a:ext cx="1695431" cy="49932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203848" y="4423257"/>
            <a:ext cx="5184576" cy="2534135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727594" y="3356992"/>
            <a:ext cx="1520552" cy="109980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691680" y="1448780"/>
            <a:ext cx="720080" cy="3240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/>
          <p:cNvGrpSpPr/>
          <p:nvPr/>
        </p:nvGrpSpPr>
        <p:grpSpPr>
          <a:xfrm>
            <a:off x="4427984" y="620688"/>
            <a:ext cx="720080" cy="1008112"/>
            <a:chOff x="1907704" y="1268760"/>
            <a:chExt cx="720080" cy="1008112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>
              <a:stCxn id="50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 flipV="1">
            <a:off x="5870877" y="980728"/>
            <a:ext cx="3273123" cy="49037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084168" y="3254541"/>
            <a:ext cx="3018872" cy="1088148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234932" y="260648"/>
            <a:ext cx="1456748" cy="5400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65854" y="2994588"/>
            <a:ext cx="827584" cy="827584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4427984" y="476672"/>
            <a:ext cx="72008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4649474" y="1444319"/>
            <a:ext cx="1296144" cy="724807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417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65 -0.00208 C 0.06458 -0.00718 0.05156 -0.00208 0.07326 -0.00208 C 0.0809 -0.00208 0.08837 -0.00347 0.09601 -0.00417 C 0.10365 -0.00347 0.11111 -0.00324 0.11875 -0.00208 C 0.13038 -0.00046 0.14028 0.0081 0.15052 0.01412 C 0.15764 0.01829 0.1658 0.01968 0.17326 0.02222 C 0.17899 0.02963 0.17552 0.02454 0.18247 0.03843 C 0.18351 0.04051 0.18559 0.04074 0.18698 0.04236 C 0.19201 0.04792 0.1941 0.05394 0.20052 0.05648 C 0.20816 0.0662 0.21719 0.06852 0.22639 0.07477 C 0.23785 0.08264 0.22396 0.07546 0.23542 0.08079 C 0.24236 0.08958 0.24809 0.1 0.25521 0.10903 C 0.25938 0.11458 0.26528 0.11574 0.27031 0.11921 C 0.27326 0.12107 0.275 0.1257 0.27795 0.12732 C 0.28663 0.13241 0.29722 0.13079 0.30521 0.13935 C 0.31615 0.15093 0.32517 0.16505 0.33698 0.1757 C 0.33976 0.17824 0.34167 0.18195 0.34462 0.1838 C 0.35052 0.18773 0.35504 0.1882 0.36129 0.18982 C 0.36424 0.19259 0.36736 0.19514 0.37031 0.19792 C 0.37379 0.20093 0.38247 0.20208 0.38247 0.20208 C 0.38507 0.2044 0.38698 0.20833 0.38993 0.21019 C 0.39323 0.21227 0.39722 0.21204 0.40052 0.21412 C 0.41441 0.22315 0.42813 0.23056 0.44306 0.23634 C 0.45139 0.23958 0.45695 0.2463 0.4658 0.24838 C 0.46788 0.24977 0.46979 0.25139 0.47188 0.25255 C 0.47361 0.25347 0.47604 0.25347 0.47778 0.25463 C 0.48524 0.25949 0.49115 0.26736 0.49913 0.2706 C 0.50573 0.27662 0.51424 0.28032 0.52188 0.28287 C 0.53073 0.29468 0.53385 0.29722 0.54583 0.30093 C 0.55642 0.30833 0.56441 0.31296 0.57639 0.31505 C 0.58281 0.32107 0.58646 0.32153 0.59462 0.32315 C 0.61267 0.33148 0.59688 0.32315 0.60816 0.33125 C 0.61215 0.33403 0.62014 0.33935 0.62014 0.33935 C 0.625 0.3463 0.62847 0.34861 0.63542 0.35139 C 0.65295 0.36759 0.6276 0.34491 0.64462 0.35764 C 0.6592 0.36852 0.64792 0.36389 0.65972 0.36759 C 0.6757 0.38241 0.65139 0.36088 0.67031 0.37361 C 0.67153 0.37454 0.67205 0.37685 0.67326 0.37778 C 0.67465 0.37894 0.67639 0.37894 0.67795 0.37986 C 0.68264 0.38287 0.68455 0.38796 0.68854 0.3919 C 0.69653 0.39977 0.69618 0.39907 0.70365 0.40394 C 0.71042 0.41366 0.7184 0.41782 0.72795 0.42222 C 0.72969 0.42292 0.7309 0.42523 0.73247 0.42616 C 0.74497 0.43357 0.75868 0.43796 0.77188 0.44236 C 0.77778 0.45093 0.77118 0.44282 0.7809 0.44838 C 0.78264 0.44931 0.78385 0.45139 0.78542 0.45255 C 0.78681 0.45347 0.78837 0.45394 0.78993 0.45463 C 0.79792 0.46482 0.78663 0.45139 0.79913 0.4625 C 0.80382 0.46667 0.80816 0.47384 0.81267 0.4787 C 0.82066 0.48727 0.81059 0.47801 0.81875 0.48889 C 0.82222 0.49352 0.82726 0.49699 0.8309 0.50093 C 0.83195 0.50208 0.83247 0.5044 0.83385 0.50509 C 0.83629 0.50648 0.83889 0.50625 0.84132 0.50695 C 0.84688 0.51412 0.85538 0.51597 0.86267 0.51921 C 0.8632 0.51945 0.86181 0.51921 0.86129 0.51921 " pathEditMode="relative" ptsTypes="ffffffffffffffffffffffffffffffffffffffffffffffffffffffA">
                                      <p:cBhvr>
                                        <p:cTn id="3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1691680" y="1628800"/>
            <a:ext cx="720080" cy="1008112"/>
            <a:chOff x="1907704" y="1268760"/>
            <a:chExt cx="720080" cy="100811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>
              <a:stCxn id="16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Прямая соединительная линия 32"/>
          <p:cNvCxnSpPr/>
          <p:nvPr/>
        </p:nvCxnSpPr>
        <p:spPr>
          <a:xfrm flipV="1">
            <a:off x="234932" y="3356992"/>
            <a:ext cx="1584176" cy="7929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985091" y="2159643"/>
            <a:ext cx="1695431" cy="49932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203848" y="4423257"/>
            <a:ext cx="5184576" cy="2534135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727594" y="3356992"/>
            <a:ext cx="1520552" cy="109980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691680" y="1448780"/>
            <a:ext cx="720080" cy="3240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Группа 48"/>
          <p:cNvGrpSpPr/>
          <p:nvPr/>
        </p:nvGrpSpPr>
        <p:grpSpPr>
          <a:xfrm>
            <a:off x="4427984" y="620688"/>
            <a:ext cx="720080" cy="1008112"/>
            <a:chOff x="1907704" y="1268760"/>
            <a:chExt cx="720080" cy="1008112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1907704" y="1628800"/>
              <a:ext cx="720080" cy="648072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>
              <a:stCxn id="50" idx="0"/>
            </p:cNvCxnSpPr>
            <p:nvPr/>
          </p:nvCxnSpPr>
          <p:spPr>
            <a:xfrm flipV="1">
              <a:off x="2267744" y="1268760"/>
              <a:ext cx="0" cy="3600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 flipV="1">
            <a:off x="5870877" y="980728"/>
            <a:ext cx="3273123" cy="490379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084168" y="3254541"/>
            <a:ext cx="3018872" cy="1088148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234932" y="260648"/>
            <a:ext cx="1456748" cy="5400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65854" y="2994588"/>
            <a:ext cx="827584" cy="827584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530435" y="2188276"/>
            <a:ext cx="1520552" cy="1099802"/>
          </a:xfrm>
          <a:prstGeom prst="line">
            <a:avLst/>
          </a:prstGeom>
          <a:ln w="25400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427984" y="440668"/>
            <a:ext cx="720080" cy="3240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573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65 -0.00208 C 0.06458 -0.00718 0.05156 -0.00208 0.07326 -0.00208 C 0.0809 -0.00208 0.08837 -0.00347 0.09601 -0.00417 C 0.10365 -0.00347 0.11111 -0.00324 0.11875 -0.00208 C 0.13038 -0.00046 0.14028 0.0081 0.15052 0.01412 C 0.15764 0.01829 0.1658 0.01968 0.17326 0.02222 C 0.17899 0.02963 0.17552 0.02454 0.18247 0.03843 C 0.18351 0.04051 0.18559 0.04074 0.18698 0.04236 C 0.19201 0.04792 0.1941 0.05394 0.20052 0.05648 C 0.20816 0.0662 0.21719 0.06852 0.22639 0.07477 C 0.23785 0.08264 0.22396 0.07546 0.23542 0.08079 C 0.24236 0.08958 0.24809 0.1 0.25521 0.10903 C 0.25938 0.11458 0.26528 0.11574 0.27031 0.11921 C 0.27326 0.12107 0.275 0.1257 0.27795 0.12732 C 0.28663 0.13241 0.29722 0.13079 0.30521 0.13935 C 0.31615 0.15093 0.32517 0.16505 0.33698 0.1757 C 0.33976 0.17824 0.34167 0.18195 0.34462 0.1838 C 0.35052 0.18773 0.35504 0.1882 0.36129 0.18982 C 0.36424 0.19259 0.36736 0.19514 0.37031 0.19792 C 0.37379 0.20093 0.38247 0.20208 0.38247 0.20208 C 0.38507 0.2044 0.38698 0.20833 0.38993 0.21019 C 0.39323 0.21227 0.39722 0.21204 0.40052 0.21412 C 0.41441 0.22315 0.42813 0.23056 0.44306 0.23634 C 0.45139 0.23958 0.45695 0.2463 0.4658 0.24838 C 0.46788 0.24977 0.46979 0.25139 0.47188 0.25255 C 0.47361 0.25347 0.47604 0.25347 0.47778 0.25463 C 0.48524 0.25949 0.49115 0.26736 0.49913 0.2706 C 0.50573 0.27662 0.51424 0.28032 0.52188 0.28287 C 0.53073 0.29468 0.53385 0.29722 0.54583 0.30093 C 0.55642 0.30833 0.56441 0.31296 0.57639 0.31505 C 0.58281 0.32107 0.58646 0.32153 0.59462 0.32315 C 0.61267 0.33148 0.59688 0.32315 0.60816 0.33125 C 0.61215 0.33403 0.62014 0.33935 0.62014 0.33935 C 0.625 0.3463 0.62847 0.34861 0.63542 0.35139 C 0.65295 0.36759 0.6276 0.34491 0.64462 0.35764 C 0.6592 0.36852 0.64792 0.36389 0.65972 0.36759 C 0.6757 0.38241 0.65139 0.36088 0.67031 0.37361 C 0.67153 0.37454 0.67205 0.37685 0.67326 0.37778 C 0.67465 0.37894 0.67639 0.37894 0.67795 0.37986 C 0.68264 0.38287 0.68455 0.38796 0.68854 0.3919 C 0.69653 0.39977 0.69618 0.39907 0.70365 0.40394 C 0.71042 0.41366 0.7184 0.41782 0.72795 0.42222 C 0.72969 0.42292 0.7309 0.42523 0.73247 0.42616 C 0.74497 0.43357 0.75868 0.43796 0.77188 0.44236 C 0.77778 0.45093 0.77118 0.44282 0.7809 0.44838 C 0.78264 0.44931 0.78385 0.45139 0.78542 0.45255 C 0.78681 0.45347 0.78837 0.45394 0.78993 0.45463 C 0.79792 0.46482 0.78663 0.45139 0.79913 0.4625 C 0.80382 0.46667 0.80816 0.47384 0.81267 0.4787 C 0.82066 0.48727 0.81059 0.47801 0.81875 0.48889 C 0.82222 0.49352 0.82726 0.49699 0.8309 0.50093 C 0.83195 0.50208 0.83247 0.5044 0.83385 0.50509 C 0.83629 0.50648 0.83889 0.50625 0.84132 0.50695 C 0.84688 0.51412 0.85538 0.51597 0.86267 0.51921 C 0.8632 0.51945 0.86181 0.51921 0.86129 0.51921 " pathEditMode="relative" ptsTypes="ffffffffffffffffffffffffffffffffffffffffffffffffffffffA">
                                      <p:cBhvr>
                                        <p:cTn id="2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</dc:creator>
  <cp:lastModifiedBy>М</cp:lastModifiedBy>
  <cp:revision>5</cp:revision>
  <dcterms:created xsi:type="dcterms:W3CDTF">2014-05-03T02:51:01Z</dcterms:created>
  <dcterms:modified xsi:type="dcterms:W3CDTF">2014-05-03T03:30:51Z</dcterms:modified>
</cp:coreProperties>
</file>